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296377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A. DIVYADHARSHINI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</a:t>
            </a:r>
            <a:r>
              <a:rPr lang="en-US" sz="2400" dirty="0"/>
              <a:t>1</a:t>
            </a:r>
            <a:r>
              <a:rPr lang="en-IN" sz="2400" dirty="0"/>
              <a:t>73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C118E-8FE1-AC16-5682-9AE45C5DA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14" y="2019300"/>
            <a:ext cx="47910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ananddivya844@gmail.com</cp:lastModifiedBy>
  <cp:revision>18</cp:revision>
  <dcterms:created xsi:type="dcterms:W3CDTF">2024-03-29T15:07:22Z</dcterms:created>
  <dcterms:modified xsi:type="dcterms:W3CDTF">2024-09-10T08:53:55Z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