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3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9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0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6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BB6CB8-AA72-4750-8395-1596DC0CABE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32E7A-2804-433D-B04A-74FDDD438A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7AD6-667B-A972-7ABD-C843337CD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발표</a:t>
            </a:r>
            <a:r>
              <a:rPr lang="en-US" altLang="ko-KR" dirty="0"/>
              <a:t>(8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5D88D-17A8-C4FC-6A56-83084430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2022350206 </a:t>
            </a:r>
            <a:r>
              <a:rPr lang="ko-KR" altLang="en-US" dirty="0"/>
              <a:t>이태관</a:t>
            </a:r>
          </a:p>
        </p:txBody>
      </p:sp>
    </p:spTree>
    <p:extLst>
      <p:ext uri="{BB962C8B-B14F-4D97-AF65-F5344CB8AC3E}">
        <p14:creationId xmlns:p14="http://schemas.microsoft.com/office/powerpoint/2010/main" val="118404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D959-FA6B-C1B4-12A4-D2F51203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8E41-CD88-0F2E-F7A2-0817259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Techniques(dynamic)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CE60DD-A363-62B7-BB63-0632E4C0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2225648"/>
            <a:ext cx="942675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280F8-0899-B6F3-61AE-B9D68BB6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03FE9-722C-A829-8EE0-41DD1BD3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Techniques(dynamic)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B2162-2BAB-BA4D-B1A6-526DF48D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75" y="2801822"/>
            <a:ext cx="10086050" cy="16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B1A19-ED59-2257-1EE0-329EA3F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0EE26-2111-033C-2885-BFF98D83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이후에 배열을 선언할 때 배열 앞 부분에 해당 배열의 길이 정보를 가지고 있는 변수를 만들어 이를 </a:t>
            </a:r>
            <a:r>
              <a:rPr lang="en-US" altLang="ko-KR" sz="2400" dirty="0" err="1"/>
              <a:t>bof</a:t>
            </a:r>
            <a:r>
              <a:rPr lang="en-US" altLang="ko-KR" sz="2400" dirty="0"/>
              <a:t> </a:t>
            </a:r>
            <a:r>
              <a:rPr lang="ko-KR" altLang="en-US" sz="2400" dirty="0"/>
              <a:t>탐지에 사용하려고 함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Gimple </a:t>
            </a:r>
            <a:r>
              <a:rPr lang="ko-KR" altLang="en-US" sz="2400" dirty="0"/>
              <a:t>파일에서 배열</a:t>
            </a:r>
            <a:r>
              <a:rPr lang="en-US" altLang="ko-KR" sz="2400" dirty="0"/>
              <a:t> </a:t>
            </a:r>
            <a:r>
              <a:rPr lang="ko-KR" altLang="en-US" sz="2400" dirty="0"/>
              <a:t>선언 부분을 찾아서 변조하는 방법을 찾지 못함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16FD4-A7DB-10E4-FE6C-C8E48C4B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83" y="3668951"/>
            <a:ext cx="7814834" cy="254761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4C0D9E-9B85-A76C-F5C9-AA75E0F38E68}"/>
              </a:ext>
            </a:extLst>
          </p:cNvPr>
          <p:cNvCxnSpPr>
            <a:cxnSpLocks/>
          </p:cNvCxnSpPr>
          <p:nvPr/>
        </p:nvCxnSpPr>
        <p:spPr>
          <a:xfrm flipH="1">
            <a:off x="3101340" y="5514594"/>
            <a:ext cx="1050036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8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4F15-E056-DDB2-A2D1-72635C038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A5D5-F5A2-069A-3A6A-1B1BE87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Techniques(clang)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9D0322-7B1E-793B-BFE4-41CAC6A1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08" y="1817926"/>
            <a:ext cx="7597483" cy="45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C31D-A7C5-1BC2-AD9C-1E17F8AD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94452-B2ED-8EF8-457E-957E8B4D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Techniques(clang)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19B30F-D693-BD9C-B558-699CF700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34" y="2012324"/>
            <a:ext cx="6982931" cy="390384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503ACD-4296-BFF0-A275-15117D9CAA4D}"/>
              </a:ext>
            </a:extLst>
          </p:cNvPr>
          <p:cNvCxnSpPr>
            <a:cxnSpLocks/>
          </p:cNvCxnSpPr>
          <p:nvPr/>
        </p:nvCxnSpPr>
        <p:spPr>
          <a:xfrm flipH="1">
            <a:off x="3613404" y="3310890"/>
            <a:ext cx="371094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72BAF4-A1C8-C390-E18C-3085BE87CDE3}"/>
              </a:ext>
            </a:extLst>
          </p:cNvPr>
          <p:cNvCxnSpPr>
            <a:cxnSpLocks/>
          </p:cNvCxnSpPr>
          <p:nvPr/>
        </p:nvCxnSpPr>
        <p:spPr>
          <a:xfrm flipH="1">
            <a:off x="3613404" y="3573018"/>
            <a:ext cx="197358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053E33-61B9-5053-72E6-B5814466439F}"/>
              </a:ext>
            </a:extLst>
          </p:cNvPr>
          <p:cNvCxnSpPr>
            <a:cxnSpLocks/>
          </p:cNvCxnSpPr>
          <p:nvPr/>
        </p:nvCxnSpPr>
        <p:spPr>
          <a:xfrm flipH="1">
            <a:off x="3613404" y="4356354"/>
            <a:ext cx="1434084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7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04F2-8469-E353-751E-8E898957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3D3A1-3756-9CEF-4F07-97B6A38D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Techniques(clang)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C991F-7B48-C333-1745-3865E973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76" y="1901668"/>
            <a:ext cx="7546208" cy="426138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F11B1E0-2438-CE1E-7D73-332557322023}"/>
              </a:ext>
            </a:extLst>
          </p:cNvPr>
          <p:cNvCxnSpPr>
            <a:cxnSpLocks/>
          </p:cNvCxnSpPr>
          <p:nvPr/>
        </p:nvCxnSpPr>
        <p:spPr>
          <a:xfrm flipH="1">
            <a:off x="3320796" y="3073146"/>
            <a:ext cx="137922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FE5BA8-7881-CEC3-DC18-ED3602DCFCB5}"/>
              </a:ext>
            </a:extLst>
          </p:cNvPr>
          <p:cNvCxnSpPr>
            <a:cxnSpLocks/>
          </p:cNvCxnSpPr>
          <p:nvPr/>
        </p:nvCxnSpPr>
        <p:spPr>
          <a:xfrm flipH="1">
            <a:off x="3320796" y="3573018"/>
            <a:ext cx="2257044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E740D6-29AF-4809-F8AC-9688D32CDA7A}"/>
              </a:ext>
            </a:extLst>
          </p:cNvPr>
          <p:cNvCxnSpPr>
            <a:cxnSpLocks/>
          </p:cNvCxnSpPr>
          <p:nvPr/>
        </p:nvCxnSpPr>
        <p:spPr>
          <a:xfrm flipH="1">
            <a:off x="3320796" y="4511802"/>
            <a:ext cx="1662684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3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899B-9E64-4675-A202-4A8DD0D6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Gimple code replacing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59EA5-6F05-BA7E-482C-96A898C0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92" y="1977999"/>
            <a:ext cx="7882415" cy="4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94157-BBB3-A93B-1AA9-9FF0B5B3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48B-A1EC-D980-C913-F6EF6B8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Gimple code replacing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E5E009-8843-1834-A00B-95488696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913112"/>
            <a:ext cx="4081272" cy="250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C58BA-813E-C60E-B5E7-ED69D36B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14" y="3840481"/>
            <a:ext cx="836567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46DB-D529-B809-D59A-630365F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Gimple code replacing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FB1E2-FB1A-A26F-617A-C1C4521B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590"/>
            <a:ext cx="10058400" cy="4023360"/>
          </a:xfrm>
        </p:spPr>
        <p:txBody>
          <a:bodyPr/>
          <a:lstStyle/>
          <a:p>
            <a:r>
              <a:rPr lang="en-US" altLang="ko-KR" sz="2400" dirty="0"/>
              <a:t>“-” </a:t>
            </a:r>
            <a:r>
              <a:rPr lang="ko-KR" altLang="en-US" sz="2400" dirty="0"/>
              <a:t>연산이 없어졌으면 </a:t>
            </a:r>
            <a:r>
              <a:rPr lang="en-US" altLang="ko-KR" sz="2400" dirty="0"/>
              <a:t>a = a * b + b = 2</a:t>
            </a:r>
            <a:r>
              <a:rPr lang="ko-KR" altLang="en-US" sz="2400" dirty="0"/>
              <a:t>가 되어야 하는데 실제 출력 결과는 </a:t>
            </a:r>
            <a:r>
              <a:rPr lang="en-US" altLang="ko-KR" sz="2400" dirty="0"/>
              <a:t>0…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C348D-794C-BAE1-3FDD-84E40F4F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78" y="2413912"/>
            <a:ext cx="5572896" cy="367599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A26763-A9A8-CCFB-C10F-DD1493CC00C4}"/>
              </a:ext>
            </a:extLst>
          </p:cNvPr>
          <p:cNvCxnSpPr>
            <a:cxnSpLocks/>
          </p:cNvCxnSpPr>
          <p:nvPr/>
        </p:nvCxnSpPr>
        <p:spPr>
          <a:xfrm flipH="1">
            <a:off x="4381500" y="5505450"/>
            <a:ext cx="1388364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496D-E8CA-3CE6-D565-AD6499B5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40ED-AD6D-6562-6D5E-1C1B418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1F9A7-E93C-2617-CAC8-E6C43B83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Asan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bof</a:t>
            </a:r>
            <a:r>
              <a:rPr lang="en-US" altLang="ko-KR" sz="2400" dirty="0"/>
              <a:t> </a:t>
            </a:r>
            <a:r>
              <a:rPr lang="ko-KR" altLang="en-US" sz="2400" dirty="0"/>
              <a:t>처리 로직을 개선하는 방법을 모색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우선 배열형 변수에 대해서만 다뤄 보기로 함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A[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] = n </a:t>
            </a:r>
            <a:r>
              <a:rPr lang="ko-KR" altLang="en-US" sz="2400" dirty="0"/>
              <a:t>와 같은 문법에서 </a:t>
            </a:r>
            <a:r>
              <a:rPr lang="en-US" altLang="ko-KR" sz="2400" dirty="0" err="1"/>
              <a:t>idx</a:t>
            </a:r>
            <a:r>
              <a:rPr lang="ko-KR" altLang="en-US" sz="2400" dirty="0"/>
              <a:t>가 </a:t>
            </a:r>
            <a:r>
              <a:rPr lang="en-US" altLang="ko-KR" sz="2400" dirty="0"/>
              <a:t>A</a:t>
            </a:r>
            <a:r>
              <a:rPr lang="ko-KR" altLang="en-US" sz="2400" dirty="0"/>
              <a:t>의 </a:t>
            </a:r>
            <a:r>
              <a:rPr lang="en-US" altLang="ko-KR" sz="2400" dirty="0"/>
              <a:t>bound </a:t>
            </a:r>
            <a:r>
              <a:rPr lang="ko-KR" altLang="en-US" sz="2400" dirty="0"/>
              <a:t>밖인 경우를 탐색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67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DDF2-102E-1AE1-9B12-A4BB6D77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Techniques(static)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CCC70-E630-3130-DCD0-72A428CB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Idx</a:t>
            </a:r>
            <a:r>
              <a:rPr lang="ko-KR" altLang="en-US" sz="2400" dirty="0"/>
              <a:t>가 코드 내부에 숫자 형태로 되어 있는 경우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32B69-D038-D027-85A6-22A71899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02" y="2623500"/>
            <a:ext cx="6628520" cy="29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F1B8-5DD0-CF4F-DBBE-690B8A09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0433-4618-8154-05C9-D8015CAD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Techniques(static)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ED09-46B1-89E2-F547-30B8BC2B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97306-6019-C694-786F-FBCCA88B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28" y="2337670"/>
            <a:ext cx="7757832" cy="3261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D5F4D-3DB6-10D0-EA9F-7E86B8EF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5" y="2970186"/>
            <a:ext cx="398560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E80F0-FF83-FB04-4B52-A3F7DA9D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8102-F6B5-E477-9821-D4453FC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Techniques(static)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511B7-6C86-E164-00E8-B8B43605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3A818-48A0-B0F7-B69C-8E53C964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43" y="2416948"/>
            <a:ext cx="9851277" cy="28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1BF5-8048-A5A0-9A65-2B267D77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6663-DF38-6000-A605-1E6B5E94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Memory Protection Techniques(dynamic)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BC19A-AF34-78BF-9EFC-A2FFEC80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Idx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따라 결정되는 경우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477E65-FD1F-F457-D70F-DCF27546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15" y="2548978"/>
            <a:ext cx="6545370" cy="33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67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182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추억</vt:lpstr>
      <vt:lpstr>캡스톤 발표(8조)</vt:lpstr>
      <vt:lpstr>Gimple code replacing</vt:lpstr>
      <vt:lpstr>Gimple code replacing</vt:lpstr>
      <vt:lpstr>Gimple code replacing</vt:lpstr>
      <vt:lpstr>Memory Protection Techniques</vt:lpstr>
      <vt:lpstr>Memory Protection Techniques(static)</vt:lpstr>
      <vt:lpstr>Memory Protection Techniques(static)</vt:lpstr>
      <vt:lpstr>Memory Protection Techniques(static)</vt:lpstr>
      <vt:lpstr>Memory Protection Techniques(dynamic)</vt:lpstr>
      <vt:lpstr>Memory Protection Techniques(dynamic)</vt:lpstr>
      <vt:lpstr>Memory Protection Techniques(dynamic)</vt:lpstr>
      <vt:lpstr>Memory Protection Techniques</vt:lpstr>
      <vt:lpstr>Memory Protection Techniques(clang)</vt:lpstr>
      <vt:lpstr>Memory Protection Techniques(clang)</vt:lpstr>
      <vt:lpstr>Memory Protection Techniques(clang)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태관 이</dc:creator>
  <cp:lastModifiedBy>태관 이</cp:lastModifiedBy>
  <cp:revision>4</cp:revision>
  <dcterms:created xsi:type="dcterms:W3CDTF">2025-05-29T10:59:28Z</dcterms:created>
  <dcterms:modified xsi:type="dcterms:W3CDTF">2025-05-30T06:39:23Z</dcterms:modified>
</cp:coreProperties>
</file>