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Not Mario Tetris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Gangsta</a:t>
            </a:r>
            <a:r>
              <a:rPr lang="en-GB" dirty="0"/>
              <a:t> C#</a:t>
            </a:r>
            <a:endParaRPr lang="en-GB" sz="1600" dirty="0"/>
          </a:p>
          <a:p>
            <a:r>
              <a:rPr lang="en-GB" dirty="0"/>
              <a:t>Senior Developer: </a:t>
            </a:r>
            <a:r>
              <a:rPr lang="en-GB" sz="1600" dirty="0"/>
              <a:t>Ed McDowell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718" y="1179350"/>
            <a:ext cx="1124825" cy="3040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543" y="685799"/>
            <a:ext cx="540187" cy="5401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5025" y="1204903"/>
            <a:ext cx="820705" cy="5569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200" y="1179351"/>
            <a:ext cx="858362" cy="5824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2492" y="1465161"/>
            <a:ext cx="791810" cy="537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0719" y="891009"/>
            <a:ext cx="1125138" cy="3040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5952" y="600771"/>
            <a:ext cx="848192" cy="57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1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Endless runner</a:t>
            </a:r>
          </a:p>
          <a:p>
            <a:r>
              <a:rPr lang="en-GB" dirty="0"/>
              <a:t>AI jumps over incoming blocks</a:t>
            </a:r>
          </a:p>
          <a:p>
            <a:r>
              <a:rPr lang="en-GB" dirty="0"/>
              <a:t>Lands on incoming terrain</a:t>
            </a:r>
          </a:p>
          <a:p>
            <a:r>
              <a:rPr lang="en-GB" dirty="0"/>
              <a:t>Falling blocks are player controlled</a:t>
            </a:r>
          </a:p>
          <a:p>
            <a:r>
              <a:rPr lang="en-GB" dirty="0"/>
              <a:t>Create the rest of the level to get the player as far as possible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540" y="499535"/>
            <a:ext cx="3467115" cy="23299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8522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Sticky?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Hi-score created the challenge</a:t>
            </a:r>
          </a:p>
          <a:p>
            <a:r>
              <a:rPr lang="en-GB" dirty="0"/>
              <a:t>Difficulty increase through time</a:t>
            </a:r>
          </a:p>
          <a:p>
            <a:r>
              <a:rPr lang="en-GB" dirty="0"/>
              <a:t>Potential for chaotic multiplayer</a:t>
            </a:r>
          </a:p>
          <a:p>
            <a:r>
              <a:rPr lang="en-GB" dirty="0"/>
              <a:t>Easy to pick up – Hard to master</a:t>
            </a:r>
          </a:p>
          <a:p>
            <a:r>
              <a:rPr lang="en-GB" dirty="0"/>
              <a:t>Homage to old </a:t>
            </a:r>
            <a:r>
              <a:rPr lang="en-GB" dirty="0" err="1"/>
              <a:t>skool</a:t>
            </a:r>
            <a:r>
              <a:rPr lang="en-GB" dirty="0"/>
              <a:t> games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296" y="1054214"/>
            <a:ext cx="5127972" cy="28784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591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Pitfalls and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111579" cy="3615267"/>
          </a:xfrm>
        </p:spPr>
        <p:txBody>
          <a:bodyPr/>
          <a:lstStyle/>
          <a:p>
            <a:r>
              <a:rPr lang="en-GB" dirty="0"/>
              <a:t>It’s very hard to play</a:t>
            </a:r>
          </a:p>
          <a:p>
            <a:r>
              <a:rPr lang="en-GB" dirty="0"/>
              <a:t>AI jumping script isn’t that’s smart</a:t>
            </a:r>
          </a:p>
          <a:p>
            <a:r>
              <a:rPr lang="en-GB" dirty="0"/>
              <a:t>Unable to fully implement multiplayer</a:t>
            </a:r>
          </a:p>
          <a:p>
            <a:r>
              <a:rPr lang="en-GB" dirty="0"/>
              <a:t>Player controls need some polish</a:t>
            </a:r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95791" y="685800"/>
            <a:ext cx="5685009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Destructible falling blocks with a match of 5</a:t>
            </a:r>
          </a:p>
          <a:p>
            <a:r>
              <a:rPr lang="en-GB" dirty="0"/>
              <a:t>Player controlled jump rather than AI</a:t>
            </a:r>
          </a:p>
          <a:p>
            <a:r>
              <a:rPr lang="en-GB" dirty="0"/>
              <a:t>Allow blocks to stop anywhere on keypress rather than collision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446" y="4575265"/>
            <a:ext cx="1493826" cy="14191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278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45301431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53</TotalTime>
  <Words>122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Slice</vt:lpstr>
      <vt:lpstr>Not Mario Tetris</vt:lpstr>
      <vt:lpstr>The Mechanics</vt:lpstr>
      <vt:lpstr>How Sticky?</vt:lpstr>
      <vt:lpstr>Pitfalls and Improvements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 Mario Tetris</dc:title>
  <dc:creator>April Yeats</dc:creator>
  <cp:lastModifiedBy>April Yeats</cp:lastModifiedBy>
  <cp:revision>4</cp:revision>
  <dcterms:created xsi:type="dcterms:W3CDTF">2016-10-04T22:07:44Z</dcterms:created>
  <dcterms:modified xsi:type="dcterms:W3CDTF">2016-10-04T23:00:52Z</dcterms:modified>
</cp:coreProperties>
</file>