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Monda Bold" charset="1" panose="02000803000000000000"/>
      <p:regular r:id="rId21"/>
    </p:embeddedFont>
    <p:embeddedFont>
      <p:font typeface="League Spartan" charset="1" panose="00000800000000000000"/>
      <p:regular r:id="rId22"/>
    </p:embeddedFont>
    <p:embeddedFont>
      <p:font typeface="Monda" charset="1" panose="02000503000000000000"/>
      <p:regular r:id="rId23"/>
    </p:embeddedFont>
    <p:embeddedFont>
      <p:font typeface="Canva Sans" charset="1" panose="020B0503030501040103"/>
      <p:regular r:id="rId24"/>
    </p:embeddedFont>
    <p:embeddedFont>
      <p:font typeface="Archivo Black" charset="1" panose="020B0A03020202020B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4.png" Type="http://schemas.openxmlformats.org/officeDocument/2006/relationships/image"/><Relationship Id="rId4" Target="../media/image2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svg" Type="http://schemas.openxmlformats.org/officeDocument/2006/relationships/image"/><Relationship Id="rId11" Target="../media/image36.jpeg" Type="http://schemas.openxmlformats.org/officeDocument/2006/relationships/image"/><Relationship Id="rId2" Target="../media/image1.jpe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Relationship Id="rId7" Target="../media/image32.png" Type="http://schemas.openxmlformats.org/officeDocument/2006/relationships/image"/><Relationship Id="rId8" Target="../media/image33.svg" Type="http://schemas.openxmlformats.org/officeDocument/2006/relationships/image"/><Relationship Id="rId9" Target="../media/image3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7.png" Type="http://schemas.openxmlformats.org/officeDocument/2006/relationships/image"/><Relationship Id="rId4" Target="../media/image3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9.png" Type="http://schemas.openxmlformats.org/officeDocument/2006/relationships/image"/><Relationship Id="rId4" Target="../media/image4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0010"/>
            <a:ext cx="18288000" cy="10448925"/>
          </a:xfrm>
          <a:custGeom>
            <a:avLst/>
            <a:gdLst/>
            <a:ahLst/>
            <a:cxnLst/>
            <a:rect r="r" b="b" t="t" l="l"/>
            <a:pathLst>
              <a:path h="10448925" w="18288000">
                <a:moveTo>
                  <a:pt x="0" y="0"/>
                </a:moveTo>
                <a:lnTo>
                  <a:pt x="18288000" y="0"/>
                </a:lnTo>
                <a:lnTo>
                  <a:pt x="18288000" y="10448925"/>
                </a:lnTo>
                <a:lnTo>
                  <a:pt x="0" y="104489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38710" y="-530609"/>
            <a:ext cx="21226853" cy="11714655"/>
          </a:xfrm>
          <a:custGeom>
            <a:avLst/>
            <a:gdLst/>
            <a:ahLst/>
            <a:cxnLst/>
            <a:rect r="r" b="b" t="t" l="l"/>
            <a:pathLst>
              <a:path h="11714655" w="21226853">
                <a:moveTo>
                  <a:pt x="0" y="0"/>
                </a:moveTo>
                <a:lnTo>
                  <a:pt x="21226853" y="0"/>
                </a:lnTo>
                <a:lnTo>
                  <a:pt x="21226853" y="11714654"/>
                </a:lnTo>
                <a:lnTo>
                  <a:pt x="0" y="117146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667639" y="3641150"/>
            <a:ext cx="11171692" cy="1965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86"/>
              </a:lnSpc>
            </a:pPr>
            <a:r>
              <a:rPr lang="en-US" b="true" sz="10633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PRESENTATION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010927" y="6265878"/>
            <a:ext cx="6740776" cy="1061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79"/>
              </a:lnSpc>
            </a:pPr>
            <a:r>
              <a:rPr lang="en-US" sz="61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By:V.Durga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0010"/>
            <a:ext cx="18288000" cy="10448925"/>
          </a:xfrm>
          <a:custGeom>
            <a:avLst/>
            <a:gdLst/>
            <a:ahLst/>
            <a:cxnLst/>
            <a:rect r="r" b="b" t="t" l="l"/>
            <a:pathLst>
              <a:path h="10448925" w="18288000">
                <a:moveTo>
                  <a:pt x="0" y="0"/>
                </a:moveTo>
                <a:lnTo>
                  <a:pt x="18288000" y="0"/>
                </a:lnTo>
                <a:lnTo>
                  <a:pt x="18288000" y="10448925"/>
                </a:lnTo>
                <a:lnTo>
                  <a:pt x="0" y="104489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38844" y="-538658"/>
            <a:ext cx="20964858" cy="11320301"/>
          </a:xfrm>
          <a:custGeom>
            <a:avLst/>
            <a:gdLst/>
            <a:ahLst/>
            <a:cxnLst/>
            <a:rect r="r" b="b" t="t" l="l"/>
            <a:pathLst>
              <a:path h="11320301" w="20964858">
                <a:moveTo>
                  <a:pt x="0" y="0"/>
                </a:moveTo>
                <a:lnTo>
                  <a:pt x="20964859" y="0"/>
                </a:lnTo>
                <a:lnTo>
                  <a:pt x="20964859" y="11320301"/>
                </a:lnTo>
                <a:lnTo>
                  <a:pt x="0" y="113203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27629" y="3613775"/>
            <a:ext cx="5745223" cy="2918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98"/>
              </a:lnSpc>
            </a:pPr>
            <a:r>
              <a:rPr lang="en-US" b="true" sz="4099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Html-Tag &amp; structures Css-styling property JS-interactivity Editor-Codepen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576477" y="2403186"/>
            <a:ext cx="10338854" cy="1143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79"/>
              </a:lnSpc>
            </a:pPr>
            <a:r>
              <a:rPr lang="en-US" b="true" sz="6199">
                <a:solidFill>
                  <a:srgbClr val="004AAD"/>
                </a:solidFill>
                <a:latin typeface="Monda Bold"/>
                <a:ea typeface="Monda Bold"/>
                <a:cs typeface="Monda Bold"/>
                <a:sym typeface="Monda Bold"/>
              </a:rPr>
              <a:t>TOOLS &amp; TECHNOLOGIES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0010"/>
            <a:ext cx="18288000" cy="10448925"/>
          </a:xfrm>
          <a:custGeom>
            <a:avLst/>
            <a:gdLst/>
            <a:ahLst/>
            <a:cxnLst/>
            <a:rect r="r" b="b" t="t" l="l"/>
            <a:pathLst>
              <a:path h="10448925" w="18288000">
                <a:moveTo>
                  <a:pt x="0" y="0"/>
                </a:moveTo>
                <a:lnTo>
                  <a:pt x="18288000" y="0"/>
                </a:lnTo>
                <a:lnTo>
                  <a:pt x="18288000" y="10448925"/>
                </a:lnTo>
                <a:lnTo>
                  <a:pt x="0" y="104489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38510" y="-525675"/>
            <a:ext cx="20964668" cy="11327778"/>
          </a:xfrm>
          <a:custGeom>
            <a:avLst/>
            <a:gdLst/>
            <a:ahLst/>
            <a:cxnLst/>
            <a:rect r="r" b="b" t="t" l="l"/>
            <a:pathLst>
              <a:path h="11327778" w="20964668">
                <a:moveTo>
                  <a:pt x="0" y="0"/>
                </a:moveTo>
                <a:lnTo>
                  <a:pt x="20964668" y="0"/>
                </a:lnTo>
                <a:lnTo>
                  <a:pt x="20964668" y="11327777"/>
                </a:lnTo>
                <a:lnTo>
                  <a:pt x="0" y="113277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744063" y="3036894"/>
            <a:ext cx="3729028" cy="3733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4"/>
              </a:lnSpc>
            </a:pPr>
            <a:r>
              <a:rPr lang="en-US" b="true" sz="3499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About me Achievement Contact Skills Interactivity Working(mobile)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988262" y="2139810"/>
            <a:ext cx="9351512" cy="849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b="true" sz="4599">
                <a:solidFill>
                  <a:srgbClr val="004AAD"/>
                </a:solidFill>
                <a:latin typeface="Monda Bold"/>
                <a:ea typeface="Monda Bold"/>
                <a:cs typeface="Monda Bold"/>
                <a:sym typeface="Monda Bold"/>
              </a:rPr>
              <a:t>PORTFOLIO DESIGN &amp; LAYOUT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0010"/>
            <a:ext cx="18288000" cy="10448925"/>
          </a:xfrm>
          <a:custGeom>
            <a:avLst/>
            <a:gdLst/>
            <a:ahLst/>
            <a:cxnLst/>
            <a:rect r="r" b="b" t="t" l="l"/>
            <a:pathLst>
              <a:path h="10448925" w="18288000">
                <a:moveTo>
                  <a:pt x="0" y="0"/>
                </a:moveTo>
                <a:lnTo>
                  <a:pt x="18288000" y="0"/>
                </a:lnTo>
                <a:lnTo>
                  <a:pt x="18288000" y="10448925"/>
                </a:lnTo>
                <a:lnTo>
                  <a:pt x="0" y="104489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39920" y="-589474"/>
            <a:ext cx="9418139" cy="5900280"/>
          </a:xfrm>
          <a:custGeom>
            <a:avLst/>
            <a:gdLst/>
            <a:ahLst/>
            <a:cxnLst/>
            <a:rect r="r" b="b" t="t" l="l"/>
            <a:pathLst>
              <a:path h="5900280" w="9418139">
                <a:moveTo>
                  <a:pt x="0" y="0"/>
                </a:moveTo>
                <a:lnTo>
                  <a:pt x="9418139" y="0"/>
                </a:lnTo>
                <a:lnTo>
                  <a:pt x="9418139" y="5900281"/>
                </a:lnTo>
                <a:lnTo>
                  <a:pt x="0" y="59002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3503" y="6335992"/>
            <a:ext cx="5049507" cy="4014502"/>
          </a:xfrm>
          <a:custGeom>
            <a:avLst/>
            <a:gdLst/>
            <a:ahLst/>
            <a:cxnLst/>
            <a:rect r="r" b="b" t="t" l="l"/>
            <a:pathLst>
              <a:path h="4014502" w="5049507">
                <a:moveTo>
                  <a:pt x="0" y="0"/>
                </a:moveTo>
                <a:lnTo>
                  <a:pt x="5049507" y="0"/>
                </a:lnTo>
                <a:lnTo>
                  <a:pt x="5049507" y="4014502"/>
                </a:lnTo>
                <a:lnTo>
                  <a:pt x="0" y="40145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27126" y="-63503"/>
            <a:ext cx="3624367" cy="4481741"/>
          </a:xfrm>
          <a:custGeom>
            <a:avLst/>
            <a:gdLst/>
            <a:ahLst/>
            <a:cxnLst/>
            <a:rect r="r" b="b" t="t" l="l"/>
            <a:pathLst>
              <a:path h="4481741" w="3624367">
                <a:moveTo>
                  <a:pt x="0" y="0"/>
                </a:moveTo>
                <a:lnTo>
                  <a:pt x="3624368" y="0"/>
                </a:lnTo>
                <a:lnTo>
                  <a:pt x="3624368" y="4481741"/>
                </a:lnTo>
                <a:lnTo>
                  <a:pt x="0" y="44817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09781" y="4976193"/>
            <a:ext cx="9417815" cy="5900156"/>
          </a:xfrm>
          <a:custGeom>
            <a:avLst/>
            <a:gdLst/>
            <a:ahLst/>
            <a:cxnLst/>
            <a:rect r="r" b="b" t="t" l="l"/>
            <a:pathLst>
              <a:path h="5900156" w="9417815">
                <a:moveTo>
                  <a:pt x="0" y="0"/>
                </a:moveTo>
                <a:lnTo>
                  <a:pt x="9417815" y="0"/>
                </a:lnTo>
                <a:lnTo>
                  <a:pt x="9417815" y="5900157"/>
                </a:lnTo>
                <a:lnTo>
                  <a:pt x="0" y="590015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655821" y="3604631"/>
            <a:ext cx="7115842" cy="2578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25"/>
              </a:lnSpc>
            </a:pPr>
            <a:r>
              <a:rPr lang="en-US" b="true" sz="3600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Navigation bar Responsive design for all device Interactive elements Smooth scrolling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98298" y="2689203"/>
            <a:ext cx="9593142" cy="892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004AAD"/>
                </a:solidFill>
                <a:latin typeface="Monda Bold"/>
                <a:ea typeface="Monda Bold"/>
                <a:cs typeface="Monda Bold"/>
                <a:sym typeface="Monda Bold"/>
              </a:rPr>
              <a:t>FEATURES &amp; FUNCTION ALITY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0010"/>
            <a:ext cx="18288000" cy="10448925"/>
          </a:xfrm>
          <a:custGeom>
            <a:avLst/>
            <a:gdLst/>
            <a:ahLst/>
            <a:cxnLst/>
            <a:rect r="r" b="b" t="t" l="l"/>
            <a:pathLst>
              <a:path h="10448925" w="18288000">
                <a:moveTo>
                  <a:pt x="0" y="0"/>
                </a:moveTo>
                <a:lnTo>
                  <a:pt x="18288000" y="0"/>
                </a:lnTo>
                <a:lnTo>
                  <a:pt x="18288000" y="10448925"/>
                </a:lnTo>
                <a:lnTo>
                  <a:pt x="0" y="104489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39920" y="-589474"/>
            <a:ext cx="9417291" cy="5206860"/>
          </a:xfrm>
          <a:custGeom>
            <a:avLst/>
            <a:gdLst/>
            <a:ahLst/>
            <a:cxnLst/>
            <a:rect r="r" b="b" t="t" l="l"/>
            <a:pathLst>
              <a:path h="5206860" w="9417291">
                <a:moveTo>
                  <a:pt x="0" y="0"/>
                </a:moveTo>
                <a:lnTo>
                  <a:pt x="9417291" y="0"/>
                </a:lnTo>
                <a:lnTo>
                  <a:pt x="9417291" y="5206861"/>
                </a:lnTo>
                <a:lnTo>
                  <a:pt x="0" y="52068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3503" y="6338649"/>
            <a:ext cx="5049469" cy="4011844"/>
          </a:xfrm>
          <a:custGeom>
            <a:avLst/>
            <a:gdLst/>
            <a:ahLst/>
            <a:cxnLst/>
            <a:rect r="r" b="b" t="t" l="l"/>
            <a:pathLst>
              <a:path h="4011844" w="5049469">
                <a:moveTo>
                  <a:pt x="0" y="0"/>
                </a:moveTo>
                <a:lnTo>
                  <a:pt x="5049469" y="0"/>
                </a:lnTo>
                <a:lnTo>
                  <a:pt x="5049469" y="4011845"/>
                </a:lnTo>
                <a:lnTo>
                  <a:pt x="0" y="40118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27126" y="-63503"/>
            <a:ext cx="3624367" cy="4479007"/>
          </a:xfrm>
          <a:custGeom>
            <a:avLst/>
            <a:gdLst/>
            <a:ahLst/>
            <a:cxnLst/>
            <a:rect r="r" b="b" t="t" l="l"/>
            <a:pathLst>
              <a:path h="4479007" w="3624367">
                <a:moveTo>
                  <a:pt x="0" y="0"/>
                </a:moveTo>
                <a:lnTo>
                  <a:pt x="3624368" y="0"/>
                </a:lnTo>
                <a:lnTo>
                  <a:pt x="3624368" y="4479007"/>
                </a:lnTo>
                <a:lnTo>
                  <a:pt x="0" y="447900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10305" y="5669490"/>
            <a:ext cx="9417291" cy="5206860"/>
          </a:xfrm>
          <a:custGeom>
            <a:avLst/>
            <a:gdLst/>
            <a:ahLst/>
            <a:cxnLst/>
            <a:rect r="r" b="b" t="t" l="l"/>
            <a:pathLst>
              <a:path h="5206860" w="9417291">
                <a:moveTo>
                  <a:pt x="0" y="0"/>
                </a:moveTo>
                <a:lnTo>
                  <a:pt x="9417291" y="0"/>
                </a:lnTo>
                <a:lnTo>
                  <a:pt x="9417291" y="5206860"/>
                </a:lnTo>
                <a:lnTo>
                  <a:pt x="0" y="520686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0" y="0"/>
            <a:ext cx="8014726" cy="5247313"/>
            <a:chOff x="0" y="0"/>
            <a:chExt cx="8014729" cy="524731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014716" cy="5247259"/>
            </a:xfrm>
            <a:custGeom>
              <a:avLst/>
              <a:gdLst/>
              <a:ahLst/>
              <a:cxnLst/>
              <a:rect r="r" b="b" t="t" l="l"/>
              <a:pathLst>
                <a:path h="5247259" w="8014716">
                  <a:moveTo>
                    <a:pt x="0" y="0"/>
                  </a:moveTo>
                  <a:lnTo>
                    <a:pt x="0" y="5247259"/>
                  </a:lnTo>
                  <a:lnTo>
                    <a:pt x="8014716" y="5247259"/>
                  </a:lnTo>
                  <a:lnTo>
                    <a:pt x="8014716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0" y="6399495"/>
            <a:ext cx="4922501" cy="3887505"/>
            <a:chOff x="0" y="0"/>
            <a:chExt cx="4922507" cy="388750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922520" cy="3887470"/>
            </a:xfrm>
            <a:custGeom>
              <a:avLst/>
              <a:gdLst/>
              <a:ahLst/>
              <a:cxnLst/>
              <a:rect r="r" b="b" t="t" l="l"/>
              <a:pathLst>
                <a:path h="3887470" w="4922520">
                  <a:moveTo>
                    <a:pt x="0" y="0"/>
                  </a:moveTo>
                  <a:lnTo>
                    <a:pt x="0" y="3887470"/>
                  </a:lnTo>
                  <a:lnTo>
                    <a:pt x="4922520" y="3887470"/>
                  </a:lnTo>
                  <a:lnTo>
                    <a:pt x="492252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0273274" y="5039687"/>
            <a:ext cx="8014726" cy="5247313"/>
            <a:chOff x="0" y="0"/>
            <a:chExt cx="8014729" cy="524731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014716" cy="5247259"/>
            </a:xfrm>
            <a:custGeom>
              <a:avLst/>
              <a:gdLst/>
              <a:ahLst/>
              <a:cxnLst/>
              <a:rect r="r" b="b" t="t" l="l"/>
              <a:pathLst>
                <a:path h="5247259" w="8014716">
                  <a:moveTo>
                    <a:pt x="0" y="0"/>
                  </a:moveTo>
                  <a:lnTo>
                    <a:pt x="0" y="5247259"/>
                  </a:lnTo>
                  <a:lnTo>
                    <a:pt x="8014716" y="5247259"/>
                  </a:lnTo>
                  <a:lnTo>
                    <a:pt x="8014716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4790630" y="0"/>
            <a:ext cx="3497370" cy="4354744"/>
            <a:chOff x="0" y="0"/>
            <a:chExt cx="3497364" cy="435474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497326" cy="4354703"/>
            </a:xfrm>
            <a:custGeom>
              <a:avLst/>
              <a:gdLst/>
              <a:ahLst/>
              <a:cxnLst/>
              <a:rect r="r" b="b" t="t" l="l"/>
              <a:pathLst>
                <a:path h="4354703" w="3497326">
                  <a:moveTo>
                    <a:pt x="0" y="0"/>
                  </a:moveTo>
                  <a:lnTo>
                    <a:pt x="0" y="4354703"/>
                  </a:lnTo>
                  <a:lnTo>
                    <a:pt x="3497326" y="4354703"/>
                  </a:lnTo>
                  <a:lnTo>
                    <a:pt x="3497326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6788295" y="3210010"/>
            <a:ext cx="4918740" cy="4286838"/>
          </a:xfrm>
          <a:custGeom>
            <a:avLst/>
            <a:gdLst/>
            <a:ahLst/>
            <a:cxnLst/>
            <a:rect r="r" b="b" t="t" l="l"/>
            <a:pathLst>
              <a:path h="4286838" w="4918740">
                <a:moveTo>
                  <a:pt x="0" y="0"/>
                </a:moveTo>
                <a:lnTo>
                  <a:pt x="4918740" y="0"/>
                </a:lnTo>
                <a:lnTo>
                  <a:pt x="4918740" y="4286838"/>
                </a:lnTo>
                <a:lnTo>
                  <a:pt x="0" y="428683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-82290" r="0" b="-72688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783028" y="861727"/>
            <a:ext cx="5924007" cy="849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>
                <a:solidFill>
                  <a:srgbClr val="000000"/>
                </a:solidFill>
                <a:latin typeface="Monda"/>
                <a:ea typeface="Monda"/>
                <a:cs typeface="Monda"/>
                <a:sym typeface="Monda"/>
              </a:rPr>
              <a:t>Result &amp; screenshort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0010"/>
            <a:ext cx="18288000" cy="10448925"/>
          </a:xfrm>
          <a:custGeom>
            <a:avLst/>
            <a:gdLst/>
            <a:ahLst/>
            <a:cxnLst/>
            <a:rect r="r" b="b" t="t" l="l"/>
            <a:pathLst>
              <a:path h="10448925" w="18288000">
                <a:moveTo>
                  <a:pt x="0" y="0"/>
                </a:moveTo>
                <a:lnTo>
                  <a:pt x="18288000" y="0"/>
                </a:lnTo>
                <a:lnTo>
                  <a:pt x="18288000" y="10448925"/>
                </a:lnTo>
                <a:lnTo>
                  <a:pt x="0" y="104489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38510" y="-519674"/>
            <a:ext cx="20964239" cy="11307918"/>
          </a:xfrm>
          <a:custGeom>
            <a:avLst/>
            <a:gdLst/>
            <a:ahLst/>
            <a:cxnLst/>
            <a:rect r="r" b="b" t="t" l="l"/>
            <a:pathLst>
              <a:path h="11307918" w="20964239">
                <a:moveTo>
                  <a:pt x="0" y="0"/>
                </a:moveTo>
                <a:lnTo>
                  <a:pt x="20964239" y="0"/>
                </a:lnTo>
                <a:lnTo>
                  <a:pt x="20964239" y="11307918"/>
                </a:lnTo>
                <a:lnTo>
                  <a:pt x="0" y="113079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11593" y="4427058"/>
            <a:ext cx="10062067" cy="160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83"/>
              </a:lnSpc>
            </a:pPr>
            <a:r>
              <a:rPr lang="en-US" sz="4452">
                <a:solidFill>
                  <a:srgbClr val="000000"/>
                </a:solidFill>
                <a:latin typeface="Monda"/>
                <a:ea typeface="Monda"/>
                <a:cs typeface="Monda"/>
                <a:sym typeface="Monda"/>
              </a:rPr>
              <a:t>I am really excited to create my own ppt for naan mudhalvan..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315521" y="2647988"/>
            <a:ext cx="6679559" cy="1169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60"/>
              </a:lnSpc>
            </a:pPr>
            <a:r>
              <a:rPr lang="en-US" sz="6900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CONCLUSION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0010"/>
            <a:ext cx="18288000" cy="10448925"/>
          </a:xfrm>
          <a:custGeom>
            <a:avLst/>
            <a:gdLst/>
            <a:ahLst/>
            <a:cxnLst/>
            <a:rect r="r" b="b" t="t" l="l"/>
            <a:pathLst>
              <a:path h="10448925" w="18288000">
                <a:moveTo>
                  <a:pt x="0" y="0"/>
                </a:moveTo>
                <a:lnTo>
                  <a:pt x="18288000" y="0"/>
                </a:lnTo>
                <a:lnTo>
                  <a:pt x="18288000" y="10448925"/>
                </a:lnTo>
                <a:lnTo>
                  <a:pt x="0" y="104489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38567" y="-524647"/>
            <a:ext cx="20744955" cy="10875150"/>
          </a:xfrm>
          <a:custGeom>
            <a:avLst/>
            <a:gdLst/>
            <a:ahLst/>
            <a:cxnLst/>
            <a:rect r="r" b="b" t="t" l="l"/>
            <a:pathLst>
              <a:path h="10875150" w="20744955">
                <a:moveTo>
                  <a:pt x="0" y="0"/>
                </a:moveTo>
                <a:lnTo>
                  <a:pt x="20744954" y="0"/>
                </a:lnTo>
                <a:lnTo>
                  <a:pt x="20744954" y="10875150"/>
                </a:lnTo>
                <a:lnTo>
                  <a:pt x="0" y="108751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051955" y="4053430"/>
            <a:ext cx="8347681" cy="1965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86"/>
              </a:lnSpc>
            </a:pPr>
            <a:r>
              <a:rPr lang="en-US" b="true" sz="10633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0010"/>
            <a:ext cx="18288000" cy="10448925"/>
          </a:xfrm>
          <a:custGeom>
            <a:avLst/>
            <a:gdLst/>
            <a:ahLst/>
            <a:cxnLst/>
            <a:rect r="r" b="b" t="t" l="l"/>
            <a:pathLst>
              <a:path h="10448925" w="18288000">
                <a:moveTo>
                  <a:pt x="0" y="0"/>
                </a:moveTo>
                <a:lnTo>
                  <a:pt x="18288000" y="0"/>
                </a:lnTo>
                <a:lnTo>
                  <a:pt x="18288000" y="10448925"/>
                </a:lnTo>
                <a:lnTo>
                  <a:pt x="0" y="104489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38710" y="-530609"/>
            <a:ext cx="21074386" cy="11562255"/>
          </a:xfrm>
          <a:custGeom>
            <a:avLst/>
            <a:gdLst/>
            <a:ahLst/>
            <a:cxnLst/>
            <a:rect r="r" b="b" t="t" l="l"/>
            <a:pathLst>
              <a:path h="11562255" w="21074386">
                <a:moveTo>
                  <a:pt x="0" y="0"/>
                </a:moveTo>
                <a:lnTo>
                  <a:pt x="21074386" y="0"/>
                </a:lnTo>
                <a:lnTo>
                  <a:pt x="21074386" y="11562254"/>
                </a:lnTo>
                <a:lnTo>
                  <a:pt x="0" y="115622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228650" y="4282430"/>
            <a:ext cx="14245504" cy="2265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3"/>
              </a:lnSpc>
            </a:pPr>
            <a:r>
              <a:rPr lang="en-US" b="true" sz="3300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NAME: V.DURGA. REGNO &amp; NMID:2413124180252010 &amp; AASNM 12424131241802522010DEPORTMENT:BSC, COMPUTER SCIENCE COLLEGE: GOVERNMENT ARTS AND SCIENCE COLLEGE VADALUR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002320" y="7232590"/>
            <a:ext cx="104423" cy="454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4"/>
              </a:lnSpc>
            </a:pPr>
            <a:r>
              <a:rPr lang="en-US" b="true" sz="3199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037230" y="2172995"/>
            <a:ext cx="10456983" cy="1354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19"/>
              </a:lnSpc>
            </a:pPr>
            <a:r>
              <a:rPr lang="en-US" b="true" sz="7299">
                <a:solidFill>
                  <a:srgbClr val="004AAD"/>
                </a:solidFill>
                <a:latin typeface="Monda Bold"/>
                <a:ea typeface="Monda Bold"/>
                <a:cs typeface="Monda Bold"/>
                <a:sym typeface="Monda Bold"/>
              </a:rPr>
              <a:t>DIGITAL PORTFOLIO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799171" y="7099240"/>
            <a:ext cx="5890832" cy="588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b="true" sz="3199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/</a:t>
            </a:r>
            <a:r>
              <a:rPr lang="en-US" b="true" sz="3199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 </a:t>
            </a:r>
            <a:r>
              <a:rPr lang="en-US" b="true" sz="3199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ANNAMALAI</a:t>
            </a:r>
            <a:r>
              <a:rPr lang="en-US" b="true" sz="3199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 </a:t>
            </a:r>
            <a:r>
              <a:rPr lang="en-US" b="true" sz="3199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UNIVERSITY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0010"/>
            <a:ext cx="18288000" cy="10448925"/>
          </a:xfrm>
          <a:custGeom>
            <a:avLst/>
            <a:gdLst/>
            <a:ahLst/>
            <a:cxnLst/>
            <a:rect r="r" b="b" t="t" l="l"/>
            <a:pathLst>
              <a:path h="10448925" w="18288000">
                <a:moveTo>
                  <a:pt x="0" y="0"/>
                </a:moveTo>
                <a:lnTo>
                  <a:pt x="18288000" y="0"/>
                </a:lnTo>
                <a:lnTo>
                  <a:pt x="18288000" y="10448925"/>
                </a:lnTo>
                <a:lnTo>
                  <a:pt x="0" y="104489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38710" y="-530609"/>
            <a:ext cx="21074386" cy="11562255"/>
          </a:xfrm>
          <a:custGeom>
            <a:avLst/>
            <a:gdLst/>
            <a:ahLst/>
            <a:cxnLst/>
            <a:rect r="r" b="b" t="t" l="l"/>
            <a:pathLst>
              <a:path h="11562255" w="21074386">
                <a:moveTo>
                  <a:pt x="0" y="0"/>
                </a:moveTo>
                <a:lnTo>
                  <a:pt x="21074386" y="0"/>
                </a:lnTo>
                <a:lnTo>
                  <a:pt x="21074386" y="11562254"/>
                </a:lnTo>
                <a:lnTo>
                  <a:pt x="0" y="115622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28424" y="3934530"/>
            <a:ext cx="14194022" cy="3159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0"/>
              </a:lnSpc>
            </a:pPr>
            <a:r>
              <a:rPr lang="en-US" b="true" sz="4399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STUDENT DIGITAL PORTFOLIO INTERACTIVE DIGITAL PORTFOLIO STUDENT PROFILE USING FRONT END WEB DEVELOPMENT FOR COLORING AND BOX METHOD OF CSS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81727" y="2590895"/>
            <a:ext cx="11434000" cy="1008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b="true" sz="5499">
                <a:solidFill>
                  <a:srgbClr val="004AAD"/>
                </a:solidFill>
                <a:latin typeface="Monda Bold"/>
                <a:ea typeface="Monda Bold"/>
                <a:cs typeface="Monda Bold"/>
                <a:sym typeface="Monda Bold"/>
              </a:rPr>
              <a:t>STUDENT DIGITAL PORTFOLIO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0010"/>
            <a:ext cx="18288000" cy="10448925"/>
          </a:xfrm>
          <a:custGeom>
            <a:avLst/>
            <a:gdLst/>
            <a:ahLst/>
            <a:cxnLst/>
            <a:rect r="r" b="b" t="t" l="l"/>
            <a:pathLst>
              <a:path h="10448925" w="18288000">
                <a:moveTo>
                  <a:pt x="0" y="0"/>
                </a:moveTo>
                <a:lnTo>
                  <a:pt x="18288000" y="0"/>
                </a:lnTo>
                <a:lnTo>
                  <a:pt x="18288000" y="10448925"/>
                </a:lnTo>
                <a:lnTo>
                  <a:pt x="0" y="104489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38091" y="-505016"/>
            <a:ext cx="20963277" cy="11272961"/>
          </a:xfrm>
          <a:custGeom>
            <a:avLst/>
            <a:gdLst/>
            <a:ahLst/>
            <a:cxnLst/>
            <a:rect r="r" b="b" t="t" l="l"/>
            <a:pathLst>
              <a:path h="11272961" w="20963277">
                <a:moveTo>
                  <a:pt x="0" y="0"/>
                </a:moveTo>
                <a:lnTo>
                  <a:pt x="20963277" y="0"/>
                </a:lnTo>
                <a:lnTo>
                  <a:pt x="20963277" y="11272962"/>
                </a:lnTo>
                <a:lnTo>
                  <a:pt x="0" y="112729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500651" y="3241929"/>
            <a:ext cx="5392788" cy="4831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25"/>
              </a:lnSpc>
            </a:pPr>
            <a:r>
              <a:rPr lang="en-US" b="true" sz="3399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Problem statement Project overview Email users Tools &amp; Technologies Portfolio Design &amp; Layout Features &amp; Functionally Results &amp; Screenshot Conclusion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146798" y="1577835"/>
            <a:ext cx="4074157" cy="1311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939"/>
              </a:lnSpc>
            </a:pPr>
            <a:r>
              <a:rPr lang="en-US" b="true" sz="7099">
                <a:solidFill>
                  <a:srgbClr val="004AAD"/>
                </a:solidFill>
                <a:latin typeface="Monda Bold"/>
                <a:ea typeface="Monda Bold"/>
                <a:cs typeface="Monda Bold"/>
                <a:sym typeface="Monda Bold"/>
              </a:rPr>
              <a:t>AGENDA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0010"/>
            <a:ext cx="18288000" cy="10448925"/>
          </a:xfrm>
          <a:custGeom>
            <a:avLst/>
            <a:gdLst/>
            <a:ahLst/>
            <a:cxnLst/>
            <a:rect r="r" b="b" t="t" l="l"/>
            <a:pathLst>
              <a:path h="10448925" w="18288000">
                <a:moveTo>
                  <a:pt x="0" y="0"/>
                </a:moveTo>
                <a:lnTo>
                  <a:pt x="18288000" y="0"/>
                </a:lnTo>
                <a:lnTo>
                  <a:pt x="18288000" y="10448925"/>
                </a:lnTo>
                <a:lnTo>
                  <a:pt x="0" y="104489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39920" y="-589474"/>
            <a:ext cx="9418139" cy="5900280"/>
          </a:xfrm>
          <a:custGeom>
            <a:avLst/>
            <a:gdLst/>
            <a:ahLst/>
            <a:cxnLst/>
            <a:rect r="r" b="b" t="t" l="l"/>
            <a:pathLst>
              <a:path h="5900280" w="9418139">
                <a:moveTo>
                  <a:pt x="0" y="0"/>
                </a:moveTo>
                <a:lnTo>
                  <a:pt x="9418139" y="0"/>
                </a:lnTo>
                <a:lnTo>
                  <a:pt x="9418139" y="5900281"/>
                </a:lnTo>
                <a:lnTo>
                  <a:pt x="0" y="59002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3503" y="6335992"/>
            <a:ext cx="5049507" cy="4014502"/>
          </a:xfrm>
          <a:custGeom>
            <a:avLst/>
            <a:gdLst/>
            <a:ahLst/>
            <a:cxnLst/>
            <a:rect r="r" b="b" t="t" l="l"/>
            <a:pathLst>
              <a:path h="4014502" w="5049507">
                <a:moveTo>
                  <a:pt x="0" y="0"/>
                </a:moveTo>
                <a:lnTo>
                  <a:pt x="5049507" y="0"/>
                </a:lnTo>
                <a:lnTo>
                  <a:pt x="5049507" y="4014502"/>
                </a:lnTo>
                <a:lnTo>
                  <a:pt x="0" y="40145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27126" y="-63503"/>
            <a:ext cx="3624367" cy="4481741"/>
          </a:xfrm>
          <a:custGeom>
            <a:avLst/>
            <a:gdLst/>
            <a:ahLst/>
            <a:cxnLst/>
            <a:rect r="r" b="b" t="t" l="l"/>
            <a:pathLst>
              <a:path h="4481741" w="3624367">
                <a:moveTo>
                  <a:pt x="0" y="0"/>
                </a:moveTo>
                <a:lnTo>
                  <a:pt x="3624368" y="0"/>
                </a:lnTo>
                <a:lnTo>
                  <a:pt x="3624368" y="4481741"/>
                </a:lnTo>
                <a:lnTo>
                  <a:pt x="0" y="44817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09781" y="4976193"/>
            <a:ext cx="9417815" cy="5900156"/>
          </a:xfrm>
          <a:custGeom>
            <a:avLst/>
            <a:gdLst/>
            <a:ahLst/>
            <a:cxnLst/>
            <a:rect r="r" b="b" t="t" l="l"/>
            <a:pathLst>
              <a:path h="5900156" w="9417815">
                <a:moveTo>
                  <a:pt x="0" y="0"/>
                </a:moveTo>
                <a:lnTo>
                  <a:pt x="9417815" y="0"/>
                </a:lnTo>
                <a:lnTo>
                  <a:pt x="9417815" y="5900157"/>
                </a:lnTo>
                <a:lnTo>
                  <a:pt x="0" y="590015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755040" y="4252036"/>
            <a:ext cx="13034420" cy="3944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33"/>
              </a:lnSpc>
            </a:pPr>
            <a:r>
              <a:rPr lang="en-US" b="true" sz="3722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She's taking the client's website from development to production. She's reserved the domain name and configuring it on the client's server. She's working on security and a site certificate for the e- commerce site.Your paragraph text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367116" y="2084784"/>
            <a:ext cx="11098397" cy="1365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93"/>
              </a:lnSpc>
            </a:pPr>
            <a:r>
              <a:rPr lang="en-US" b="true" sz="7424">
                <a:solidFill>
                  <a:srgbClr val="004AAD"/>
                </a:solidFill>
                <a:latin typeface="Monda Bold"/>
                <a:ea typeface="Monda Bold"/>
                <a:cs typeface="Monda Bold"/>
                <a:sym typeface="Monda Bold"/>
              </a:rPr>
              <a:t>PROBLEM STATEMENT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0010"/>
            <a:ext cx="18288000" cy="10448925"/>
          </a:xfrm>
          <a:custGeom>
            <a:avLst/>
            <a:gdLst/>
            <a:ahLst/>
            <a:cxnLst/>
            <a:rect r="r" b="b" t="t" l="l"/>
            <a:pathLst>
              <a:path h="10448925" w="18288000">
                <a:moveTo>
                  <a:pt x="0" y="0"/>
                </a:moveTo>
                <a:lnTo>
                  <a:pt x="18288000" y="0"/>
                </a:lnTo>
                <a:lnTo>
                  <a:pt x="18288000" y="10448925"/>
                </a:lnTo>
                <a:lnTo>
                  <a:pt x="0" y="104489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3503" y="6335992"/>
            <a:ext cx="5049507" cy="4014502"/>
          </a:xfrm>
          <a:custGeom>
            <a:avLst/>
            <a:gdLst/>
            <a:ahLst/>
            <a:cxnLst/>
            <a:rect r="r" b="b" t="t" l="l"/>
            <a:pathLst>
              <a:path h="4014502" w="5049507">
                <a:moveTo>
                  <a:pt x="0" y="0"/>
                </a:moveTo>
                <a:lnTo>
                  <a:pt x="5049507" y="0"/>
                </a:lnTo>
                <a:lnTo>
                  <a:pt x="5049507" y="4014502"/>
                </a:lnTo>
                <a:lnTo>
                  <a:pt x="0" y="40145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339510" y="-559394"/>
            <a:ext cx="20966335" cy="11373422"/>
          </a:xfrm>
          <a:custGeom>
            <a:avLst/>
            <a:gdLst/>
            <a:ahLst/>
            <a:cxnLst/>
            <a:rect r="r" b="b" t="t" l="l"/>
            <a:pathLst>
              <a:path h="11373422" w="20966335">
                <a:moveTo>
                  <a:pt x="0" y="0"/>
                </a:moveTo>
                <a:lnTo>
                  <a:pt x="20966334" y="0"/>
                </a:lnTo>
                <a:lnTo>
                  <a:pt x="20966334" y="11373422"/>
                </a:lnTo>
                <a:lnTo>
                  <a:pt x="0" y="113734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315129" y="2927033"/>
            <a:ext cx="11890715" cy="4522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4"/>
              </a:lnSpc>
            </a:pPr>
            <a:r>
              <a:rPr lang="en-US" b="true" sz="3199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Project Name: E-commerce Website for Automotive Parts Objective: Deploy a secure, user-friendly website for selling automotive parts online Sco</a:t>
            </a:r>
            <a:r>
              <a:rPr lang="en-US" sz="319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Lorem ipsum dolor sit amet, consect</a:t>
            </a:r>
            <a:r>
              <a:rPr lang="en-US" b="true" sz="3199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p</a:t>
            </a:r>
            <a:r>
              <a:rPr lang="en-US" sz="319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etur adipiscing elit. Duis vel dolor ante. </a:t>
            </a:r>
            <a:r>
              <a:rPr lang="en-US" b="true" sz="3199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e</a:t>
            </a:r>
            <a:r>
              <a:rPr lang="en-US" sz="319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Nullam feugiat egestas elit et vehicul</a:t>
            </a:r>
            <a:r>
              <a:rPr lang="en-US" b="true" sz="3199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:</a:t>
            </a:r>
            <a:r>
              <a:rPr lang="en-US" sz="319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a.</a:t>
            </a:r>
            <a:r>
              <a:rPr lang="en-US" b="true" sz="3199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 Includes domain setup, security certificates, and configuration for production Key Activities: Domain registration, security setup, testing, and deployment</a:t>
            </a:r>
          </a:p>
          <a:p>
            <a:pPr algn="ctr">
              <a:lnSpc>
                <a:spcPts val="4424"/>
              </a:lnSpc>
            </a:pPr>
            <a:r>
              <a:rPr lang="en-US" b="true" sz="3199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560056" y="1595695"/>
            <a:ext cx="9351169" cy="1219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b="true" sz="6600">
                <a:solidFill>
                  <a:srgbClr val="004AAD"/>
                </a:solidFill>
                <a:latin typeface="Monda Bold"/>
                <a:ea typeface="Monda Bold"/>
                <a:cs typeface="Monda Bold"/>
                <a:sym typeface="Monda Bold"/>
              </a:rPr>
              <a:t>PROJECT OVERVIEW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38405" y="-513778"/>
            <a:ext cx="20965182" cy="11335188"/>
          </a:xfrm>
          <a:custGeom>
            <a:avLst/>
            <a:gdLst/>
            <a:ahLst/>
            <a:cxnLst/>
            <a:rect r="r" b="b" t="t" l="l"/>
            <a:pathLst>
              <a:path h="11335188" w="20965182">
                <a:moveTo>
                  <a:pt x="0" y="0"/>
                </a:moveTo>
                <a:lnTo>
                  <a:pt x="20965182" y="0"/>
                </a:lnTo>
                <a:lnTo>
                  <a:pt x="20965182" y="11335188"/>
                </a:lnTo>
                <a:lnTo>
                  <a:pt x="0" y="11335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39572" y="3257102"/>
            <a:ext cx="12727048" cy="2267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2"/>
              </a:lnSpc>
            </a:pPr>
            <a:r>
              <a:rPr lang="en-US" b="true" sz="3255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Students MY RESUME: Name: V.Durga. AGE: 18. Father's Name: P.venkatesan Knows of Programming Language: Python, c, c++, Java, HTML, CSS, JS, Sql. Contact mail id: d2007jothi@gmail.com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760672" y="1555966"/>
            <a:ext cx="5340001" cy="1311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39"/>
              </a:lnSpc>
            </a:pPr>
            <a:r>
              <a:rPr lang="en-US" b="true" sz="7099">
                <a:solidFill>
                  <a:srgbClr val="004AAD"/>
                </a:solidFill>
                <a:latin typeface="Monda Bold"/>
                <a:ea typeface="Monda Bold"/>
                <a:cs typeface="Monda Bold"/>
                <a:sym typeface="Monda Bold"/>
              </a:rPr>
              <a:t>END USERS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0010"/>
            <a:ext cx="18288000" cy="10448925"/>
          </a:xfrm>
          <a:custGeom>
            <a:avLst/>
            <a:gdLst/>
            <a:ahLst/>
            <a:cxnLst/>
            <a:rect r="r" b="b" t="t" l="l"/>
            <a:pathLst>
              <a:path h="10448925" w="18288000">
                <a:moveTo>
                  <a:pt x="0" y="0"/>
                </a:moveTo>
                <a:lnTo>
                  <a:pt x="18288000" y="0"/>
                </a:lnTo>
                <a:lnTo>
                  <a:pt x="18288000" y="10448925"/>
                </a:lnTo>
                <a:lnTo>
                  <a:pt x="0" y="104489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38282" y="-510102"/>
            <a:ext cx="20963496" cy="11285887"/>
          </a:xfrm>
          <a:custGeom>
            <a:avLst/>
            <a:gdLst/>
            <a:ahLst/>
            <a:cxnLst/>
            <a:rect r="r" b="b" t="t" l="l"/>
            <a:pathLst>
              <a:path h="11285887" w="20963496">
                <a:moveTo>
                  <a:pt x="0" y="0"/>
                </a:moveTo>
                <a:lnTo>
                  <a:pt x="20963497" y="0"/>
                </a:lnTo>
                <a:lnTo>
                  <a:pt x="20963497" y="11285887"/>
                </a:lnTo>
                <a:lnTo>
                  <a:pt x="0" y="112858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904594" y="2661418"/>
            <a:ext cx="8648376" cy="2389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98"/>
              </a:lnSpc>
            </a:pPr>
            <a:r>
              <a:rPr lang="en-US" b="true" sz="4449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I am a very sincere to work and depth programing knowledge.. Thank you </a:t>
            </a:r>
            <a:r>
              <a:rPr lang="en-US" sz="4449">
                <a:solidFill>
                  <a:srgbClr val="000000"/>
                </a:solidFill>
                <a:latin typeface="Monda"/>
                <a:ea typeface="Monda"/>
                <a:cs typeface="Monda"/>
                <a:sym typeface="Monda"/>
              </a:rPr>
              <a:t>❤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878582" y="5777141"/>
            <a:ext cx="144104" cy="814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98"/>
              </a:lnSpc>
            </a:pPr>
            <a:r>
              <a:rPr lang="en-US" sz="4449">
                <a:solidFill>
                  <a:srgbClr val="000000"/>
                </a:solidFill>
                <a:latin typeface="Monda"/>
                <a:ea typeface="Monda"/>
                <a:cs typeface="Monda"/>
                <a:sym typeface="Monda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562927" y="5809974"/>
            <a:ext cx="3923252" cy="814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98"/>
              </a:lnSpc>
            </a:pPr>
            <a:r>
              <a:rPr lang="en-US" b="true" sz="4449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Your sincerely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292966" y="6597110"/>
            <a:ext cx="145237" cy="814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98"/>
              </a:lnSpc>
            </a:pPr>
            <a:r>
              <a:rPr lang="en-US" b="true" sz="4449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849279" y="6597110"/>
            <a:ext cx="3208344" cy="748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98"/>
              </a:lnSpc>
            </a:pPr>
            <a:r>
              <a:rPr lang="en-US" b="true" sz="4449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V.Durga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0010"/>
            <a:ext cx="18288000" cy="10448925"/>
          </a:xfrm>
          <a:custGeom>
            <a:avLst/>
            <a:gdLst/>
            <a:ahLst/>
            <a:cxnLst/>
            <a:rect r="r" b="b" t="t" l="l"/>
            <a:pathLst>
              <a:path h="10448925" w="18288000">
                <a:moveTo>
                  <a:pt x="0" y="0"/>
                </a:moveTo>
                <a:lnTo>
                  <a:pt x="18288000" y="0"/>
                </a:lnTo>
                <a:lnTo>
                  <a:pt x="18288000" y="10448925"/>
                </a:lnTo>
                <a:lnTo>
                  <a:pt x="0" y="104489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38015" y="-500053"/>
            <a:ext cx="20964792" cy="11305870"/>
          </a:xfrm>
          <a:custGeom>
            <a:avLst/>
            <a:gdLst/>
            <a:ahLst/>
            <a:cxnLst/>
            <a:rect r="r" b="b" t="t" l="l"/>
            <a:pathLst>
              <a:path h="11305870" w="20964792">
                <a:moveTo>
                  <a:pt x="0" y="0"/>
                </a:moveTo>
                <a:lnTo>
                  <a:pt x="20964792" y="0"/>
                </a:lnTo>
                <a:lnTo>
                  <a:pt x="20964792" y="11305870"/>
                </a:lnTo>
                <a:lnTo>
                  <a:pt x="0" y="113058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780122" y="4427744"/>
            <a:ext cx="8850973" cy="690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900" spc="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ARE SEEING PROFILE AND RESUME..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903463" y="2359247"/>
            <a:ext cx="7438168" cy="958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004AAD"/>
                </a:solidFill>
                <a:latin typeface="Monda"/>
                <a:ea typeface="Monda"/>
                <a:cs typeface="Monda"/>
                <a:sym typeface="Monda"/>
              </a:rPr>
              <a:t>NEXT PROFESSIONAL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DAGyK6LbA70</dc:identifier>
  <dcterms:modified xsi:type="dcterms:W3CDTF">2011-08-01T06:04:30Z</dcterms:modified>
  <cp:revision>1</cp:revision>
  <dc:title>Blue Modern Elegant Presentation_20250905_203610_0000.pdf</dc:title>
</cp:coreProperties>
</file>