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9601200" cy="73152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1" roundtripDataSignature="AMtx7mgpGzpfaGjPWbddmFX3ZPjbuOSG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HelveticaNeue-boldItalic.fntdata"/><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8" cy="365125"/>
          </a:xfrm>
          <a:prstGeom prst="rect">
            <a:avLst/>
          </a:prstGeom>
          <a:noFill/>
          <a:ln>
            <a:noFill/>
          </a:ln>
        </p:spPr>
        <p:txBody>
          <a:bodyPr anchorCtr="0" anchor="t" bIns="48150" lIns="96300" spcFirstLastPara="1" rIns="96300" wrap="square" tIns="4815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8" y="0"/>
            <a:ext cx="4162425" cy="365125"/>
          </a:xfrm>
          <a:prstGeom prst="rect">
            <a:avLst/>
          </a:prstGeom>
          <a:noFill/>
          <a:ln>
            <a:noFill/>
          </a:ln>
        </p:spPr>
        <p:txBody>
          <a:bodyPr anchorCtr="0" anchor="t" bIns="48150" lIns="96300" spcFirstLastPara="1" rIns="96300" wrap="square" tIns="48150">
            <a:noAutofit/>
          </a:bodyPr>
          <a:lstStyle>
            <a:lvl1pPr lvl="0" marR="0" rtl="0" algn="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8" y="3475038"/>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spcBef>
                <a:spcPts val="39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9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9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9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9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488"/>
            <a:ext cx="4160838" cy="365125"/>
          </a:xfrm>
          <a:prstGeom prst="rect">
            <a:avLst/>
          </a:prstGeom>
          <a:noFill/>
          <a:ln>
            <a:noFill/>
          </a:ln>
        </p:spPr>
        <p:txBody>
          <a:bodyPr anchorCtr="0" anchor="b" bIns="48150" lIns="96300" spcFirstLastPara="1" rIns="96300" wrap="square" tIns="4815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8" y="6948488"/>
            <a:ext cx="4162425" cy="365125"/>
          </a:xfrm>
          <a:prstGeom prst="rect">
            <a:avLst/>
          </a:prstGeom>
          <a:noFill/>
          <a:ln>
            <a:noFill/>
          </a:ln>
        </p:spPr>
        <p:txBody>
          <a:bodyPr anchorCtr="0" anchor="b" bIns="48150" lIns="96300" spcFirstLastPara="1" rIns="96300" wrap="square" tIns="4815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60438" y="3475038"/>
            <a:ext cx="7681912" cy="3290887"/>
          </a:xfrm>
          <a:prstGeom prst="rect">
            <a:avLst/>
          </a:prstGeom>
        </p:spPr>
        <p:txBody>
          <a:bodyPr anchorCtr="0" anchor="t" bIns="48150" lIns="96300" spcFirstLastPara="1" rIns="96300" wrap="square" tIns="48150">
            <a:noAutofit/>
          </a:bodyPr>
          <a:lstStyle/>
          <a:p>
            <a:pPr indent="0" lvl="0" marL="0" rtl="0" algn="l">
              <a:spcBef>
                <a:spcPts val="390"/>
              </a:spcBef>
              <a:spcAft>
                <a:spcPts val="0"/>
              </a:spcAft>
              <a:buNone/>
            </a:pPr>
            <a:r>
              <a:t/>
            </a:r>
            <a:endParaRPr/>
          </a:p>
        </p:txBody>
      </p:sp>
      <p:sp>
        <p:nvSpPr>
          <p:cNvPr id="86" name="Google Shape;86;p1:notes"/>
          <p:cNvSpPr/>
          <p:nvPr>
            <p:ph idx="2" type="sldImg"/>
          </p:nvPr>
        </p:nvSpPr>
        <p:spPr>
          <a:xfrm>
            <a:off x="2971800" y="549275"/>
            <a:ext cx="36576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300413" y="2927350"/>
            <a:ext cx="37290375" cy="548640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12058651" y="728663"/>
            <a:ext cx="19773900" cy="37290375"/>
          </a:xfrm>
          <a:prstGeom prst="rect">
            <a:avLst/>
          </a:prstGeom>
          <a:noFill/>
          <a:ln>
            <a:noFill/>
          </a:ln>
        </p:spPr>
        <p:txBody>
          <a:bodyPr anchorCtr="0" anchor="t" bIns="238975" lIns="477975" spcFirstLastPara="1" rIns="477975" wrap="square" tIns="238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762443" y="11432886"/>
            <a:ext cx="26333450" cy="9322377"/>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4034559" y="2193636"/>
            <a:ext cx="26333450" cy="27800878"/>
          </a:xfrm>
          <a:prstGeom prst="rect">
            <a:avLst/>
          </a:prstGeom>
          <a:noFill/>
          <a:ln>
            <a:noFill/>
          </a:ln>
        </p:spPr>
        <p:txBody>
          <a:bodyPr anchorCtr="0" anchor="t" bIns="238975" lIns="477975" spcFirstLastPara="1" rIns="477975" wrap="square" tIns="238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3292189" y="10226675"/>
            <a:ext cx="37306827" cy="705485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subTitle"/>
          </p:nvPr>
        </p:nvSpPr>
        <p:spPr>
          <a:xfrm>
            <a:off x="6584373" y="18653126"/>
            <a:ext cx="30722455" cy="8413750"/>
          </a:xfrm>
          <a:prstGeom prst="rect">
            <a:avLst/>
          </a:prstGeom>
          <a:noFill/>
          <a:ln>
            <a:noFill/>
          </a:ln>
        </p:spPr>
        <p:txBody>
          <a:bodyPr anchorCtr="0" anchor="t" bIns="238975" lIns="477975" spcFirstLastPara="1" rIns="477975" wrap="square" tIns="238975">
            <a:noAutofit/>
          </a:bodyPr>
          <a:lstStyle>
            <a:lvl1pPr lvl="0" algn="ctr">
              <a:spcBef>
                <a:spcPts val="3200"/>
              </a:spcBef>
              <a:spcAft>
                <a:spcPts val="0"/>
              </a:spcAft>
              <a:buClr>
                <a:schemeClr val="dk1"/>
              </a:buClr>
              <a:buSzPts val="16000"/>
              <a:buFont typeface="Times New Roman"/>
              <a:buNone/>
              <a:defRPr/>
            </a:lvl1pPr>
            <a:lvl2pPr lvl="1" algn="ctr">
              <a:spcBef>
                <a:spcPts val="2900"/>
              </a:spcBef>
              <a:spcAft>
                <a:spcPts val="0"/>
              </a:spcAft>
              <a:buClr>
                <a:schemeClr val="dk1"/>
              </a:buClr>
              <a:buSzPts val="14500"/>
              <a:buFont typeface="Times New Roman"/>
              <a:buNone/>
              <a:defRPr/>
            </a:lvl2pPr>
            <a:lvl3pPr lvl="2" algn="ctr">
              <a:spcBef>
                <a:spcPts val="2420"/>
              </a:spcBef>
              <a:spcAft>
                <a:spcPts val="0"/>
              </a:spcAft>
              <a:buClr>
                <a:schemeClr val="dk1"/>
              </a:buClr>
              <a:buSzPts val="12100"/>
              <a:buFont typeface="Times New Roman"/>
              <a:buNone/>
              <a:defRPr/>
            </a:lvl3pPr>
            <a:lvl4pPr lvl="3" algn="ctr">
              <a:spcBef>
                <a:spcPts val="2040"/>
              </a:spcBef>
              <a:spcAft>
                <a:spcPts val="0"/>
              </a:spcAft>
              <a:buClr>
                <a:schemeClr val="dk1"/>
              </a:buClr>
              <a:buSzPts val="10200"/>
              <a:buFont typeface="Times New Roman"/>
              <a:buNone/>
              <a:defRPr/>
            </a:lvl4pPr>
            <a:lvl5pPr lvl="4" algn="ctr">
              <a:spcBef>
                <a:spcPts val="2040"/>
              </a:spcBef>
              <a:spcAft>
                <a:spcPts val="0"/>
              </a:spcAft>
              <a:buClr>
                <a:schemeClr val="dk1"/>
              </a:buClr>
              <a:buSzPts val="10200"/>
              <a:buFont typeface="Times New Roman"/>
              <a:buNone/>
              <a:defRPr/>
            </a:lvl5pPr>
            <a:lvl6pPr lvl="5" algn="ctr">
              <a:spcBef>
                <a:spcPts val="2040"/>
              </a:spcBef>
              <a:spcAft>
                <a:spcPts val="0"/>
              </a:spcAft>
              <a:buClr>
                <a:schemeClr val="dk1"/>
              </a:buClr>
              <a:buSzPts val="10200"/>
              <a:buFont typeface="Times New Roman"/>
              <a:buNone/>
              <a:defRPr/>
            </a:lvl6pPr>
            <a:lvl7pPr lvl="6" algn="ctr">
              <a:spcBef>
                <a:spcPts val="2040"/>
              </a:spcBef>
              <a:spcAft>
                <a:spcPts val="0"/>
              </a:spcAft>
              <a:buClr>
                <a:schemeClr val="dk1"/>
              </a:buClr>
              <a:buSzPts val="10200"/>
              <a:buFont typeface="Times New Roman"/>
              <a:buNone/>
              <a:defRPr/>
            </a:lvl7pPr>
            <a:lvl8pPr lvl="7" algn="ctr">
              <a:spcBef>
                <a:spcPts val="2040"/>
              </a:spcBef>
              <a:spcAft>
                <a:spcPts val="0"/>
              </a:spcAft>
              <a:buClr>
                <a:schemeClr val="dk1"/>
              </a:buClr>
              <a:buSzPts val="10200"/>
              <a:buFont typeface="Times New Roman"/>
              <a:buNone/>
              <a:defRPr/>
            </a:lvl8pPr>
            <a:lvl9pPr lvl="8" algn="ctr">
              <a:spcBef>
                <a:spcPts val="2040"/>
              </a:spcBef>
              <a:spcAft>
                <a:spcPts val="0"/>
              </a:spcAft>
              <a:buClr>
                <a:schemeClr val="dk1"/>
              </a:buClr>
              <a:buSzPts val="10200"/>
              <a:buFont typeface="Times New Roman"/>
              <a:buNone/>
              <a:defRPr/>
            </a:lvl9pPr>
          </a:lstStyle>
          <a:p/>
        </p:txBody>
      </p:sp>
      <p:sp>
        <p:nvSpPr>
          <p:cNvPr id="22" name="Google Shape;22;p4"/>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3300413" y="2927350"/>
            <a:ext cx="37290375" cy="548640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a:off x="3300413" y="9486900"/>
            <a:ext cx="37290375" cy="19773900"/>
          </a:xfrm>
          <a:prstGeom prst="rect">
            <a:avLst/>
          </a:prstGeom>
          <a:noFill/>
          <a:ln>
            <a:noFill/>
          </a:ln>
        </p:spPr>
        <p:txBody>
          <a:bodyPr anchorCtr="0" anchor="t" bIns="238975" lIns="477975" spcFirstLastPara="1" rIns="477975" wrap="square" tIns="238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3467102" y="21153439"/>
            <a:ext cx="37306827" cy="6537325"/>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b="1" sz="44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txBox="1"/>
          <p:nvPr>
            <p:ph idx="1" type="body"/>
          </p:nvPr>
        </p:nvSpPr>
        <p:spPr>
          <a:xfrm>
            <a:off x="3467102" y="13952538"/>
            <a:ext cx="37306827" cy="7200900"/>
          </a:xfrm>
          <a:prstGeom prst="rect">
            <a:avLst/>
          </a:prstGeom>
          <a:noFill/>
          <a:ln>
            <a:noFill/>
          </a:ln>
        </p:spPr>
        <p:txBody>
          <a:bodyPr anchorCtr="0" anchor="b" bIns="238975" lIns="477975" spcFirstLastPara="1" rIns="477975" wrap="square" tIns="238975">
            <a:noAutofit/>
          </a:bodyPr>
          <a:lstStyle>
            <a:lvl1pPr indent="-228600" lvl="0" marL="457200" algn="l">
              <a:spcBef>
                <a:spcPts val="440"/>
              </a:spcBef>
              <a:spcAft>
                <a:spcPts val="0"/>
              </a:spcAft>
              <a:buClr>
                <a:schemeClr val="dk1"/>
              </a:buClr>
              <a:buSzPts val="2200"/>
              <a:buFont typeface="Times New Roman"/>
              <a:buNone/>
              <a:defRPr sz="22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00"/>
              </a:spcBef>
              <a:spcAft>
                <a:spcPts val="0"/>
              </a:spcAft>
              <a:buClr>
                <a:schemeClr val="dk1"/>
              </a:buClr>
              <a:buSzPts val="1500"/>
              <a:buFont typeface="Times New Roman"/>
              <a:buNone/>
              <a:defRPr sz="1500"/>
            </a:lvl4pPr>
            <a:lvl5pPr indent="-228600" lvl="4" marL="2286000" algn="l">
              <a:spcBef>
                <a:spcPts val="300"/>
              </a:spcBef>
              <a:spcAft>
                <a:spcPts val="0"/>
              </a:spcAft>
              <a:buClr>
                <a:schemeClr val="dk1"/>
              </a:buClr>
              <a:buSzPts val="1500"/>
              <a:buFont typeface="Times New Roman"/>
              <a:buNone/>
              <a:defRPr sz="1500"/>
            </a:lvl5pPr>
            <a:lvl6pPr indent="-228600" lvl="5" marL="2743200" algn="l">
              <a:spcBef>
                <a:spcPts val="300"/>
              </a:spcBef>
              <a:spcAft>
                <a:spcPts val="0"/>
              </a:spcAft>
              <a:buClr>
                <a:schemeClr val="dk1"/>
              </a:buClr>
              <a:buSzPts val="1500"/>
              <a:buFont typeface="Times New Roman"/>
              <a:buNone/>
              <a:defRPr sz="1500"/>
            </a:lvl6pPr>
            <a:lvl7pPr indent="-228600" lvl="6" marL="3200400" algn="l">
              <a:spcBef>
                <a:spcPts val="300"/>
              </a:spcBef>
              <a:spcAft>
                <a:spcPts val="0"/>
              </a:spcAft>
              <a:buClr>
                <a:schemeClr val="dk1"/>
              </a:buClr>
              <a:buSzPts val="1500"/>
              <a:buFont typeface="Times New Roman"/>
              <a:buNone/>
              <a:defRPr sz="1500"/>
            </a:lvl7pPr>
            <a:lvl8pPr indent="-228600" lvl="7" marL="3657600" algn="l">
              <a:spcBef>
                <a:spcPts val="300"/>
              </a:spcBef>
              <a:spcAft>
                <a:spcPts val="0"/>
              </a:spcAft>
              <a:buClr>
                <a:schemeClr val="dk1"/>
              </a:buClr>
              <a:buSzPts val="1500"/>
              <a:buFont typeface="Times New Roman"/>
              <a:buNone/>
              <a:defRPr sz="1500"/>
            </a:lvl8pPr>
            <a:lvl9pPr indent="-228600" lvl="8" marL="4114800" algn="l">
              <a:spcBef>
                <a:spcPts val="300"/>
              </a:spcBef>
              <a:spcAft>
                <a:spcPts val="0"/>
              </a:spcAft>
              <a:buClr>
                <a:schemeClr val="dk1"/>
              </a:buClr>
              <a:buSzPts val="1500"/>
              <a:buFont typeface="Times New Roman"/>
              <a:buNone/>
              <a:defRPr sz="1500"/>
            </a:lvl9pPr>
          </a:lstStyle>
          <a:p/>
        </p:txBody>
      </p:sp>
      <p:sp>
        <p:nvSpPr>
          <p:cNvPr id="34" name="Google Shape;34;p6"/>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3300413" y="2927350"/>
            <a:ext cx="37290375" cy="548640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 type="body"/>
          </p:nvPr>
        </p:nvSpPr>
        <p:spPr>
          <a:xfrm>
            <a:off x="3300847" y="9486900"/>
            <a:ext cx="18561627" cy="19773900"/>
          </a:xfrm>
          <a:prstGeom prst="rect">
            <a:avLst/>
          </a:prstGeom>
          <a:noFill/>
          <a:ln>
            <a:noFill/>
          </a:ln>
        </p:spPr>
        <p:txBody>
          <a:bodyPr anchorCtr="0" anchor="t" bIns="238975" lIns="477975" spcFirstLastPara="1" rIns="477975" wrap="square" tIns="238975">
            <a:noAutofit/>
          </a:bodyPr>
          <a:lstStyle>
            <a:lvl1pPr indent="-425450" lvl="0" marL="457200" algn="l">
              <a:spcBef>
                <a:spcPts val="620"/>
              </a:spcBef>
              <a:spcAft>
                <a:spcPts val="0"/>
              </a:spcAft>
              <a:buClr>
                <a:schemeClr val="dk1"/>
              </a:buClr>
              <a:buSzPts val="3100"/>
              <a:buFont typeface="Times New Roman"/>
              <a:buChar char="•"/>
              <a:defRPr sz="3100"/>
            </a:lvl1pPr>
            <a:lvl2pPr indent="-393700" lvl="1" marL="914400" algn="l">
              <a:spcBef>
                <a:spcPts val="520"/>
              </a:spcBef>
              <a:spcAft>
                <a:spcPts val="0"/>
              </a:spcAft>
              <a:buClr>
                <a:schemeClr val="dk1"/>
              </a:buClr>
              <a:buSzPts val="2600"/>
              <a:buFont typeface="Times New Roman"/>
              <a:buChar char="–"/>
              <a:defRPr sz="2600"/>
            </a:lvl2pPr>
            <a:lvl3pPr indent="-368300" lvl="2" marL="1371600" algn="l">
              <a:spcBef>
                <a:spcPts val="440"/>
              </a:spcBef>
              <a:spcAft>
                <a:spcPts val="0"/>
              </a:spcAft>
              <a:buClr>
                <a:schemeClr val="dk1"/>
              </a:buClr>
              <a:buSzPts val="2200"/>
              <a:buFont typeface="Times New Roman"/>
              <a:buChar char="•"/>
              <a:defRPr sz="22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0" name="Google Shape;40;p7"/>
          <p:cNvSpPr txBox="1"/>
          <p:nvPr>
            <p:ph idx="2" type="body"/>
          </p:nvPr>
        </p:nvSpPr>
        <p:spPr>
          <a:xfrm>
            <a:off x="22028729" y="9486900"/>
            <a:ext cx="18561627" cy="19773900"/>
          </a:xfrm>
          <a:prstGeom prst="rect">
            <a:avLst/>
          </a:prstGeom>
          <a:noFill/>
          <a:ln>
            <a:noFill/>
          </a:ln>
        </p:spPr>
        <p:txBody>
          <a:bodyPr anchorCtr="0" anchor="t" bIns="238975" lIns="477975" spcFirstLastPara="1" rIns="477975" wrap="square" tIns="238975">
            <a:noAutofit/>
          </a:bodyPr>
          <a:lstStyle>
            <a:lvl1pPr indent="-425450" lvl="0" marL="457200" algn="l">
              <a:spcBef>
                <a:spcPts val="620"/>
              </a:spcBef>
              <a:spcAft>
                <a:spcPts val="0"/>
              </a:spcAft>
              <a:buClr>
                <a:schemeClr val="dk1"/>
              </a:buClr>
              <a:buSzPts val="3100"/>
              <a:buFont typeface="Times New Roman"/>
              <a:buChar char="•"/>
              <a:defRPr sz="3100"/>
            </a:lvl1pPr>
            <a:lvl2pPr indent="-393700" lvl="1" marL="914400" algn="l">
              <a:spcBef>
                <a:spcPts val="520"/>
              </a:spcBef>
              <a:spcAft>
                <a:spcPts val="0"/>
              </a:spcAft>
              <a:buClr>
                <a:schemeClr val="dk1"/>
              </a:buClr>
              <a:buSzPts val="2600"/>
              <a:buFont typeface="Times New Roman"/>
              <a:buChar char="–"/>
              <a:defRPr sz="2600"/>
            </a:lvl2pPr>
            <a:lvl3pPr indent="-368300" lvl="2" marL="1371600" algn="l">
              <a:spcBef>
                <a:spcPts val="440"/>
              </a:spcBef>
              <a:spcAft>
                <a:spcPts val="0"/>
              </a:spcAft>
              <a:buClr>
                <a:schemeClr val="dk1"/>
              </a:buClr>
              <a:buSzPts val="2200"/>
              <a:buFont typeface="Times New Roman"/>
              <a:buChar char="•"/>
              <a:defRPr sz="22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194216" y="1317625"/>
            <a:ext cx="39502773" cy="548640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
          <p:cNvSpPr txBox="1"/>
          <p:nvPr>
            <p:ph idx="1" type="body"/>
          </p:nvPr>
        </p:nvSpPr>
        <p:spPr>
          <a:xfrm>
            <a:off x="2194215" y="7369176"/>
            <a:ext cx="19392900" cy="3070225"/>
          </a:xfrm>
          <a:prstGeom prst="rect">
            <a:avLst/>
          </a:prstGeom>
          <a:noFill/>
          <a:ln>
            <a:noFill/>
          </a:ln>
        </p:spPr>
        <p:txBody>
          <a:bodyPr anchorCtr="0" anchor="b" bIns="238975" lIns="477975" spcFirstLastPara="1" rIns="477975" wrap="square" tIns="238975">
            <a:noAutofit/>
          </a:bodyPr>
          <a:lstStyle>
            <a:lvl1pPr indent="-228600" lvl="0" marL="457200" algn="l">
              <a:spcBef>
                <a:spcPts val="520"/>
              </a:spcBef>
              <a:spcAft>
                <a:spcPts val="0"/>
              </a:spcAft>
              <a:buClr>
                <a:schemeClr val="dk1"/>
              </a:buClr>
              <a:buSzPts val="2600"/>
              <a:buFont typeface="Times New Roman"/>
              <a:buNone/>
              <a:defRPr b="1" sz="2600"/>
            </a:lvl1pPr>
            <a:lvl2pPr indent="-228600" lvl="1" marL="914400" algn="l">
              <a:spcBef>
                <a:spcPts val="440"/>
              </a:spcBef>
              <a:spcAft>
                <a:spcPts val="0"/>
              </a:spcAft>
              <a:buClr>
                <a:schemeClr val="dk1"/>
              </a:buClr>
              <a:buSzPts val="2200"/>
              <a:buFont typeface="Times New Roman"/>
              <a:buNone/>
              <a:defRPr b="1" sz="2200"/>
            </a:lvl2pPr>
            <a:lvl3pPr indent="-228600" lvl="2" marL="1371600" algn="l">
              <a:spcBef>
                <a:spcPts val="400"/>
              </a:spcBef>
              <a:spcAft>
                <a:spcPts val="0"/>
              </a:spcAft>
              <a:buClr>
                <a:schemeClr val="dk1"/>
              </a:buClr>
              <a:buSzPts val="2000"/>
              <a:buFont typeface="Times New Roman"/>
              <a:buNone/>
              <a:defRPr b="1" sz="2000"/>
            </a:lvl3pPr>
            <a:lvl4pPr indent="-228600" lvl="3" marL="1828800" algn="l">
              <a:spcBef>
                <a:spcPts val="360"/>
              </a:spcBef>
              <a:spcAft>
                <a:spcPts val="0"/>
              </a:spcAft>
              <a:buClr>
                <a:schemeClr val="dk1"/>
              </a:buClr>
              <a:buSzPts val="1800"/>
              <a:buFont typeface="Times New Roman"/>
              <a:buNone/>
              <a:defRPr b="1" sz="1800"/>
            </a:lvl4pPr>
            <a:lvl5pPr indent="-228600" lvl="4" marL="2286000" algn="l">
              <a:spcBef>
                <a:spcPts val="360"/>
              </a:spcBef>
              <a:spcAft>
                <a:spcPts val="0"/>
              </a:spcAft>
              <a:buClr>
                <a:schemeClr val="dk1"/>
              </a:buClr>
              <a:buSzPts val="1800"/>
              <a:buFont typeface="Times New Roman"/>
              <a:buNone/>
              <a:defRPr b="1" sz="1800"/>
            </a:lvl5pPr>
            <a:lvl6pPr indent="-228600" lvl="5" marL="2743200" algn="l">
              <a:spcBef>
                <a:spcPts val="360"/>
              </a:spcBef>
              <a:spcAft>
                <a:spcPts val="0"/>
              </a:spcAft>
              <a:buClr>
                <a:schemeClr val="dk1"/>
              </a:buClr>
              <a:buSzPts val="1800"/>
              <a:buFont typeface="Times New Roman"/>
              <a:buNone/>
              <a:defRPr b="1" sz="1800"/>
            </a:lvl6pPr>
            <a:lvl7pPr indent="-228600" lvl="6" marL="3200400" algn="l">
              <a:spcBef>
                <a:spcPts val="360"/>
              </a:spcBef>
              <a:spcAft>
                <a:spcPts val="0"/>
              </a:spcAft>
              <a:buClr>
                <a:schemeClr val="dk1"/>
              </a:buClr>
              <a:buSzPts val="1800"/>
              <a:buFont typeface="Times New Roman"/>
              <a:buNone/>
              <a:defRPr b="1" sz="1800"/>
            </a:lvl7pPr>
            <a:lvl8pPr indent="-228600" lvl="7" marL="3657600" algn="l">
              <a:spcBef>
                <a:spcPts val="360"/>
              </a:spcBef>
              <a:spcAft>
                <a:spcPts val="0"/>
              </a:spcAft>
              <a:buClr>
                <a:schemeClr val="dk1"/>
              </a:buClr>
              <a:buSzPts val="1800"/>
              <a:buFont typeface="Times New Roman"/>
              <a:buNone/>
              <a:defRPr b="1" sz="1800"/>
            </a:lvl8pPr>
            <a:lvl9pPr indent="-228600" lvl="8" marL="4114800" algn="l">
              <a:spcBef>
                <a:spcPts val="360"/>
              </a:spcBef>
              <a:spcAft>
                <a:spcPts val="0"/>
              </a:spcAft>
              <a:buClr>
                <a:schemeClr val="dk1"/>
              </a:buClr>
              <a:buSzPts val="1800"/>
              <a:buFont typeface="Times New Roman"/>
              <a:buNone/>
              <a:defRPr b="1" sz="1800"/>
            </a:lvl9pPr>
          </a:lstStyle>
          <a:p/>
        </p:txBody>
      </p:sp>
      <p:sp>
        <p:nvSpPr>
          <p:cNvPr id="47" name="Google Shape;47;p8"/>
          <p:cNvSpPr txBox="1"/>
          <p:nvPr>
            <p:ph idx="2" type="body"/>
          </p:nvPr>
        </p:nvSpPr>
        <p:spPr>
          <a:xfrm>
            <a:off x="2194215" y="10439401"/>
            <a:ext cx="19392900" cy="18965863"/>
          </a:xfrm>
          <a:prstGeom prst="rect">
            <a:avLst/>
          </a:prstGeom>
          <a:noFill/>
          <a:ln>
            <a:noFill/>
          </a:ln>
        </p:spPr>
        <p:txBody>
          <a:bodyPr anchorCtr="0" anchor="t" bIns="238975" lIns="477975" spcFirstLastPara="1" rIns="477975" wrap="square" tIns="238975">
            <a:noAutofit/>
          </a:bodyPr>
          <a:lstStyle>
            <a:lvl1pPr indent="-393700" lvl="0" marL="457200" algn="l">
              <a:spcBef>
                <a:spcPts val="520"/>
              </a:spcBef>
              <a:spcAft>
                <a:spcPts val="0"/>
              </a:spcAft>
              <a:buClr>
                <a:schemeClr val="dk1"/>
              </a:buClr>
              <a:buSzPts val="2600"/>
              <a:buFont typeface="Times New Roman"/>
              <a:buChar char="•"/>
              <a:defRPr sz="2600"/>
            </a:lvl1pPr>
            <a:lvl2pPr indent="-368300" lvl="1" marL="914400" algn="l">
              <a:spcBef>
                <a:spcPts val="440"/>
              </a:spcBef>
              <a:spcAft>
                <a:spcPts val="0"/>
              </a:spcAft>
              <a:buClr>
                <a:schemeClr val="dk1"/>
              </a:buClr>
              <a:buSzPts val="2200"/>
              <a:buFont typeface="Times New Roman"/>
              <a:buChar char="–"/>
              <a:defRPr sz="22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8" name="Google Shape;48;p8"/>
          <p:cNvSpPr txBox="1"/>
          <p:nvPr>
            <p:ph idx="3" type="body"/>
          </p:nvPr>
        </p:nvSpPr>
        <p:spPr>
          <a:xfrm>
            <a:off x="22295428" y="7369176"/>
            <a:ext cx="19401560" cy="3070225"/>
          </a:xfrm>
          <a:prstGeom prst="rect">
            <a:avLst/>
          </a:prstGeom>
          <a:noFill/>
          <a:ln>
            <a:noFill/>
          </a:ln>
        </p:spPr>
        <p:txBody>
          <a:bodyPr anchorCtr="0" anchor="b" bIns="238975" lIns="477975" spcFirstLastPara="1" rIns="477975" wrap="square" tIns="238975">
            <a:noAutofit/>
          </a:bodyPr>
          <a:lstStyle>
            <a:lvl1pPr indent="-228600" lvl="0" marL="457200" algn="l">
              <a:spcBef>
                <a:spcPts val="520"/>
              </a:spcBef>
              <a:spcAft>
                <a:spcPts val="0"/>
              </a:spcAft>
              <a:buClr>
                <a:schemeClr val="dk1"/>
              </a:buClr>
              <a:buSzPts val="2600"/>
              <a:buFont typeface="Times New Roman"/>
              <a:buNone/>
              <a:defRPr b="1" sz="2600"/>
            </a:lvl1pPr>
            <a:lvl2pPr indent="-228600" lvl="1" marL="914400" algn="l">
              <a:spcBef>
                <a:spcPts val="440"/>
              </a:spcBef>
              <a:spcAft>
                <a:spcPts val="0"/>
              </a:spcAft>
              <a:buClr>
                <a:schemeClr val="dk1"/>
              </a:buClr>
              <a:buSzPts val="2200"/>
              <a:buFont typeface="Times New Roman"/>
              <a:buNone/>
              <a:defRPr b="1" sz="2200"/>
            </a:lvl2pPr>
            <a:lvl3pPr indent="-228600" lvl="2" marL="1371600" algn="l">
              <a:spcBef>
                <a:spcPts val="400"/>
              </a:spcBef>
              <a:spcAft>
                <a:spcPts val="0"/>
              </a:spcAft>
              <a:buClr>
                <a:schemeClr val="dk1"/>
              </a:buClr>
              <a:buSzPts val="2000"/>
              <a:buFont typeface="Times New Roman"/>
              <a:buNone/>
              <a:defRPr b="1" sz="2000"/>
            </a:lvl3pPr>
            <a:lvl4pPr indent="-228600" lvl="3" marL="1828800" algn="l">
              <a:spcBef>
                <a:spcPts val="360"/>
              </a:spcBef>
              <a:spcAft>
                <a:spcPts val="0"/>
              </a:spcAft>
              <a:buClr>
                <a:schemeClr val="dk1"/>
              </a:buClr>
              <a:buSzPts val="1800"/>
              <a:buFont typeface="Times New Roman"/>
              <a:buNone/>
              <a:defRPr b="1" sz="1800"/>
            </a:lvl4pPr>
            <a:lvl5pPr indent="-228600" lvl="4" marL="2286000" algn="l">
              <a:spcBef>
                <a:spcPts val="360"/>
              </a:spcBef>
              <a:spcAft>
                <a:spcPts val="0"/>
              </a:spcAft>
              <a:buClr>
                <a:schemeClr val="dk1"/>
              </a:buClr>
              <a:buSzPts val="1800"/>
              <a:buFont typeface="Times New Roman"/>
              <a:buNone/>
              <a:defRPr b="1" sz="1800"/>
            </a:lvl5pPr>
            <a:lvl6pPr indent="-228600" lvl="5" marL="2743200" algn="l">
              <a:spcBef>
                <a:spcPts val="360"/>
              </a:spcBef>
              <a:spcAft>
                <a:spcPts val="0"/>
              </a:spcAft>
              <a:buClr>
                <a:schemeClr val="dk1"/>
              </a:buClr>
              <a:buSzPts val="1800"/>
              <a:buFont typeface="Times New Roman"/>
              <a:buNone/>
              <a:defRPr b="1" sz="1800"/>
            </a:lvl6pPr>
            <a:lvl7pPr indent="-228600" lvl="6" marL="3200400" algn="l">
              <a:spcBef>
                <a:spcPts val="360"/>
              </a:spcBef>
              <a:spcAft>
                <a:spcPts val="0"/>
              </a:spcAft>
              <a:buClr>
                <a:schemeClr val="dk1"/>
              </a:buClr>
              <a:buSzPts val="1800"/>
              <a:buFont typeface="Times New Roman"/>
              <a:buNone/>
              <a:defRPr b="1" sz="1800"/>
            </a:lvl7pPr>
            <a:lvl8pPr indent="-228600" lvl="7" marL="3657600" algn="l">
              <a:spcBef>
                <a:spcPts val="360"/>
              </a:spcBef>
              <a:spcAft>
                <a:spcPts val="0"/>
              </a:spcAft>
              <a:buClr>
                <a:schemeClr val="dk1"/>
              </a:buClr>
              <a:buSzPts val="1800"/>
              <a:buFont typeface="Times New Roman"/>
              <a:buNone/>
              <a:defRPr b="1" sz="1800"/>
            </a:lvl8pPr>
            <a:lvl9pPr indent="-228600" lvl="8" marL="4114800" algn="l">
              <a:spcBef>
                <a:spcPts val="360"/>
              </a:spcBef>
              <a:spcAft>
                <a:spcPts val="0"/>
              </a:spcAft>
              <a:buClr>
                <a:schemeClr val="dk1"/>
              </a:buClr>
              <a:buSzPts val="1800"/>
              <a:buFont typeface="Times New Roman"/>
              <a:buNone/>
              <a:defRPr b="1" sz="1800"/>
            </a:lvl9pPr>
          </a:lstStyle>
          <a:p/>
        </p:txBody>
      </p:sp>
      <p:sp>
        <p:nvSpPr>
          <p:cNvPr id="49" name="Google Shape;49;p8"/>
          <p:cNvSpPr txBox="1"/>
          <p:nvPr>
            <p:ph idx="4" type="body"/>
          </p:nvPr>
        </p:nvSpPr>
        <p:spPr>
          <a:xfrm>
            <a:off x="22295428" y="10439401"/>
            <a:ext cx="19401560" cy="18965863"/>
          </a:xfrm>
          <a:prstGeom prst="rect">
            <a:avLst/>
          </a:prstGeom>
          <a:noFill/>
          <a:ln>
            <a:noFill/>
          </a:ln>
        </p:spPr>
        <p:txBody>
          <a:bodyPr anchorCtr="0" anchor="t" bIns="238975" lIns="477975" spcFirstLastPara="1" rIns="477975" wrap="square" tIns="238975">
            <a:noAutofit/>
          </a:bodyPr>
          <a:lstStyle>
            <a:lvl1pPr indent="-393700" lvl="0" marL="457200" algn="l">
              <a:spcBef>
                <a:spcPts val="520"/>
              </a:spcBef>
              <a:spcAft>
                <a:spcPts val="0"/>
              </a:spcAft>
              <a:buClr>
                <a:schemeClr val="dk1"/>
              </a:buClr>
              <a:buSzPts val="2600"/>
              <a:buFont typeface="Times New Roman"/>
              <a:buChar char="•"/>
              <a:defRPr sz="2600"/>
            </a:lvl1pPr>
            <a:lvl2pPr indent="-368300" lvl="1" marL="914400" algn="l">
              <a:spcBef>
                <a:spcPts val="440"/>
              </a:spcBef>
              <a:spcAft>
                <a:spcPts val="0"/>
              </a:spcAft>
              <a:buClr>
                <a:schemeClr val="dk1"/>
              </a:buClr>
              <a:buSzPts val="2200"/>
              <a:buFont typeface="Times New Roman"/>
              <a:buChar char="–"/>
              <a:defRPr sz="22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0" name="Google Shape;50;p8"/>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3300413" y="2927350"/>
            <a:ext cx="37290375" cy="5486400"/>
          </a:xfrm>
          <a:prstGeom prst="rect">
            <a:avLst/>
          </a:prstGeom>
          <a:noFill/>
          <a:ln>
            <a:noFill/>
          </a:ln>
        </p:spPr>
        <p:txBody>
          <a:bodyPr anchorCtr="0" anchor="ctr" bIns="238975" lIns="477975" spcFirstLastPara="1" rIns="477975" wrap="square" tIns="238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194215" y="1311275"/>
            <a:ext cx="14439900" cy="5576888"/>
          </a:xfrm>
          <a:prstGeom prst="rect">
            <a:avLst/>
          </a:prstGeom>
          <a:noFill/>
          <a:ln>
            <a:noFill/>
          </a:ln>
        </p:spPr>
        <p:txBody>
          <a:bodyPr anchorCtr="0" anchor="b" bIns="238975" lIns="477975" spcFirstLastPara="1" rIns="477975" wrap="square" tIns="238975">
            <a:noAutofit/>
          </a:bodyPr>
          <a:lstStyle>
            <a:lvl1pPr lvl="0" algn="l">
              <a:spcBef>
                <a:spcPts val="0"/>
              </a:spcBef>
              <a:spcAft>
                <a:spcPts val="0"/>
              </a:spcAft>
              <a:buSzPts val="1400"/>
              <a:buNone/>
              <a:defRPr b="1" sz="2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17160587" y="1311275"/>
            <a:ext cx="24536400" cy="28093988"/>
          </a:xfrm>
          <a:prstGeom prst="rect">
            <a:avLst/>
          </a:prstGeom>
          <a:noFill/>
          <a:ln>
            <a:noFill/>
          </a:ln>
        </p:spPr>
        <p:txBody>
          <a:bodyPr anchorCtr="0" anchor="t" bIns="238975" lIns="477975" spcFirstLastPara="1" rIns="477975" wrap="square" tIns="238975">
            <a:noAutofit/>
          </a:bodyPr>
          <a:lstStyle>
            <a:lvl1pPr indent="-450850" lvl="0" marL="457200" algn="l">
              <a:spcBef>
                <a:spcPts val="700"/>
              </a:spcBef>
              <a:spcAft>
                <a:spcPts val="0"/>
              </a:spcAft>
              <a:buClr>
                <a:schemeClr val="dk1"/>
              </a:buClr>
              <a:buSzPts val="3500"/>
              <a:buFont typeface="Times New Roman"/>
              <a:buChar char="•"/>
              <a:defRPr sz="3500"/>
            </a:lvl1pPr>
            <a:lvl2pPr indent="-425450" lvl="1" marL="914400" algn="l">
              <a:spcBef>
                <a:spcPts val="620"/>
              </a:spcBef>
              <a:spcAft>
                <a:spcPts val="0"/>
              </a:spcAft>
              <a:buClr>
                <a:schemeClr val="dk1"/>
              </a:buClr>
              <a:buSzPts val="3100"/>
              <a:buFont typeface="Times New Roman"/>
              <a:buChar char="–"/>
              <a:defRPr sz="3100"/>
            </a:lvl2pPr>
            <a:lvl3pPr indent="-393700" lvl="2" marL="1371600" algn="l">
              <a:spcBef>
                <a:spcPts val="520"/>
              </a:spcBef>
              <a:spcAft>
                <a:spcPts val="0"/>
              </a:spcAft>
              <a:buClr>
                <a:schemeClr val="dk1"/>
              </a:buClr>
              <a:buSzPts val="2600"/>
              <a:buFont typeface="Times New Roman"/>
              <a:buChar char="•"/>
              <a:defRPr sz="2600"/>
            </a:lvl3pPr>
            <a:lvl4pPr indent="-368300" lvl="3" marL="1828800" algn="l">
              <a:spcBef>
                <a:spcPts val="440"/>
              </a:spcBef>
              <a:spcAft>
                <a:spcPts val="0"/>
              </a:spcAft>
              <a:buClr>
                <a:schemeClr val="dk1"/>
              </a:buClr>
              <a:buSzPts val="2200"/>
              <a:buFont typeface="Times New Roman"/>
              <a:buChar char="–"/>
              <a:defRPr sz="2200"/>
            </a:lvl4pPr>
            <a:lvl5pPr indent="-368300" lvl="4" marL="2286000" algn="l">
              <a:spcBef>
                <a:spcPts val="440"/>
              </a:spcBef>
              <a:spcAft>
                <a:spcPts val="0"/>
              </a:spcAft>
              <a:buClr>
                <a:schemeClr val="dk1"/>
              </a:buClr>
              <a:buSzPts val="2200"/>
              <a:buFont typeface="Times New Roman"/>
              <a:buChar char="»"/>
              <a:defRPr sz="2200"/>
            </a:lvl5pPr>
            <a:lvl6pPr indent="-368300" lvl="5" marL="2743200" algn="l">
              <a:spcBef>
                <a:spcPts val="440"/>
              </a:spcBef>
              <a:spcAft>
                <a:spcPts val="0"/>
              </a:spcAft>
              <a:buClr>
                <a:schemeClr val="dk1"/>
              </a:buClr>
              <a:buSzPts val="2200"/>
              <a:buFont typeface="Times New Roman"/>
              <a:buChar char="»"/>
              <a:defRPr sz="2200"/>
            </a:lvl6pPr>
            <a:lvl7pPr indent="-368300" lvl="6" marL="3200400" algn="l">
              <a:spcBef>
                <a:spcPts val="440"/>
              </a:spcBef>
              <a:spcAft>
                <a:spcPts val="0"/>
              </a:spcAft>
              <a:buClr>
                <a:schemeClr val="dk1"/>
              </a:buClr>
              <a:buSzPts val="2200"/>
              <a:buFont typeface="Times New Roman"/>
              <a:buChar char="»"/>
              <a:defRPr sz="2200"/>
            </a:lvl7pPr>
            <a:lvl8pPr indent="-368300" lvl="7" marL="3657600" algn="l">
              <a:spcBef>
                <a:spcPts val="440"/>
              </a:spcBef>
              <a:spcAft>
                <a:spcPts val="0"/>
              </a:spcAft>
              <a:buClr>
                <a:schemeClr val="dk1"/>
              </a:buClr>
              <a:buSzPts val="2200"/>
              <a:buFont typeface="Times New Roman"/>
              <a:buChar char="»"/>
              <a:defRPr sz="2200"/>
            </a:lvl8pPr>
            <a:lvl9pPr indent="-368300" lvl="8" marL="4114800" algn="l">
              <a:spcBef>
                <a:spcPts val="440"/>
              </a:spcBef>
              <a:spcAft>
                <a:spcPts val="0"/>
              </a:spcAft>
              <a:buClr>
                <a:schemeClr val="dk1"/>
              </a:buClr>
              <a:buSzPts val="2200"/>
              <a:buFont typeface="Times New Roman"/>
              <a:buChar char="»"/>
              <a:defRPr sz="2200"/>
            </a:lvl9pPr>
          </a:lstStyle>
          <a:p/>
        </p:txBody>
      </p:sp>
      <p:sp>
        <p:nvSpPr>
          <p:cNvPr id="61" name="Google Shape;61;p10"/>
          <p:cNvSpPr txBox="1"/>
          <p:nvPr>
            <p:ph idx="2" type="body"/>
          </p:nvPr>
        </p:nvSpPr>
        <p:spPr>
          <a:xfrm>
            <a:off x="2194215" y="6888163"/>
            <a:ext cx="14439900" cy="22517100"/>
          </a:xfrm>
          <a:prstGeom prst="rect">
            <a:avLst/>
          </a:prstGeom>
          <a:noFill/>
          <a:ln>
            <a:noFill/>
          </a:ln>
        </p:spPr>
        <p:txBody>
          <a:bodyPr anchorCtr="0" anchor="t" bIns="238975" lIns="477975" spcFirstLastPara="1" rIns="477975" wrap="square" tIns="238975">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60"/>
              </a:spcBef>
              <a:spcAft>
                <a:spcPts val="0"/>
              </a:spcAft>
              <a:buClr>
                <a:schemeClr val="dk1"/>
              </a:buClr>
              <a:buSzPts val="1300"/>
              <a:buFont typeface="Times New Roman"/>
              <a:buNone/>
              <a:defRPr sz="1300"/>
            </a:lvl2pPr>
            <a:lvl3pPr indent="-228600" lvl="2" marL="1371600" algn="l">
              <a:spcBef>
                <a:spcPts val="220"/>
              </a:spcBef>
              <a:spcAft>
                <a:spcPts val="0"/>
              </a:spcAft>
              <a:buClr>
                <a:schemeClr val="dk1"/>
              </a:buClr>
              <a:buSzPts val="1100"/>
              <a:buFont typeface="Times New Roman"/>
              <a:buNone/>
              <a:defRPr sz="11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spcBef>
                <a:spcPts val="200"/>
              </a:spcBef>
              <a:spcAft>
                <a:spcPts val="0"/>
              </a:spcAft>
              <a:buClr>
                <a:schemeClr val="dk1"/>
              </a:buClr>
              <a:buSzPts val="1000"/>
              <a:buFont typeface="Times New Roman"/>
              <a:buNone/>
              <a:defRPr sz="1000"/>
            </a:lvl6pPr>
            <a:lvl7pPr indent="-228600" lvl="6" marL="3200400" algn="l">
              <a:spcBef>
                <a:spcPts val="200"/>
              </a:spcBef>
              <a:spcAft>
                <a:spcPts val="0"/>
              </a:spcAft>
              <a:buClr>
                <a:schemeClr val="dk1"/>
              </a:buClr>
              <a:buSzPts val="1000"/>
              <a:buFont typeface="Times New Roman"/>
              <a:buNone/>
              <a:defRPr sz="1000"/>
            </a:lvl7pPr>
            <a:lvl8pPr indent="-228600" lvl="7" marL="3657600" algn="l">
              <a:spcBef>
                <a:spcPts val="200"/>
              </a:spcBef>
              <a:spcAft>
                <a:spcPts val="0"/>
              </a:spcAft>
              <a:buClr>
                <a:schemeClr val="dk1"/>
              </a:buClr>
              <a:buSzPts val="1000"/>
              <a:buFont typeface="Times New Roman"/>
              <a:buNone/>
              <a:defRPr sz="1000"/>
            </a:lvl8pPr>
            <a:lvl9pPr indent="-228600" lvl="8" marL="4114800" algn="l">
              <a:spcBef>
                <a:spcPts val="200"/>
              </a:spcBef>
              <a:spcAft>
                <a:spcPts val="0"/>
              </a:spcAft>
              <a:buClr>
                <a:schemeClr val="dk1"/>
              </a:buClr>
              <a:buSzPts val="1000"/>
              <a:buFont typeface="Times New Roman"/>
              <a:buNone/>
              <a:defRPr sz="1000"/>
            </a:lvl9pPr>
          </a:lstStyle>
          <a:p/>
        </p:txBody>
      </p:sp>
      <p:sp>
        <p:nvSpPr>
          <p:cNvPr id="62" name="Google Shape;62;p10"/>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603674" y="23042563"/>
            <a:ext cx="26334027" cy="2720975"/>
          </a:xfrm>
          <a:prstGeom prst="rect">
            <a:avLst/>
          </a:prstGeom>
          <a:noFill/>
          <a:ln>
            <a:noFill/>
          </a:ln>
        </p:spPr>
        <p:txBody>
          <a:bodyPr anchorCtr="0" anchor="b" bIns="238975" lIns="477975" spcFirstLastPara="1" rIns="477975" wrap="square" tIns="238975">
            <a:noAutofit/>
          </a:bodyPr>
          <a:lstStyle>
            <a:lvl1pPr lvl="0" algn="l">
              <a:spcBef>
                <a:spcPts val="0"/>
              </a:spcBef>
              <a:spcAft>
                <a:spcPts val="0"/>
              </a:spcAft>
              <a:buSzPts val="1400"/>
              <a:buNone/>
              <a:defRPr b="1" sz="2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8603674" y="2941639"/>
            <a:ext cx="26334027" cy="19750087"/>
          </a:xfrm>
          <a:prstGeom prst="rect">
            <a:avLst/>
          </a:prstGeom>
          <a:noFill/>
          <a:ln>
            <a:noFill/>
          </a:ln>
        </p:spPr>
      </p:sp>
      <p:sp>
        <p:nvSpPr>
          <p:cNvPr id="68" name="Google Shape;68;p11"/>
          <p:cNvSpPr txBox="1"/>
          <p:nvPr>
            <p:ph idx="1" type="body"/>
          </p:nvPr>
        </p:nvSpPr>
        <p:spPr>
          <a:xfrm>
            <a:off x="8603674" y="25763539"/>
            <a:ext cx="26334027" cy="3862387"/>
          </a:xfrm>
          <a:prstGeom prst="rect">
            <a:avLst/>
          </a:prstGeom>
          <a:noFill/>
          <a:ln>
            <a:noFill/>
          </a:ln>
        </p:spPr>
        <p:txBody>
          <a:bodyPr anchorCtr="0" anchor="t" bIns="238975" lIns="477975" spcFirstLastPara="1" rIns="477975" wrap="square" tIns="238975">
            <a:noAutofit/>
          </a:bodyPr>
          <a:lstStyle>
            <a:lvl1pPr indent="-228600" lvl="0" marL="457200" algn="l">
              <a:spcBef>
                <a:spcPts val="300"/>
              </a:spcBef>
              <a:spcAft>
                <a:spcPts val="0"/>
              </a:spcAft>
              <a:buClr>
                <a:schemeClr val="dk1"/>
              </a:buClr>
              <a:buSzPts val="1500"/>
              <a:buFont typeface="Times New Roman"/>
              <a:buNone/>
              <a:defRPr sz="1500"/>
            </a:lvl1pPr>
            <a:lvl2pPr indent="-228600" lvl="1" marL="914400" algn="l">
              <a:spcBef>
                <a:spcPts val="260"/>
              </a:spcBef>
              <a:spcAft>
                <a:spcPts val="0"/>
              </a:spcAft>
              <a:buClr>
                <a:schemeClr val="dk1"/>
              </a:buClr>
              <a:buSzPts val="1300"/>
              <a:buFont typeface="Times New Roman"/>
              <a:buNone/>
              <a:defRPr sz="1300"/>
            </a:lvl2pPr>
            <a:lvl3pPr indent="-228600" lvl="2" marL="1371600" algn="l">
              <a:spcBef>
                <a:spcPts val="220"/>
              </a:spcBef>
              <a:spcAft>
                <a:spcPts val="0"/>
              </a:spcAft>
              <a:buClr>
                <a:schemeClr val="dk1"/>
              </a:buClr>
              <a:buSzPts val="1100"/>
              <a:buFont typeface="Times New Roman"/>
              <a:buNone/>
              <a:defRPr sz="11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spcBef>
                <a:spcPts val="200"/>
              </a:spcBef>
              <a:spcAft>
                <a:spcPts val="0"/>
              </a:spcAft>
              <a:buClr>
                <a:schemeClr val="dk1"/>
              </a:buClr>
              <a:buSzPts val="1000"/>
              <a:buFont typeface="Times New Roman"/>
              <a:buNone/>
              <a:defRPr sz="1000"/>
            </a:lvl6pPr>
            <a:lvl7pPr indent="-228600" lvl="6" marL="3200400" algn="l">
              <a:spcBef>
                <a:spcPts val="200"/>
              </a:spcBef>
              <a:spcAft>
                <a:spcPts val="0"/>
              </a:spcAft>
              <a:buClr>
                <a:schemeClr val="dk1"/>
              </a:buClr>
              <a:buSzPts val="1000"/>
              <a:buFont typeface="Times New Roman"/>
              <a:buNone/>
              <a:defRPr sz="1000"/>
            </a:lvl7pPr>
            <a:lvl8pPr indent="-228600" lvl="7" marL="3657600" algn="l">
              <a:spcBef>
                <a:spcPts val="200"/>
              </a:spcBef>
              <a:spcAft>
                <a:spcPts val="0"/>
              </a:spcAft>
              <a:buClr>
                <a:schemeClr val="dk1"/>
              </a:buClr>
              <a:buSzPts val="1000"/>
              <a:buFont typeface="Times New Roman"/>
              <a:buNone/>
              <a:defRPr sz="1000"/>
            </a:lvl8pPr>
            <a:lvl9pPr indent="-228600" lvl="8" marL="4114800" algn="l">
              <a:spcBef>
                <a:spcPts val="200"/>
              </a:spcBef>
              <a:spcAft>
                <a:spcPts val="0"/>
              </a:spcAft>
              <a:buClr>
                <a:schemeClr val="dk1"/>
              </a:buClr>
              <a:buSzPts val="1000"/>
              <a:buFont typeface="Times New Roman"/>
              <a:buNone/>
              <a:defRPr sz="1000"/>
            </a:lvl9pPr>
          </a:lstStyle>
          <a:p/>
        </p:txBody>
      </p:sp>
      <p:sp>
        <p:nvSpPr>
          <p:cNvPr id="69" name="Google Shape;69;p11"/>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300413" y="2927350"/>
            <a:ext cx="37290375" cy="5486400"/>
          </a:xfrm>
          <a:prstGeom prst="rect">
            <a:avLst/>
          </a:prstGeom>
          <a:noFill/>
          <a:ln>
            <a:noFill/>
          </a:ln>
        </p:spPr>
        <p:txBody>
          <a:bodyPr anchorCtr="0" anchor="ctr" bIns="238975" lIns="477975" spcFirstLastPara="1" rIns="477975" wrap="square" tIns="238975">
            <a:noAutofit/>
          </a:bodyPr>
          <a:lstStyle>
            <a:lvl1pPr lvl="0"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33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3300413" y="9486900"/>
            <a:ext cx="37290375" cy="19773900"/>
          </a:xfrm>
          <a:prstGeom prst="rect">
            <a:avLst/>
          </a:prstGeom>
          <a:noFill/>
          <a:ln>
            <a:noFill/>
          </a:ln>
        </p:spPr>
        <p:txBody>
          <a:bodyPr anchorCtr="0" anchor="t" bIns="238975" lIns="477975" spcFirstLastPara="1" rIns="477975" wrap="square" tIns="238975">
            <a:noAutofit/>
          </a:bodyPr>
          <a:lstStyle>
            <a:lvl1pPr indent="-1244600" lvl="0" marL="457200" marR="0" rtl="0" algn="l">
              <a:spcBef>
                <a:spcPts val="3200"/>
              </a:spcBef>
              <a:spcAft>
                <a:spcPts val="0"/>
              </a:spcAft>
              <a:buClr>
                <a:schemeClr val="dk1"/>
              </a:buClr>
              <a:buSzPts val="16000"/>
              <a:buFont typeface="Times New Roman"/>
              <a:buChar char="•"/>
              <a:defRPr b="0" i="0" sz="16000" u="none" cap="none" strike="noStrike">
                <a:solidFill>
                  <a:schemeClr val="dk1"/>
                </a:solidFill>
                <a:latin typeface="Times New Roman"/>
                <a:ea typeface="Times New Roman"/>
                <a:cs typeface="Times New Roman"/>
                <a:sym typeface="Times New Roman"/>
              </a:defRPr>
            </a:lvl1pPr>
            <a:lvl2pPr indent="-1149350" lvl="1" marL="914400" marR="0" rtl="0" algn="l">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2pPr>
            <a:lvl3pPr indent="-996950" lvl="2" marL="1371600" marR="0" rtl="0" algn="l">
              <a:spcBef>
                <a:spcPts val="2420"/>
              </a:spcBef>
              <a:spcAft>
                <a:spcPts val="0"/>
              </a:spcAft>
              <a:buClr>
                <a:schemeClr val="dk1"/>
              </a:buClr>
              <a:buSzPts val="12100"/>
              <a:buFont typeface="Times New Roman"/>
              <a:buChar char="•"/>
              <a:defRPr b="0" i="0" sz="12100" u="none" cap="none" strike="noStrike">
                <a:solidFill>
                  <a:schemeClr val="dk1"/>
                </a:solidFill>
                <a:latin typeface="Times New Roman"/>
                <a:ea typeface="Times New Roman"/>
                <a:cs typeface="Times New Roman"/>
                <a:sym typeface="Times New Roman"/>
              </a:defRPr>
            </a:lvl3pPr>
            <a:lvl4pPr indent="-876300" lvl="3" marL="18288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4pPr>
            <a:lvl5pPr indent="-876300" lvl="4" marL="22860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5pPr>
            <a:lvl6pPr indent="-876300" lvl="5" marL="27432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6pPr>
            <a:lvl7pPr indent="-876300" lvl="6" marL="32004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7pPr>
            <a:lvl8pPr indent="-876300" lvl="7" marL="36576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8pPr>
            <a:lvl9pPr indent="-876300" lvl="8" marL="4114800" marR="0" rtl="0" algn="l">
              <a:spcBef>
                <a:spcPts val="2040"/>
              </a:spcBef>
              <a:spcAft>
                <a:spcPts val="0"/>
              </a:spcAft>
              <a:buClr>
                <a:schemeClr val="dk1"/>
              </a:buClr>
              <a:buSzPts val="10200"/>
              <a:buFont typeface="Times New Roman"/>
              <a:buChar char="»"/>
              <a:defRPr b="0" i="0" sz="102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3300413" y="30016450"/>
            <a:ext cx="9144000" cy="2171700"/>
          </a:xfrm>
          <a:prstGeom prst="rect">
            <a:avLst/>
          </a:prstGeom>
          <a:noFill/>
          <a:ln>
            <a:noFill/>
          </a:ln>
        </p:spPr>
        <p:txBody>
          <a:bodyPr anchorCtr="0" anchor="t" bIns="238975" lIns="477975" spcFirstLastPara="1" rIns="477975" wrap="square" tIns="238975">
            <a:noAutofit/>
          </a:bodyPr>
          <a:lstStyle>
            <a:lvl1pPr lvl="0" marR="0" rtl="0" algn="l">
              <a:spcBef>
                <a:spcPts val="0"/>
              </a:spcBef>
              <a:spcAft>
                <a:spcPts val="0"/>
              </a:spcAft>
              <a:buSzPts val="1400"/>
              <a:buNone/>
              <a:defRPr b="0" i="0" sz="67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9pPr>
          </a:lstStyle>
          <a:p/>
        </p:txBody>
      </p:sp>
      <p:sp>
        <p:nvSpPr>
          <p:cNvPr id="13" name="Google Shape;13;p2"/>
          <p:cNvSpPr txBox="1"/>
          <p:nvPr>
            <p:ph idx="11" type="ftr"/>
          </p:nvPr>
        </p:nvSpPr>
        <p:spPr>
          <a:xfrm>
            <a:off x="14987588" y="30016450"/>
            <a:ext cx="13916025" cy="2171700"/>
          </a:xfrm>
          <a:prstGeom prst="rect">
            <a:avLst/>
          </a:prstGeom>
          <a:noFill/>
          <a:ln>
            <a:noFill/>
          </a:ln>
        </p:spPr>
        <p:txBody>
          <a:bodyPr anchorCtr="0" anchor="t" bIns="238975" lIns="477975" spcFirstLastPara="1" rIns="477975" wrap="square" tIns="238975">
            <a:noAutofit/>
          </a:bodyPr>
          <a:lstStyle>
            <a:lvl1pPr lvl="0" marR="0" rtl="0" algn="ctr">
              <a:spcBef>
                <a:spcPts val="0"/>
              </a:spcBef>
              <a:spcAft>
                <a:spcPts val="0"/>
              </a:spcAft>
              <a:buSzPts val="1400"/>
              <a:buNone/>
              <a:defRPr b="0" i="0" sz="67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003399"/>
                </a:solidFill>
                <a:latin typeface="Arial"/>
                <a:ea typeface="Arial"/>
                <a:cs typeface="Arial"/>
                <a:sym typeface="Arial"/>
              </a:defRPr>
            </a:lvl9pPr>
          </a:lstStyle>
          <a:p/>
        </p:txBody>
      </p:sp>
      <p:sp>
        <p:nvSpPr>
          <p:cNvPr id="14" name="Google Shape;14;p2"/>
          <p:cNvSpPr txBox="1"/>
          <p:nvPr>
            <p:ph idx="12" type="sldNum"/>
          </p:nvPr>
        </p:nvSpPr>
        <p:spPr>
          <a:xfrm>
            <a:off x="31446788" y="30016450"/>
            <a:ext cx="9144000" cy="2171700"/>
          </a:xfrm>
          <a:prstGeom prst="rect">
            <a:avLst/>
          </a:prstGeom>
          <a:noFill/>
          <a:ln>
            <a:noFill/>
          </a:ln>
        </p:spPr>
        <p:txBody>
          <a:bodyPr anchorCtr="0" anchor="t" bIns="238975" lIns="477975" spcFirstLastPara="1" rIns="477975" wrap="square" tIns="238975">
            <a:noAutofit/>
          </a:bodyPr>
          <a:lstStyle>
            <a:lvl1pPr indent="0" lvl="0"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6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D0D0D"/>
            </a:gs>
            <a:gs pos="50998">
              <a:srgbClr val="00863D"/>
            </a:gs>
            <a:gs pos="100000">
              <a:srgbClr val="000000"/>
            </a:gs>
          </a:gsLst>
          <a:lin ang="18600000" scaled="0"/>
        </a:gradFill>
      </p:bgPr>
    </p:bg>
    <p:spTree>
      <p:nvGrpSpPr>
        <p:cNvPr id="87" name="Shape 87"/>
        <p:cNvGrpSpPr/>
        <p:nvPr/>
      </p:nvGrpSpPr>
      <p:grpSpPr>
        <a:xfrm>
          <a:off x="0" y="0"/>
          <a:ext cx="0" cy="0"/>
          <a:chOff x="0" y="0"/>
          <a:chExt cx="0" cy="0"/>
        </a:xfrm>
      </p:grpSpPr>
      <p:sp>
        <p:nvSpPr>
          <p:cNvPr id="88" name="Google Shape;88;p1"/>
          <p:cNvSpPr txBox="1"/>
          <p:nvPr/>
        </p:nvSpPr>
        <p:spPr>
          <a:xfrm>
            <a:off x="762000" y="381000"/>
            <a:ext cx="28575000" cy="3016800"/>
          </a:xfrm>
          <a:prstGeom prst="rect">
            <a:avLst/>
          </a:prstGeom>
          <a:noFill/>
          <a:ln>
            <a:noFill/>
          </a:ln>
        </p:spPr>
        <p:txBody>
          <a:bodyPr anchorCtr="0" anchor="t" bIns="502900" lIns="460975" spcFirstLastPara="1" rIns="460975" wrap="square" tIns="502900">
            <a:spAutoFit/>
          </a:bodyPr>
          <a:lstStyle/>
          <a:p>
            <a:pPr indent="0" lvl="0" marL="0" marR="0" rtl="0" algn="l">
              <a:spcBef>
                <a:spcPts val="0"/>
              </a:spcBef>
              <a:spcAft>
                <a:spcPts val="0"/>
              </a:spcAft>
              <a:buNone/>
            </a:pPr>
            <a:r>
              <a:rPr lang="en-US" sz="13000">
                <a:solidFill>
                  <a:srgbClr val="FFCC00"/>
                </a:solidFill>
                <a:latin typeface="Times New Roman"/>
                <a:ea typeface="Times New Roman"/>
                <a:cs typeface="Times New Roman"/>
                <a:sym typeface="Times New Roman"/>
              </a:rPr>
              <a:t>Secret Social Media </a:t>
            </a:r>
            <a:r>
              <a:rPr lang="en-US" sz="13000">
                <a:solidFill>
                  <a:srgbClr val="FFCC00"/>
                </a:solidFill>
                <a:latin typeface="Times New Roman"/>
                <a:ea typeface="Times New Roman"/>
                <a:cs typeface="Times New Roman"/>
                <a:sym typeface="Times New Roman"/>
              </a:rPr>
              <a:t>🤫</a:t>
            </a:r>
            <a:endParaRPr/>
          </a:p>
        </p:txBody>
      </p:sp>
      <p:sp>
        <p:nvSpPr>
          <p:cNvPr id="89" name="Google Shape;89;p1"/>
          <p:cNvSpPr txBox="1"/>
          <p:nvPr/>
        </p:nvSpPr>
        <p:spPr>
          <a:xfrm>
            <a:off x="838200" y="2971800"/>
            <a:ext cx="28117800" cy="1178100"/>
          </a:xfrm>
          <a:prstGeom prst="rect">
            <a:avLst/>
          </a:prstGeom>
          <a:noFill/>
          <a:ln>
            <a:noFill/>
          </a:ln>
        </p:spPr>
        <p:txBody>
          <a:bodyPr anchorCtr="0" anchor="t" bIns="49775" lIns="460975" spcFirstLastPara="1" rIns="460975" wrap="square" tIns="49775">
            <a:spAutoFit/>
          </a:bodyPr>
          <a:lstStyle/>
          <a:p>
            <a:pPr indent="0" lvl="0" marL="0" marR="0" rtl="0" algn="l">
              <a:spcBef>
                <a:spcPts val="0"/>
              </a:spcBef>
              <a:spcAft>
                <a:spcPts val="0"/>
              </a:spcAft>
              <a:buNone/>
            </a:pPr>
            <a:r>
              <a:rPr lang="en-US" sz="7000">
                <a:solidFill>
                  <a:schemeClr val="lt1"/>
                </a:solidFill>
                <a:latin typeface="Helvetica Neue"/>
                <a:ea typeface="Helvetica Neue"/>
                <a:cs typeface="Helvetica Neue"/>
                <a:sym typeface="Helvetica Neue"/>
              </a:rPr>
              <a:t>Brian Dell, David Tang, Jack Smolenski &amp; Spencer Caramanna</a:t>
            </a:r>
            <a:endParaRPr/>
          </a:p>
        </p:txBody>
      </p:sp>
      <p:sp>
        <p:nvSpPr>
          <p:cNvPr id="90" name="Google Shape;90;p1"/>
          <p:cNvSpPr txBox="1"/>
          <p:nvPr/>
        </p:nvSpPr>
        <p:spPr>
          <a:xfrm>
            <a:off x="-1187450" y="19045238"/>
            <a:ext cx="201612" cy="931862"/>
          </a:xfrm>
          <a:prstGeom prst="rect">
            <a:avLst/>
          </a:prstGeom>
          <a:noFill/>
          <a:ln>
            <a:noFill/>
          </a:ln>
        </p:spPr>
        <p:txBody>
          <a:bodyPr anchorCtr="0" anchor="t" bIns="49775" lIns="99575" spcFirstLastPara="1" rIns="99575" wrap="square" tIns="49775">
            <a:spAutoFit/>
          </a:bodyPr>
          <a:lstStyle/>
          <a:p>
            <a:pPr indent="0" lvl="0" marL="0" marR="0" rtl="0" algn="l">
              <a:spcBef>
                <a:spcPts val="0"/>
              </a:spcBef>
              <a:spcAft>
                <a:spcPts val="0"/>
              </a:spcAft>
              <a:buNone/>
            </a:pPr>
            <a:r>
              <a:t/>
            </a:r>
            <a:endParaRPr b="1" i="0" sz="5400" u="none" cap="none" strike="noStrike">
              <a:solidFill>
                <a:srgbClr val="003399"/>
              </a:solidFill>
              <a:latin typeface="Arial"/>
              <a:ea typeface="Arial"/>
              <a:cs typeface="Arial"/>
              <a:sym typeface="Arial"/>
            </a:endParaRPr>
          </a:p>
        </p:txBody>
      </p:sp>
      <p:sp>
        <p:nvSpPr>
          <p:cNvPr id="91" name="Google Shape;91;p1"/>
          <p:cNvSpPr txBox="1"/>
          <p:nvPr/>
        </p:nvSpPr>
        <p:spPr>
          <a:xfrm>
            <a:off x="-13868400" y="28476575"/>
            <a:ext cx="10210800" cy="954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2800" u="none" cap="none" strike="noStrike">
              <a:solidFill>
                <a:schemeClr val="dk1"/>
              </a:solidFill>
              <a:latin typeface="Arial"/>
              <a:ea typeface="Arial"/>
              <a:cs typeface="Arial"/>
              <a:sym typeface="Arial"/>
            </a:endParaRPr>
          </a:p>
        </p:txBody>
      </p:sp>
      <p:sp>
        <p:nvSpPr>
          <p:cNvPr id="92" name="Google Shape;92;p1"/>
          <p:cNvSpPr/>
          <p:nvPr/>
        </p:nvSpPr>
        <p:spPr>
          <a:xfrm>
            <a:off x="31203900" y="5029200"/>
            <a:ext cx="11658600" cy="22357200"/>
          </a:xfrm>
          <a:prstGeom prst="roundRect">
            <a:avLst>
              <a:gd fmla="val 5961" name="adj"/>
            </a:avLst>
          </a:prstGeom>
          <a:gradFill>
            <a:gsLst>
              <a:gs pos="0">
                <a:srgbClr val="BFBFBF"/>
              </a:gs>
              <a:gs pos="40000">
                <a:srgbClr val="F6F6F6"/>
              </a:gs>
              <a:gs pos="100000">
                <a:srgbClr val="F7F7F7"/>
              </a:gs>
            </a:gsLst>
            <a:lin ang="16200000" scaled="0"/>
          </a:gradFill>
          <a:ln cap="flat" cmpd="sng" w="63500">
            <a:solidFill>
              <a:srgbClr val="00863D"/>
            </a:solidFill>
            <a:prstDash val="solid"/>
            <a:round/>
            <a:headEnd len="sm" w="sm" type="none"/>
            <a:tailEnd len="sm" w="sm" type="none"/>
          </a:ln>
          <a:effectLst>
            <a:outerShdw blurRad="539750" sx="101000" rotWithShape="0" algn="tl" dir="11100000" dist="50800" sy="101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rgbClr val="003399"/>
              </a:solidFill>
              <a:latin typeface="Arial"/>
              <a:ea typeface="Arial"/>
              <a:cs typeface="Arial"/>
              <a:sym typeface="Arial"/>
            </a:endParaRPr>
          </a:p>
        </p:txBody>
      </p:sp>
      <p:sp>
        <p:nvSpPr>
          <p:cNvPr id="93" name="Google Shape;93;p1"/>
          <p:cNvSpPr/>
          <p:nvPr/>
        </p:nvSpPr>
        <p:spPr>
          <a:xfrm>
            <a:off x="13658850" y="5029200"/>
            <a:ext cx="16687800" cy="26822400"/>
          </a:xfrm>
          <a:prstGeom prst="roundRect">
            <a:avLst>
              <a:gd fmla="val 2004" name="adj"/>
            </a:avLst>
          </a:prstGeom>
          <a:gradFill>
            <a:gsLst>
              <a:gs pos="0">
                <a:srgbClr val="BFBFBF"/>
              </a:gs>
              <a:gs pos="40000">
                <a:srgbClr val="F6F6F6"/>
              </a:gs>
              <a:gs pos="100000">
                <a:srgbClr val="F7F7F7"/>
              </a:gs>
            </a:gsLst>
            <a:lin ang="16200000" scaled="0"/>
          </a:gradFill>
          <a:ln cap="flat" cmpd="sng" w="63500">
            <a:solidFill>
              <a:srgbClr val="00863D"/>
            </a:solidFill>
            <a:prstDash val="solid"/>
            <a:round/>
            <a:headEnd len="sm" w="sm" type="none"/>
            <a:tailEnd len="sm" w="sm" type="none"/>
          </a:ln>
          <a:effectLst>
            <a:outerShdw blurRad="539750" sx="101000" rotWithShape="0" algn="tl" dir="11100000" dist="50800" sy="101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rgbClr val="003399"/>
              </a:solidFill>
              <a:latin typeface="Arial"/>
              <a:ea typeface="Arial"/>
              <a:cs typeface="Arial"/>
              <a:sym typeface="Arial"/>
            </a:endParaRPr>
          </a:p>
        </p:txBody>
      </p:sp>
      <p:sp>
        <p:nvSpPr>
          <p:cNvPr id="94" name="Google Shape;94;p1"/>
          <p:cNvSpPr/>
          <p:nvPr/>
        </p:nvSpPr>
        <p:spPr>
          <a:xfrm>
            <a:off x="1143000" y="5029200"/>
            <a:ext cx="11658600" cy="26822400"/>
          </a:xfrm>
          <a:prstGeom prst="roundRect">
            <a:avLst>
              <a:gd fmla="val 3347" name="adj"/>
            </a:avLst>
          </a:prstGeom>
          <a:gradFill>
            <a:gsLst>
              <a:gs pos="0">
                <a:srgbClr val="BFBFBF"/>
              </a:gs>
              <a:gs pos="40000">
                <a:srgbClr val="F6F6F6"/>
              </a:gs>
              <a:gs pos="100000">
                <a:srgbClr val="F7F7F7"/>
              </a:gs>
            </a:gsLst>
            <a:lin ang="16200000" scaled="0"/>
          </a:gradFill>
          <a:ln cap="flat" cmpd="sng" w="63500">
            <a:solidFill>
              <a:srgbClr val="00863D"/>
            </a:solidFill>
            <a:prstDash val="solid"/>
            <a:round/>
            <a:headEnd len="sm" w="sm" type="none"/>
            <a:tailEnd len="sm" w="sm" type="none"/>
          </a:ln>
          <a:effectLst>
            <a:outerShdw blurRad="539750" sx="101000" rotWithShape="0" algn="tl" dir="11100000" dist="50800" sy="101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rgbClr val="003399"/>
              </a:solidFill>
              <a:latin typeface="Arial"/>
              <a:ea typeface="Arial"/>
              <a:cs typeface="Arial"/>
              <a:sym typeface="Arial"/>
            </a:endParaRPr>
          </a:p>
        </p:txBody>
      </p:sp>
      <p:sp>
        <p:nvSpPr>
          <p:cNvPr id="95" name="Google Shape;95;p1"/>
          <p:cNvSpPr/>
          <p:nvPr/>
        </p:nvSpPr>
        <p:spPr>
          <a:xfrm>
            <a:off x="31203900" y="27748075"/>
            <a:ext cx="11658600" cy="4103400"/>
          </a:xfrm>
          <a:prstGeom prst="roundRect">
            <a:avLst>
              <a:gd fmla="val 3347" name="adj"/>
            </a:avLst>
          </a:prstGeom>
          <a:gradFill>
            <a:gsLst>
              <a:gs pos="0">
                <a:srgbClr val="BFBFBF"/>
              </a:gs>
              <a:gs pos="40000">
                <a:srgbClr val="F6F6F6"/>
              </a:gs>
              <a:gs pos="100000">
                <a:srgbClr val="F7F7F7"/>
              </a:gs>
            </a:gsLst>
            <a:lin ang="16200000" scaled="0"/>
          </a:gradFill>
          <a:ln cap="flat" cmpd="sng" w="63500">
            <a:solidFill>
              <a:srgbClr val="00863D"/>
            </a:solidFill>
            <a:prstDash val="solid"/>
            <a:round/>
            <a:headEnd len="sm" w="sm" type="none"/>
            <a:tailEnd len="sm" w="sm" type="none"/>
          </a:ln>
          <a:effectLst>
            <a:outerShdw blurRad="539750" sx="101000" rotWithShape="0" algn="tl" dir="11100000" dist="50800" sy="101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rgbClr val="003399"/>
              </a:solidFill>
              <a:latin typeface="Arial"/>
              <a:ea typeface="Arial"/>
              <a:cs typeface="Arial"/>
              <a:sym typeface="Arial"/>
            </a:endParaRPr>
          </a:p>
        </p:txBody>
      </p:sp>
      <p:sp>
        <p:nvSpPr>
          <p:cNvPr id="96" name="Google Shape;96;p1"/>
          <p:cNvSpPr/>
          <p:nvPr/>
        </p:nvSpPr>
        <p:spPr>
          <a:xfrm>
            <a:off x="31946850" y="17890525"/>
            <a:ext cx="10210800" cy="8952000"/>
          </a:xfrm>
          <a:prstGeom prst="roundRect">
            <a:avLst>
              <a:gd fmla="val 4902" name="adj"/>
            </a:avLst>
          </a:prstGeom>
          <a:solidFill>
            <a:schemeClr val="lt1"/>
          </a:solidFill>
          <a:ln>
            <a:noFill/>
          </a:ln>
          <a:effectLst>
            <a:outerShdw blurRad="498475" sx="101000" rotWithShape="0" algn="tl" sy="101000">
              <a:srgbClr val="000000">
                <a:alpha val="42750"/>
              </a:srgbClr>
            </a:outerShdw>
          </a:effectLst>
        </p:spPr>
        <p:txBody>
          <a:bodyPr anchorCtr="0" anchor="ctr" bIns="46075" lIns="92175" spcFirstLastPara="1" rIns="92175" wrap="square" tIns="46075">
            <a:noAutofit/>
          </a:bodyPr>
          <a:lstStyle/>
          <a:p>
            <a:pPr indent="0" lvl="0" marL="0" marR="0" rtl="0" algn="l">
              <a:spcBef>
                <a:spcPts val="0"/>
              </a:spcBef>
              <a:spcAft>
                <a:spcPts val="0"/>
              </a:spcAft>
              <a:buNone/>
            </a:pPr>
            <a:r>
              <a:t/>
            </a:r>
            <a:endParaRPr b="1" i="0" sz="7300" u="none" cap="none" strike="noStrike">
              <a:solidFill>
                <a:srgbClr val="00863D"/>
              </a:solidFill>
              <a:latin typeface="Arial"/>
              <a:ea typeface="Arial"/>
              <a:cs typeface="Arial"/>
              <a:sym typeface="Arial"/>
            </a:endParaRPr>
          </a:p>
        </p:txBody>
      </p:sp>
      <p:sp>
        <p:nvSpPr>
          <p:cNvPr id="97" name="Google Shape;97;p1"/>
          <p:cNvSpPr txBox="1"/>
          <p:nvPr/>
        </p:nvSpPr>
        <p:spPr>
          <a:xfrm>
            <a:off x="1828800" y="5835650"/>
            <a:ext cx="105918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Front End Design</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50000"/>
              </a:lnSpc>
              <a:spcBef>
                <a:spcPts val="0"/>
              </a:spcBef>
              <a:spcAft>
                <a:spcPts val="0"/>
              </a:spcAft>
              <a:buNone/>
            </a:pPr>
            <a:r>
              <a:t/>
            </a:r>
            <a:endParaRPr/>
          </a:p>
        </p:txBody>
      </p:sp>
      <p:sp>
        <p:nvSpPr>
          <p:cNvPr id="98" name="Google Shape;98;p1"/>
          <p:cNvSpPr txBox="1"/>
          <p:nvPr/>
        </p:nvSpPr>
        <p:spPr>
          <a:xfrm>
            <a:off x="1828800" y="6774650"/>
            <a:ext cx="10515600" cy="427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400" u="none" cap="none" strike="noStrike">
              <a:solidFill>
                <a:srgbClr val="003399"/>
              </a:solidFill>
              <a:latin typeface="Times New Roman"/>
              <a:ea typeface="Times New Roman"/>
              <a:cs typeface="Times New Roman"/>
              <a:sym typeface="Times New Roman"/>
            </a:endParaRPr>
          </a:p>
          <a:p>
            <a:pPr indent="0" lvl="0" marL="0" marR="0" rtl="0" algn="l">
              <a:spcBef>
                <a:spcPts val="0"/>
              </a:spcBef>
              <a:spcAft>
                <a:spcPts val="0"/>
              </a:spcAft>
              <a:buNone/>
            </a:pPr>
            <a:r>
              <a:rPr lang="en-US" sz="3400">
                <a:solidFill>
                  <a:schemeClr val="dk1"/>
                </a:solidFill>
                <a:latin typeface="Times New Roman"/>
                <a:ea typeface="Times New Roman"/>
                <a:cs typeface="Times New Roman"/>
                <a:sym typeface="Times New Roman"/>
              </a:rPr>
              <a:t>Working with frameworks like Angular, Typescript, and Bulma allowed for us to make significant progress on the front end of our application. Using these frameworks along with the progress made with the previous year team, and with the assistance of TWC, the front end was developed enough for the application to enter the phase of deployment.</a:t>
            </a:r>
            <a:endParaRPr i="0" sz="3400" u="none" cap="none" strike="noStrike">
              <a:solidFill>
                <a:schemeClr val="dk1"/>
              </a:solidFill>
              <a:latin typeface="Times New Roman"/>
              <a:ea typeface="Times New Roman"/>
              <a:cs typeface="Times New Roman"/>
              <a:sym typeface="Times New Roman"/>
            </a:endParaRPr>
          </a:p>
        </p:txBody>
      </p:sp>
      <p:sp>
        <p:nvSpPr>
          <p:cNvPr id="99" name="Google Shape;99;p1"/>
          <p:cNvSpPr/>
          <p:nvPr/>
        </p:nvSpPr>
        <p:spPr>
          <a:xfrm>
            <a:off x="14035775" y="23850600"/>
            <a:ext cx="7735500" cy="7162800"/>
          </a:xfrm>
          <a:prstGeom prst="roundRect">
            <a:avLst>
              <a:gd fmla="val 2693" name="adj"/>
            </a:avLst>
          </a:prstGeom>
          <a:solidFill>
            <a:schemeClr val="lt1"/>
          </a:solidFill>
          <a:ln>
            <a:noFill/>
          </a:ln>
          <a:effectLst>
            <a:outerShdw blurRad="498475" sx="101000" rotWithShape="0" algn="tl" sy="101000">
              <a:srgbClr val="000000">
                <a:alpha val="42745"/>
              </a:srgbClr>
            </a:outerShdw>
          </a:effectLst>
        </p:spPr>
        <p:txBody>
          <a:bodyPr anchorCtr="0" anchor="ctr" bIns="46075" lIns="92175" spcFirstLastPara="1" rIns="92175" wrap="square" tIns="46075">
            <a:noAutofit/>
          </a:bodyPr>
          <a:lstStyle/>
          <a:p>
            <a:pPr indent="0" lvl="0" marL="0" marR="0" rtl="0" algn="l">
              <a:spcBef>
                <a:spcPts val="0"/>
              </a:spcBef>
              <a:spcAft>
                <a:spcPts val="0"/>
              </a:spcAft>
              <a:buNone/>
            </a:pPr>
            <a:r>
              <a:rPr b="1" lang="en-US" sz="6700">
                <a:solidFill>
                  <a:srgbClr val="00863D"/>
                </a:solidFill>
              </a:rPr>
              <a:t>Front End: </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Angular</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Typescript</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Bulma</a:t>
            </a:r>
            <a:endParaRPr b="1" sz="6700">
              <a:solidFill>
                <a:srgbClr val="00863D"/>
              </a:solidFill>
            </a:endParaRPr>
          </a:p>
        </p:txBody>
      </p:sp>
      <p:sp>
        <p:nvSpPr>
          <p:cNvPr id="100" name="Google Shape;100;p1"/>
          <p:cNvSpPr txBox="1"/>
          <p:nvPr/>
        </p:nvSpPr>
        <p:spPr>
          <a:xfrm>
            <a:off x="14439900" y="13944738"/>
            <a:ext cx="10515600" cy="116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400" u="none" cap="none" strike="noStrike">
              <a:solidFill>
                <a:srgbClr val="003399"/>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3600" u="none" cap="none" strike="noStrike">
              <a:solidFill>
                <a:schemeClr val="dk1"/>
              </a:solidFill>
              <a:latin typeface="Arial"/>
              <a:ea typeface="Arial"/>
              <a:cs typeface="Arial"/>
              <a:sym typeface="Arial"/>
            </a:endParaRPr>
          </a:p>
        </p:txBody>
      </p:sp>
      <p:sp>
        <p:nvSpPr>
          <p:cNvPr id="101" name="Google Shape;101;p1"/>
          <p:cNvSpPr txBox="1"/>
          <p:nvPr/>
        </p:nvSpPr>
        <p:spPr>
          <a:xfrm>
            <a:off x="1481675" y="11292350"/>
            <a:ext cx="105918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Back End Design</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50000"/>
              </a:lnSpc>
              <a:spcBef>
                <a:spcPts val="0"/>
              </a:spcBef>
              <a:spcAft>
                <a:spcPts val="0"/>
              </a:spcAft>
              <a:buNone/>
            </a:pPr>
            <a:r>
              <a:t/>
            </a:r>
            <a:endParaRPr/>
          </a:p>
        </p:txBody>
      </p:sp>
      <p:sp>
        <p:nvSpPr>
          <p:cNvPr id="102" name="Google Shape;102;p1"/>
          <p:cNvSpPr txBox="1"/>
          <p:nvPr/>
        </p:nvSpPr>
        <p:spPr>
          <a:xfrm>
            <a:off x="1519775" y="12231338"/>
            <a:ext cx="10515600" cy="869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latin typeface="Times New Roman"/>
                <a:ea typeface="Times New Roman"/>
                <a:cs typeface="Times New Roman"/>
                <a:sym typeface="Times New Roman"/>
              </a:rPr>
              <a:t>AWS</a:t>
            </a:r>
            <a:r>
              <a:rPr lang="en-US" sz="3400">
                <a:latin typeface="Times New Roman"/>
                <a:ea typeface="Times New Roman"/>
                <a:cs typeface="Times New Roman"/>
                <a:sym typeface="Times New Roman"/>
              </a:rPr>
              <a:t>: This is a web service offered by Amazon to host our website.</a:t>
            </a:r>
            <a:endParaRPr sz="3400">
              <a:latin typeface="Times New Roman"/>
              <a:ea typeface="Times New Roman"/>
              <a:cs typeface="Times New Roman"/>
              <a:sym typeface="Times New Roman"/>
            </a:endParaRPr>
          </a:p>
          <a:p>
            <a:pPr indent="0" lvl="0" marL="0" marR="0" rtl="0" algn="l">
              <a:spcBef>
                <a:spcPts val="0"/>
              </a:spcBef>
              <a:spcAft>
                <a:spcPts val="0"/>
              </a:spcAft>
              <a:buNone/>
            </a:pPr>
            <a:r>
              <a:rPr b="1" lang="en-US" sz="3400">
                <a:latin typeface="Times New Roman"/>
                <a:ea typeface="Times New Roman"/>
                <a:cs typeface="Times New Roman"/>
                <a:sym typeface="Times New Roman"/>
              </a:rPr>
              <a:t>Java Spring Boot</a:t>
            </a:r>
            <a:r>
              <a:rPr lang="en-US" sz="3400">
                <a:latin typeface="Times New Roman"/>
                <a:ea typeface="Times New Roman"/>
                <a:cs typeface="Times New Roman"/>
                <a:sym typeface="Times New Roman"/>
              </a:rPr>
              <a:t>: Framework which allowed for us as developers to set up our application in a simpler / cleaner process. </a:t>
            </a:r>
            <a:endParaRPr sz="3400">
              <a:latin typeface="Times New Roman"/>
              <a:ea typeface="Times New Roman"/>
              <a:cs typeface="Times New Roman"/>
              <a:sym typeface="Times New Roman"/>
            </a:endParaRPr>
          </a:p>
          <a:p>
            <a:pPr indent="0" lvl="0" marL="0" marR="0" rtl="0" algn="l">
              <a:spcBef>
                <a:spcPts val="0"/>
              </a:spcBef>
              <a:spcAft>
                <a:spcPts val="0"/>
              </a:spcAft>
              <a:buNone/>
            </a:pPr>
            <a:r>
              <a:rPr b="1" lang="en-US" sz="3400">
                <a:latin typeface="Times New Roman"/>
                <a:ea typeface="Times New Roman"/>
                <a:cs typeface="Times New Roman"/>
                <a:sym typeface="Times New Roman"/>
              </a:rPr>
              <a:t>PostgreSQL</a:t>
            </a:r>
            <a:r>
              <a:rPr lang="en-US" sz="3400">
                <a:latin typeface="Times New Roman"/>
                <a:ea typeface="Times New Roman"/>
                <a:cs typeface="Times New Roman"/>
                <a:sym typeface="Times New Roman"/>
              </a:rPr>
              <a:t>: This was used to set up the database side of our website, which held our data for the users of the site.</a:t>
            </a:r>
            <a:endParaRPr sz="3400">
              <a:latin typeface="Times New Roman"/>
              <a:ea typeface="Times New Roman"/>
              <a:cs typeface="Times New Roman"/>
              <a:sym typeface="Times New Roman"/>
            </a:endParaRPr>
          </a:p>
          <a:p>
            <a:pPr indent="0" lvl="0" marL="0" marR="0" rtl="0" algn="l">
              <a:spcBef>
                <a:spcPts val="0"/>
              </a:spcBef>
              <a:spcAft>
                <a:spcPts val="0"/>
              </a:spcAft>
              <a:buNone/>
            </a:pPr>
            <a:r>
              <a:t/>
            </a:r>
            <a:endParaRPr sz="3400">
              <a:latin typeface="Times New Roman"/>
              <a:ea typeface="Times New Roman"/>
              <a:cs typeface="Times New Roman"/>
              <a:sym typeface="Times New Roman"/>
            </a:endParaRPr>
          </a:p>
          <a:p>
            <a:pPr indent="0" lvl="0" marL="0" marR="0" rtl="0" algn="l">
              <a:spcBef>
                <a:spcPts val="0"/>
              </a:spcBef>
              <a:spcAft>
                <a:spcPts val="0"/>
              </a:spcAft>
              <a:buNone/>
            </a:pPr>
            <a:r>
              <a:rPr b="1" lang="en-US" sz="4100">
                <a:solidFill>
                  <a:srgbClr val="00863D"/>
                </a:solidFill>
                <a:latin typeface="Times New Roman"/>
                <a:ea typeface="Times New Roman"/>
                <a:cs typeface="Times New Roman"/>
                <a:sym typeface="Times New Roman"/>
              </a:rPr>
              <a:t>API</a:t>
            </a:r>
            <a:endParaRPr b="1" sz="4100">
              <a:solidFill>
                <a:srgbClr val="00863D"/>
              </a:solidFill>
              <a:latin typeface="Times New Roman"/>
              <a:ea typeface="Times New Roman"/>
              <a:cs typeface="Times New Roman"/>
              <a:sym typeface="Times New Roman"/>
            </a:endParaRPr>
          </a:p>
          <a:p>
            <a:pPr indent="0" lvl="0" marL="0" marR="0" rtl="0" algn="l">
              <a:spcBef>
                <a:spcPts val="0"/>
              </a:spcBef>
              <a:spcAft>
                <a:spcPts val="0"/>
              </a:spcAft>
              <a:buNone/>
            </a:pPr>
            <a:r>
              <a:rPr lang="en-US" sz="4100">
                <a:solidFill>
                  <a:schemeClr val="dk1"/>
                </a:solidFill>
                <a:latin typeface="Times New Roman"/>
                <a:ea typeface="Times New Roman"/>
                <a:cs typeface="Times New Roman"/>
                <a:sym typeface="Times New Roman"/>
              </a:rPr>
              <a:t>The API is how to client-side communicates with the back-end</a:t>
            </a:r>
            <a:endParaRPr sz="4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100">
                <a:solidFill>
                  <a:schemeClr val="dk1"/>
                </a:solidFill>
                <a:latin typeface="Times New Roman"/>
                <a:ea typeface="Times New Roman"/>
                <a:cs typeface="Times New Roman"/>
                <a:sym typeface="Times New Roman"/>
              </a:rPr>
              <a:t>REST: </a:t>
            </a:r>
            <a:r>
              <a:rPr lang="en-US" sz="4100">
                <a:solidFill>
                  <a:schemeClr val="dk1"/>
                </a:solidFill>
                <a:latin typeface="Times New Roman"/>
                <a:ea typeface="Times New Roman"/>
                <a:cs typeface="Times New Roman"/>
                <a:sym typeface="Times New Roman"/>
              </a:rPr>
              <a:t>Architectural</a:t>
            </a:r>
            <a:r>
              <a:rPr lang="en-US" sz="4100">
                <a:solidFill>
                  <a:schemeClr val="dk1"/>
                </a:solidFill>
                <a:latin typeface="Times New Roman"/>
                <a:ea typeface="Times New Roman"/>
                <a:cs typeface="Times New Roman"/>
                <a:sym typeface="Times New Roman"/>
              </a:rPr>
              <a:t> pattern used to </a:t>
            </a:r>
            <a:r>
              <a:rPr lang="en-US" sz="4100">
                <a:solidFill>
                  <a:schemeClr val="dk1"/>
                </a:solidFill>
                <a:latin typeface="Times New Roman"/>
                <a:ea typeface="Times New Roman"/>
                <a:cs typeface="Times New Roman"/>
                <a:sym typeface="Times New Roman"/>
              </a:rPr>
              <a:t>design</a:t>
            </a:r>
            <a:r>
              <a:rPr lang="en-US" sz="4100">
                <a:solidFill>
                  <a:schemeClr val="dk1"/>
                </a:solidFill>
                <a:latin typeface="Times New Roman"/>
                <a:ea typeface="Times New Roman"/>
                <a:cs typeface="Times New Roman"/>
                <a:sym typeface="Times New Roman"/>
              </a:rPr>
              <a:t> api’s</a:t>
            </a:r>
            <a:endParaRPr sz="4100">
              <a:solidFill>
                <a:schemeClr val="dk1"/>
              </a:solidFill>
              <a:latin typeface="Times New Roman"/>
              <a:ea typeface="Times New Roman"/>
              <a:cs typeface="Times New Roman"/>
              <a:sym typeface="Times New Roman"/>
            </a:endParaRPr>
          </a:p>
          <a:p>
            <a:pPr indent="-488950" lvl="0" marL="457200" marR="0" rtl="0" algn="l">
              <a:spcBef>
                <a:spcPts val="0"/>
              </a:spcBef>
              <a:spcAft>
                <a:spcPts val="0"/>
              </a:spcAft>
              <a:buClr>
                <a:schemeClr val="dk1"/>
              </a:buClr>
              <a:buSzPts val="4100"/>
              <a:buFont typeface="Times New Roman"/>
              <a:buChar char="●"/>
            </a:pPr>
            <a:r>
              <a:rPr lang="en-US" sz="4100">
                <a:solidFill>
                  <a:schemeClr val="dk1"/>
                </a:solidFill>
                <a:latin typeface="Times New Roman"/>
                <a:ea typeface="Times New Roman"/>
                <a:cs typeface="Times New Roman"/>
                <a:sym typeface="Times New Roman"/>
              </a:rPr>
              <a:t>Uses CRUD operations (Create, Read Update, Delete)</a:t>
            </a:r>
            <a:endParaRPr sz="4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4100">
              <a:solidFill>
                <a:srgbClr val="00863D"/>
              </a:solidFill>
              <a:latin typeface="Times New Roman"/>
              <a:ea typeface="Times New Roman"/>
              <a:cs typeface="Times New Roman"/>
              <a:sym typeface="Times New Roman"/>
            </a:endParaRPr>
          </a:p>
        </p:txBody>
      </p:sp>
      <p:sp>
        <p:nvSpPr>
          <p:cNvPr id="103" name="Google Shape;103;p1"/>
          <p:cNvSpPr txBox="1"/>
          <p:nvPr/>
        </p:nvSpPr>
        <p:spPr>
          <a:xfrm>
            <a:off x="31851600" y="5835650"/>
            <a:ext cx="105918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Agile Software Dev. Process </a:t>
            </a:r>
            <a:endParaRPr/>
          </a:p>
          <a:p>
            <a:pPr indent="0" lvl="0" marL="0" marR="0" rtl="0" algn="l">
              <a:lnSpc>
                <a:spcPct val="50000"/>
              </a:lnSpc>
              <a:spcBef>
                <a:spcPts val="0"/>
              </a:spcBef>
              <a:spcAft>
                <a:spcPts val="0"/>
              </a:spcAft>
              <a:buNone/>
            </a:pPr>
            <a:r>
              <a:t/>
            </a:r>
            <a:endParaRPr/>
          </a:p>
        </p:txBody>
      </p:sp>
      <p:sp>
        <p:nvSpPr>
          <p:cNvPr id="104" name="Google Shape;104;p1"/>
          <p:cNvSpPr txBox="1"/>
          <p:nvPr/>
        </p:nvSpPr>
        <p:spPr>
          <a:xfrm>
            <a:off x="31661100" y="6774650"/>
            <a:ext cx="10782300" cy="278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latin typeface="Times New Roman"/>
                <a:ea typeface="Times New Roman"/>
                <a:cs typeface="Times New Roman"/>
                <a:sym typeface="Times New Roman"/>
              </a:rPr>
              <a:t>An iterative development process, where cycles of work are short term. The process is defined by </a:t>
            </a:r>
            <a:r>
              <a:rPr b="1" lang="en-US" sz="3500">
                <a:latin typeface="Times New Roman"/>
                <a:ea typeface="Times New Roman"/>
                <a:cs typeface="Times New Roman"/>
                <a:sym typeface="Times New Roman"/>
              </a:rPr>
              <a:t>Design, Develop, Test, Deploy, Review</a:t>
            </a:r>
            <a:r>
              <a:rPr lang="en-US" sz="3500">
                <a:latin typeface="Times New Roman"/>
                <a:ea typeface="Times New Roman"/>
                <a:cs typeface="Times New Roman"/>
                <a:sym typeface="Times New Roman"/>
              </a:rPr>
              <a:t>.  </a:t>
            </a:r>
            <a:r>
              <a:rPr lang="en-US" sz="3500" u="sng">
                <a:latin typeface="Times New Roman"/>
                <a:ea typeface="Times New Roman"/>
                <a:cs typeface="Times New Roman"/>
                <a:sym typeface="Times New Roman"/>
              </a:rPr>
              <a:t>Vertical slicing</a:t>
            </a:r>
            <a:r>
              <a:rPr lang="en-US" sz="3500">
                <a:latin typeface="Times New Roman"/>
                <a:ea typeface="Times New Roman"/>
                <a:cs typeface="Times New Roman"/>
                <a:sym typeface="Times New Roman"/>
              </a:rPr>
              <a:t> is an approach where stories are broken down into understandable, and deliverable increments.</a:t>
            </a:r>
            <a:endParaRPr sz="3500">
              <a:latin typeface="Times New Roman"/>
              <a:ea typeface="Times New Roman"/>
              <a:cs typeface="Times New Roman"/>
              <a:sym typeface="Times New Roman"/>
            </a:endParaRPr>
          </a:p>
        </p:txBody>
      </p:sp>
      <p:sp>
        <p:nvSpPr>
          <p:cNvPr id="105" name="Google Shape;105;p1"/>
          <p:cNvSpPr txBox="1"/>
          <p:nvPr/>
        </p:nvSpPr>
        <p:spPr>
          <a:xfrm>
            <a:off x="31737300" y="28257588"/>
            <a:ext cx="10591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Troy Web Consulting</a:t>
            </a:r>
            <a:endParaRPr/>
          </a:p>
        </p:txBody>
      </p:sp>
      <p:pic>
        <p:nvPicPr>
          <p:cNvPr descr="A white text on a black background&#10;&#10;Description automatically generated" id="106" name="Google Shape;106;p1"/>
          <p:cNvPicPr preferRelativeResize="0"/>
          <p:nvPr/>
        </p:nvPicPr>
        <p:blipFill rotWithShape="1">
          <a:blip r:embed="rId3">
            <a:alphaModFix/>
          </a:blip>
          <a:srcRect b="0" l="0" r="0" t="0"/>
          <a:stretch/>
        </p:blipFill>
        <p:spPr>
          <a:xfrm>
            <a:off x="35709225" y="10914"/>
            <a:ext cx="7219950" cy="3233936"/>
          </a:xfrm>
          <a:prstGeom prst="rect">
            <a:avLst/>
          </a:prstGeom>
          <a:noFill/>
          <a:ln>
            <a:noFill/>
          </a:ln>
        </p:spPr>
      </p:pic>
      <p:sp>
        <p:nvSpPr>
          <p:cNvPr id="107" name="Google Shape;107;p1"/>
          <p:cNvSpPr txBox="1"/>
          <p:nvPr/>
        </p:nvSpPr>
        <p:spPr>
          <a:xfrm>
            <a:off x="14592300" y="5734913"/>
            <a:ext cx="10591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About Us</a:t>
            </a:r>
            <a:endParaRPr/>
          </a:p>
        </p:txBody>
      </p:sp>
      <p:sp>
        <p:nvSpPr>
          <p:cNvPr id="108" name="Google Shape;108;p1"/>
          <p:cNvSpPr/>
          <p:nvPr/>
        </p:nvSpPr>
        <p:spPr>
          <a:xfrm>
            <a:off x="14630400" y="6919426"/>
            <a:ext cx="14744700" cy="4103400"/>
          </a:xfrm>
          <a:prstGeom prst="roundRect">
            <a:avLst>
              <a:gd fmla="val 4902" name="adj"/>
            </a:avLst>
          </a:prstGeom>
          <a:solidFill>
            <a:schemeClr val="lt1"/>
          </a:solidFill>
          <a:ln>
            <a:noFill/>
          </a:ln>
          <a:effectLst>
            <a:outerShdw blurRad="498475" sx="101000" rotWithShape="0" algn="tl" sy="101000">
              <a:srgbClr val="000000">
                <a:alpha val="42750"/>
              </a:srgbClr>
            </a:outerShdw>
          </a:effectLst>
        </p:spPr>
        <p:txBody>
          <a:bodyPr anchorCtr="0" anchor="ctr" bIns="46075" lIns="92175" spcFirstLastPara="1" rIns="92175" wrap="square" tIns="46075">
            <a:noAutofit/>
          </a:bodyPr>
          <a:lstStyle/>
          <a:p>
            <a:pPr indent="0" lvl="0" marL="0" marR="0" rtl="0" algn="l">
              <a:spcBef>
                <a:spcPts val="0"/>
              </a:spcBef>
              <a:spcAft>
                <a:spcPts val="0"/>
              </a:spcAft>
              <a:buNone/>
            </a:pPr>
            <a:r>
              <a:rPr b="1" lang="en-US" sz="6000">
                <a:solidFill>
                  <a:srgbClr val="00863D"/>
                </a:solidFill>
              </a:rPr>
              <a:t>We are working for a private client tasked to develop a revolutionary social media platform! We have all signed a Non-Disclosure Agreement.</a:t>
            </a:r>
            <a:endParaRPr b="1" i="0" sz="6000" u="none" cap="none" strike="noStrike">
              <a:solidFill>
                <a:srgbClr val="00863D"/>
              </a:solidFill>
              <a:latin typeface="Arial"/>
              <a:ea typeface="Arial"/>
              <a:cs typeface="Arial"/>
              <a:sym typeface="Arial"/>
            </a:endParaRPr>
          </a:p>
        </p:txBody>
      </p:sp>
      <p:sp>
        <p:nvSpPr>
          <p:cNvPr id="109" name="Google Shape;109;p1"/>
          <p:cNvSpPr txBox="1"/>
          <p:nvPr/>
        </p:nvSpPr>
        <p:spPr>
          <a:xfrm>
            <a:off x="19975500" y="11568875"/>
            <a:ext cx="40545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600">
                <a:solidFill>
                  <a:srgbClr val="00863D"/>
                </a:solidFill>
                <a:latin typeface="Helvetica Neue"/>
                <a:ea typeface="Helvetica Neue"/>
                <a:cs typeface="Helvetica Neue"/>
                <a:sym typeface="Helvetica Neue"/>
              </a:rPr>
              <a:t>Tech Stack</a:t>
            </a:r>
            <a:endParaRPr sz="2200"/>
          </a:p>
        </p:txBody>
      </p:sp>
      <p:sp>
        <p:nvSpPr>
          <p:cNvPr id="110" name="Google Shape;110;p1"/>
          <p:cNvSpPr/>
          <p:nvPr/>
        </p:nvSpPr>
        <p:spPr>
          <a:xfrm>
            <a:off x="22123501" y="23850600"/>
            <a:ext cx="7735500" cy="7162800"/>
          </a:xfrm>
          <a:prstGeom prst="roundRect">
            <a:avLst>
              <a:gd fmla="val 2693" name="adj"/>
            </a:avLst>
          </a:prstGeom>
          <a:solidFill>
            <a:schemeClr val="lt1"/>
          </a:solidFill>
          <a:ln>
            <a:noFill/>
          </a:ln>
          <a:effectLst>
            <a:outerShdw blurRad="498475" sx="101000" rotWithShape="0" algn="tl" sy="101000">
              <a:srgbClr val="000000">
                <a:alpha val="42750"/>
              </a:srgbClr>
            </a:outerShdw>
          </a:effectLst>
        </p:spPr>
        <p:txBody>
          <a:bodyPr anchorCtr="0" anchor="ctr" bIns="46075" lIns="92175" spcFirstLastPara="1" rIns="92175" wrap="square" tIns="46075">
            <a:noAutofit/>
          </a:bodyPr>
          <a:lstStyle/>
          <a:p>
            <a:pPr indent="0" lvl="0" marL="0" marR="0" rtl="0" algn="l">
              <a:spcBef>
                <a:spcPts val="0"/>
              </a:spcBef>
              <a:spcAft>
                <a:spcPts val="0"/>
              </a:spcAft>
              <a:buNone/>
            </a:pPr>
            <a:r>
              <a:rPr b="1" lang="en-US" sz="6700">
                <a:solidFill>
                  <a:srgbClr val="00863D"/>
                </a:solidFill>
              </a:rPr>
              <a:t>Back</a:t>
            </a:r>
            <a:r>
              <a:rPr b="1" lang="en-US" sz="6700">
                <a:solidFill>
                  <a:srgbClr val="00863D"/>
                </a:solidFill>
              </a:rPr>
              <a:t> End: </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AWS</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Java Spring boot</a:t>
            </a:r>
            <a:endParaRPr b="1" sz="6700">
              <a:solidFill>
                <a:srgbClr val="00863D"/>
              </a:solidFill>
            </a:endParaRPr>
          </a:p>
          <a:p>
            <a:pPr indent="-654050" lvl="0" marL="457200" marR="0" rtl="0" algn="l">
              <a:spcBef>
                <a:spcPts val="0"/>
              </a:spcBef>
              <a:spcAft>
                <a:spcPts val="0"/>
              </a:spcAft>
              <a:buClr>
                <a:srgbClr val="00863D"/>
              </a:buClr>
              <a:buSzPts val="6700"/>
              <a:buChar char="-"/>
            </a:pPr>
            <a:r>
              <a:rPr b="1" lang="en-US" sz="6700">
                <a:solidFill>
                  <a:srgbClr val="00863D"/>
                </a:solidFill>
              </a:rPr>
              <a:t>PostgreSQL</a:t>
            </a:r>
            <a:endParaRPr b="1" sz="6700">
              <a:solidFill>
                <a:srgbClr val="00863D"/>
              </a:solidFill>
            </a:endParaRPr>
          </a:p>
        </p:txBody>
      </p:sp>
      <p:pic>
        <p:nvPicPr>
          <p:cNvPr id="111" name="Google Shape;111;p1"/>
          <p:cNvPicPr preferRelativeResize="0"/>
          <p:nvPr/>
        </p:nvPicPr>
        <p:blipFill>
          <a:blip r:embed="rId4">
            <a:alphaModFix/>
          </a:blip>
          <a:stretch>
            <a:fillRect/>
          </a:stretch>
        </p:blipFill>
        <p:spPr>
          <a:xfrm>
            <a:off x="32177400" y="9613238"/>
            <a:ext cx="9711601" cy="7223676"/>
          </a:xfrm>
          <a:prstGeom prst="rect">
            <a:avLst/>
          </a:prstGeom>
          <a:noFill/>
          <a:ln>
            <a:noFill/>
          </a:ln>
        </p:spPr>
      </p:pic>
      <p:pic>
        <p:nvPicPr>
          <p:cNvPr id="112" name="Google Shape;112;p1"/>
          <p:cNvPicPr preferRelativeResize="0"/>
          <p:nvPr/>
        </p:nvPicPr>
        <p:blipFill>
          <a:blip r:embed="rId5">
            <a:alphaModFix/>
          </a:blip>
          <a:stretch>
            <a:fillRect/>
          </a:stretch>
        </p:blipFill>
        <p:spPr>
          <a:xfrm>
            <a:off x="38197525" y="27748075"/>
            <a:ext cx="3743000" cy="1729900"/>
          </a:xfrm>
          <a:prstGeom prst="rect">
            <a:avLst/>
          </a:prstGeom>
          <a:noFill/>
          <a:ln>
            <a:noFill/>
          </a:ln>
        </p:spPr>
      </p:pic>
      <p:sp>
        <p:nvSpPr>
          <p:cNvPr id="113" name="Google Shape;113;p1"/>
          <p:cNvSpPr txBox="1"/>
          <p:nvPr/>
        </p:nvSpPr>
        <p:spPr>
          <a:xfrm>
            <a:off x="31584900" y="29208525"/>
            <a:ext cx="105918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latin typeface="Times New Roman"/>
                <a:ea typeface="Times New Roman"/>
                <a:cs typeface="Times New Roman"/>
                <a:sym typeface="Times New Roman"/>
              </a:rPr>
              <a:t>We started collaborating with TWC after a pivot on the project’s focus leading us to concentrate our efforts on specific aspects of WEL. With bi-monthly meetings, our efforts helped us achieve our goals</a:t>
            </a:r>
            <a:endParaRPr sz="3500">
              <a:latin typeface="Times New Roman"/>
              <a:ea typeface="Times New Roman"/>
              <a:cs typeface="Times New Roman"/>
              <a:sym typeface="Times New Roman"/>
            </a:endParaRPr>
          </a:p>
        </p:txBody>
      </p:sp>
      <p:sp>
        <p:nvSpPr>
          <p:cNvPr id="114" name="Google Shape;114;p1"/>
          <p:cNvSpPr txBox="1"/>
          <p:nvPr/>
        </p:nvSpPr>
        <p:spPr>
          <a:xfrm>
            <a:off x="31737300" y="16795813"/>
            <a:ext cx="10591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Scrum</a:t>
            </a:r>
            <a:endParaRPr/>
          </a:p>
        </p:txBody>
      </p:sp>
      <p:sp>
        <p:nvSpPr>
          <p:cNvPr id="115" name="Google Shape;115;p1"/>
          <p:cNvSpPr txBox="1"/>
          <p:nvPr/>
        </p:nvSpPr>
        <p:spPr>
          <a:xfrm>
            <a:off x="32272650" y="18205900"/>
            <a:ext cx="9559200" cy="81732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3500">
                <a:latin typeface="Times New Roman"/>
                <a:ea typeface="Times New Roman"/>
                <a:cs typeface="Times New Roman"/>
                <a:sym typeface="Times New Roman"/>
              </a:rPr>
              <a:t>Scrum is a flexible agile framework that breaks down software development into cycles called Sprints. There are three primary roles the Scrum Master, Product Owner, and Development Team. Our duties include, standups, sprint planning, retrospectives and more. </a:t>
            </a:r>
            <a:endParaRPr sz="3500">
              <a:latin typeface="Times New Roman"/>
              <a:ea typeface="Times New Roman"/>
              <a:cs typeface="Times New Roman"/>
              <a:sym typeface="Times New Roman"/>
            </a:endParaRPr>
          </a:p>
          <a:p>
            <a:pPr indent="457200" lvl="0" marL="0" marR="0" rtl="0" algn="l">
              <a:spcBef>
                <a:spcPts val="0"/>
              </a:spcBef>
              <a:spcAft>
                <a:spcPts val="0"/>
              </a:spcAft>
              <a:buNone/>
            </a:pPr>
            <a:r>
              <a:rPr lang="en-US" sz="3500">
                <a:latin typeface="Times New Roman"/>
                <a:ea typeface="Times New Roman"/>
                <a:cs typeface="Times New Roman"/>
                <a:sym typeface="Times New Roman"/>
              </a:rPr>
              <a:t>This setup not only adapts to changes </a:t>
            </a:r>
            <a:r>
              <a:rPr lang="en-US" sz="3500">
                <a:latin typeface="Times New Roman"/>
                <a:ea typeface="Times New Roman"/>
                <a:cs typeface="Times New Roman"/>
                <a:sym typeface="Times New Roman"/>
              </a:rPr>
              <a:t>seamlessly</a:t>
            </a:r>
            <a:r>
              <a:rPr lang="en-US" sz="3500">
                <a:latin typeface="Times New Roman"/>
                <a:ea typeface="Times New Roman"/>
                <a:cs typeface="Times New Roman"/>
                <a:sym typeface="Times New Roman"/>
              </a:rPr>
              <a:t> but also encourages continuous improvement through regular feedback loops. Scrum ensures that our team can tackle complex projects efficiently and deliver high-quality results consistently.</a:t>
            </a:r>
            <a:endParaRPr sz="3500">
              <a:latin typeface="Times New Roman"/>
              <a:ea typeface="Times New Roman"/>
              <a:cs typeface="Times New Roman"/>
              <a:sym typeface="Times New Roman"/>
            </a:endParaRPr>
          </a:p>
          <a:p>
            <a:pPr indent="0" lvl="0" marL="0" marR="0" rtl="0" algn="l">
              <a:spcBef>
                <a:spcPts val="0"/>
              </a:spcBef>
              <a:spcAft>
                <a:spcPts val="0"/>
              </a:spcAft>
              <a:buNone/>
            </a:pPr>
            <a:r>
              <a:t/>
            </a:r>
            <a:endParaRPr sz="3500">
              <a:latin typeface="Times New Roman"/>
              <a:ea typeface="Times New Roman"/>
              <a:cs typeface="Times New Roman"/>
              <a:sym typeface="Times New Roman"/>
            </a:endParaRPr>
          </a:p>
          <a:p>
            <a:pPr indent="0" lvl="0" marL="0" marR="0" rtl="0" algn="l">
              <a:spcBef>
                <a:spcPts val="0"/>
              </a:spcBef>
              <a:spcAft>
                <a:spcPts val="0"/>
              </a:spcAft>
              <a:buNone/>
            </a:pPr>
            <a:r>
              <a:rPr b="1" lang="en-US" sz="3500">
                <a:latin typeface="Times New Roman"/>
                <a:ea typeface="Times New Roman"/>
                <a:cs typeface="Times New Roman"/>
                <a:sym typeface="Times New Roman"/>
              </a:rPr>
              <a:t>Scrum Master: Brian Dell</a:t>
            </a:r>
            <a:endParaRPr b="1" sz="3500">
              <a:latin typeface="Times New Roman"/>
              <a:ea typeface="Times New Roman"/>
              <a:cs typeface="Times New Roman"/>
              <a:sym typeface="Times New Roman"/>
            </a:endParaRPr>
          </a:p>
          <a:p>
            <a:pPr indent="0" lvl="0" marL="0" marR="0" rtl="0" algn="l">
              <a:spcBef>
                <a:spcPts val="0"/>
              </a:spcBef>
              <a:spcAft>
                <a:spcPts val="0"/>
              </a:spcAft>
              <a:buNone/>
            </a:pPr>
            <a:r>
              <a:rPr b="1" lang="en-US" sz="3500">
                <a:latin typeface="Times New Roman"/>
                <a:ea typeface="Times New Roman"/>
                <a:cs typeface="Times New Roman"/>
                <a:sym typeface="Times New Roman"/>
              </a:rPr>
              <a:t>Product Owner: David Tang</a:t>
            </a:r>
            <a:endParaRPr b="1" sz="3500">
              <a:latin typeface="Times New Roman"/>
              <a:ea typeface="Times New Roman"/>
              <a:cs typeface="Times New Roman"/>
              <a:sym typeface="Times New Roman"/>
            </a:endParaRPr>
          </a:p>
          <a:p>
            <a:pPr indent="0" lvl="0" marL="0" marR="0" rtl="0" algn="l">
              <a:spcBef>
                <a:spcPts val="0"/>
              </a:spcBef>
              <a:spcAft>
                <a:spcPts val="0"/>
              </a:spcAft>
              <a:buNone/>
            </a:pPr>
            <a:r>
              <a:rPr b="1" lang="en-US" sz="3500">
                <a:latin typeface="Times New Roman"/>
                <a:ea typeface="Times New Roman"/>
                <a:cs typeface="Times New Roman"/>
                <a:sym typeface="Times New Roman"/>
              </a:rPr>
              <a:t>Dev Team: Jack Smolenski, Spencer Caramanna</a:t>
            </a:r>
            <a:endParaRPr b="1" sz="3500">
              <a:latin typeface="Times New Roman"/>
              <a:ea typeface="Times New Roman"/>
              <a:cs typeface="Times New Roman"/>
              <a:sym typeface="Times New Roman"/>
            </a:endParaRPr>
          </a:p>
        </p:txBody>
      </p:sp>
      <p:pic>
        <p:nvPicPr>
          <p:cNvPr id="116" name="Google Shape;116;p1"/>
          <p:cNvPicPr preferRelativeResize="0"/>
          <p:nvPr/>
        </p:nvPicPr>
        <p:blipFill>
          <a:blip r:embed="rId6">
            <a:alphaModFix/>
          </a:blip>
          <a:stretch>
            <a:fillRect/>
          </a:stretch>
        </p:blipFill>
        <p:spPr>
          <a:xfrm>
            <a:off x="14162700" y="12231338"/>
            <a:ext cx="15680100" cy="10410751"/>
          </a:xfrm>
          <a:prstGeom prst="rect">
            <a:avLst/>
          </a:prstGeom>
          <a:noFill/>
          <a:ln>
            <a:noFill/>
          </a:ln>
        </p:spPr>
      </p:pic>
      <p:sp>
        <p:nvSpPr>
          <p:cNvPr id="117" name="Google Shape;117;p1"/>
          <p:cNvSpPr txBox="1"/>
          <p:nvPr/>
        </p:nvSpPr>
        <p:spPr>
          <a:xfrm>
            <a:off x="1466850" y="20583100"/>
            <a:ext cx="105918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00863D"/>
                </a:solidFill>
                <a:latin typeface="Helvetica Neue"/>
                <a:ea typeface="Helvetica Neue"/>
                <a:cs typeface="Helvetica Neue"/>
                <a:sym typeface="Helvetica Neue"/>
              </a:rPr>
              <a:t>MVC</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50000"/>
              </a:lnSpc>
              <a:spcBef>
                <a:spcPts val="0"/>
              </a:spcBef>
              <a:spcAft>
                <a:spcPts val="0"/>
              </a:spcAft>
              <a:buNone/>
            </a:pPr>
            <a:r>
              <a:t/>
            </a:r>
            <a:endParaRPr/>
          </a:p>
        </p:txBody>
      </p:sp>
      <p:sp>
        <p:nvSpPr>
          <p:cNvPr id="118" name="Google Shape;118;p1"/>
          <p:cNvSpPr txBox="1"/>
          <p:nvPr/>
        </p:nvSpPr>
        <p:spPr>
          <a:xfrm>
            <a:off x="1543050" y="21750988"/>
            <a:ext cx="105156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400">
                <a:latin typeface="Times New Roman"/>
                <a:ea typeface="Times New Roman"/>
                <a:cs typeface="Times New Roman"/>
                <a:sym typeface="Times New Roman"/>
              </a:rPr>
              <a:t>Model-View-Controller (MVC) is a commonly used software </a:t>
            </a:r>
            <a:r>
              <a:rPr lang="en-US" sz="3400">
                <a:latin typeface="Times New Roman"/>
                <a:ea typeface="Times New Roman"/>
                <a:cs typeface="Times New Roman"/>
                <a:sym typeface="Times New Roman"/>
              </a:rPr>
              <a:t>development</a:t>
            </a:r>
            <a:r>
              <a:rPr lang="en-US" sz="3400">
                <a:latin typeface="Times New Roman"/>
                <a:ea typeface="Times New Roman"/>
                <a:cs typeface="Times New Roman"/>
                <a:sym typeface="Times New Roman"/>
              </a:rPr>
              <a:t> architectural pattern we used while programming. </a:t>
            </a:r>
            <a:endParaRPr sz="3400">
              <a:latin typeface="Times New Roman"/>
              <a:ea typeface="Times New Roman"/>
              <a:cs typeface="Times New Roman"/>
              <a:sym typeface="Times New Roman"/>
            </a:endParaRPr>
          </a:p>
        </p:txBody>
      </p:sp>
      <p:pic>
        <p:nvPicPr>
          <p:cNvPr id="119" name="Google Shape;119;p1"/>
          <p:cNvPicPr preferRelativeResize="0"/>
          <p:nvPr/>
        </p:nvPicPr>
        <p:blipFill>
          <a:blip r:embed="rId7">
            <a:alphaModFix/>
          </a:blip>
          <a:stretch>
            <a:fillRect/>
          </a:stretch>
        </p:blipFill>
        <p:spPr>
          <a:xfrm>
            <a:off x="1281100" y="23860250"/>
            <a:ext cx="11139500" cy="621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