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7" r:id="rId1"/>
  </p:sldMasterIdLst>
  <p:notesMasterIdLst>
    <p:notesMasterId r:id="rId9"/>
  </p:notesMasterIdLst>
  <p:sldIdLst>
    <p:sldId id="256" r:id="rId2"/>
    <p:sldId id="257" r:id="rId3"/>
    <p:sldId id="260" r:id="rId4"/>
    <p:sldId id="318" r:id="rId5"/>
    <p:sldId id="263" r:id="rId6"/>
    <p:sldId id="302" r:id="rId7"/>
    <p:sldId id="319" r:id="rId8"/>
  </p:sldIdLst>
  <p:sldSz cx="9144000" cy="5143500" type="screen16x9"/>
  <p:notesSz cx="6858000" cy="9144000"/>
  <p:embeddedFontLst>
    <p:embeddedFont>
      <p:font typeface="Encode Sans" pitchFamily="2" charset="77"/>
      <p:regular r:id="rId10"/>
      <p:bold r:id="rId11"/>
    </p:embeddedFont>
    <p:embeddedFont>
      <p:font typeface="verdana" panose="020B060403050404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C153"/>
    <a:srgbClr val="A9104F"/>
    <a:srgbClr val="009A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3EEFE33-05BB-46A2-88A5-289CB4794C35}">
  <a:tblStyle styleId="{23EEFE33-05BB-46A2-88A5-289CB4794C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8"/>
    <p:restoredTop sz="87099"/>
  </p:normalViewPr>
  <p:slideViewPr>
    <p:cSldViewPr snapToGrid="0">
      <p:cViewPr>
        <p:scale>
          <a:sx n="140" d="100"/>
          <a:sy n="140" d="100"/>
        </p:scale>
        <p:origin x="-824"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55186e73f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55186e73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12984bb4cf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12984bb4cf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12e8523f1f1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12e8523f1f1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2"/>
        <p:cNvGrpSpPr/>
        <p:nvPr/>
      </p:nvGrpSpPr>
      <p:grpSpPr>
        <a:xfrm>
          <a:off x="0" y="0"/>
          <a:ext cx="0" cy="0"/>
          <a:chOff x="0" y="0"/>
          <a:chExt cx="0" cy="0"/>
        </a:xfrm>
      </p:grpSpPr>
      <p:sp>
        <p:nvSpPr>
          <p:cNvPr id="2393" name="Google Shape;2393;g12ea1516aa4_0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4" name="Google Shape;2394;g12ea1516aa4_0_1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12e8523f1f1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12e8523f1f1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6"/>
        <p:cNvGrpSpPr/>
        <p:nvPr/>
      </p:nvGrpSpPr>
      <p:grpSpPr>
        <a:xfrm>
          <a:off x="0" y="0"/>
          <a:ext cx="0" cy="0"/>
          <a:chOff x="0" y="0"/>
          <a:chExt cx="0" cy="0"/>
        </a:xfrm>
      </p:grpSpPr>
      <p:sp>
        <p:nvSpPr>
          <p:cNvPr id="1747" name="Google Shape;1747;g12e4a769794_0_9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8" name="Google Shape;1748;g12e4a769794_0_9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8800" y="3478175"/>
            <a:ext cx="9454943" cy="1712571"/>
          </a:xfrm>
          <a:custGeom>
            <a:avLst/>
            <a:gdLst/>
            <a:ahLst/>
            <a:cxnLst/>
            <a:rect l="l" t="t" r="r" b="b"/>
            <a:pathLst>
              <a:path w="208776" h="39549" extrusionOk="0">
                <a:moveTo>
                  <a:pt x="197518" y="0"/>
                </a:moveTo>
                <a:lnTo>
                  <a:pt x="196520" y="25"/>
                </a:lnTo>
                <a:lnTo>
                  <a:pt x="195534" y="50"/>
                </a:lnTo>
                <a:lnTo>
                  <a:pt x="194548" y="88"/>
                </a:lnTo>
                <a:lnTo>
                  <a:pt x="193562" y="138"/>
                </a:lnTo>
                <a:lnTo>
                  <a:pt x="192589" y="200"/>
                </a:lnTo>
                <a:lnTo>
                  <a:pt x="191603" y="275"/>
                </a:lnTo>
                <a:lnTo>
                  <a:pt x="190617" y="362"/>
                </a:lnTo>
                <a:lnTo>
                  <a:pt x="189631" y="462"/>
                </a:lnTo>
                <a:lnTo>
                  <a:pt x="188658" y="574"/>
                </a:lnTo>
                <a:lnTo>
                  <a:pt x="187672" y="699"/>
                </a:lnTo>
                <a:lnTo>
                  <a:pt x="186698" y="824"/>
                </a:lnTo>
                <a:lnTo>
                  <a:pt x="185725" y="961"/>
                </a:lnTo>
                <a:lnTo>
                  <a:pt x="184739" y="1111"/>
                </a:lnTo>
                <a:lnTo>
                  <a:pt x="183765" y="1273"/>
                </a:lnTo>
                <a:lnTo>
                  <a:pt x="182792" y="1448"/>
                </a:lnTo>
                <a:lnTo>
                  <a:pt x="181819" y="1623"/>
                </a:lnTo>
                <a:lnTo>
                  <a:pt x="180845" y="1810"/>
                </a:lnTo>
                <a:lnTo>
                  <a:pt x="179872" y="2010"/>
                </a:lnTo>
                <a:lnTo>
                  <a:pt x="178898" y="2209"/>
                </a:lnTo>
                <a:lnTo>
                  <a:pt x="177925" y="2421"/>
                </a:lnTo>
                <a:lnTo>
                  <a:pt x="175978" y="2871"/>
                </a:lnTo>
                <a:lnTo>
                  <a:pt x="174044" y="3332"/>
                </a:lnTo>
                <a:lnTo>
                  <a:pt x="172109" y="3832"/>
                </a:lnTo>
                <a:lnTo>
                  <a:pt x="170175" y="4356"/>
                </a:lnTo>
                <a:lnTo>
                  <a:pt x="168241" y="4892"/>
                </a:lnTo>
                <a:lnTo>
                  <a:pt x="166319" y="5454"/>
                </a:lnTo>
                <a:lnTo>
                  <a:pt x="164384" y="6028"/>
                </a:lnTo>
                <a:lnTo>
                  <a:pt x="162462" y="6615"/>
                </a:lnTo>
                <a:lnTo>
                  <a:pt x="160541" y="7214"/>
                </a:lnTo>
                <a:lnTo>
                  <a:pt x="158619" y="7825"/>
                </a:lnTo>
                <a:lnTo>
                  <a:pt x="156697" y="8437"/>
                </a:lnTo>
                <a:lnTo>
                  <a:pt x="149034" y="10920"/>
                </a:lnTo>
                <a:lnTo>
                  <a:pt x="145215" y="12143"/>
                </a:lnTo>
                <a:lnTo>
                  <a:pt x="143293" y="12730"/>
                </a:lnTo>
                <a:lnTo>
                  <a:pt x="141384" y="13316"/>
                </a:lnTo>
                <a:lnTo>
                  <a:pt x="138801" y="14090"/>
                </a:lnTo>
                <a:lnTo>
                  <a:pt x="137503" y="14464"/>
                </a:lnTo>
                <a:lnTo>
                  <a:pt x="136205" y="14826"/>
                </a:lnTo>
                <a:lnTo>
                  <a:pt x="134907" y="15188"/>
                </a:lnTo>
                <a:lnTo>
                  <a:pt x="133597" y="15538"/>
                </a:lnTo>
                <a:lnTo>
                  <a:pt x="132299" y="15887"/>
                </a:lnTo>
                <a:lnTo>
                  <a:pt x="130988" y="16211"/>
                </a:lnTo>
                <a:lnTo>
                  <a:pt x="129678" y="16536"/>
                </a:lnTo>
                <a:lnTo>
                  <a:pt x="128368" y="16848"/>
                </a:lnTo>
                <a:lnTo>
                  <a:pt x="127057" y="17160"/>
                </a:lnTo>
                <a:lnTo>
                  <a:pt x="125734" y="17447"/>
                </a:lnTo>
                <a:lnTo>
                  <a:pt x="124412" y="17734"/>
                </a:lnTo>
                <a:lnTo>
                  <a:pt x="123101" y="18009"/>
                </a:lnTo>
                <a:lnTo>
                  <a:pt x="121778" y="18258"/>
                </a:lnTo>
                <a:lnTo>
                  <a:pt x="120455" y="18508"/>
                </a:lnTo>
                <a:lnTo>
                  <a:pt x="119120" y="18745"/>
                </a:lnTo>
                <a:lnTo>
                  <a:pt x="117797" y="18969"/>
                </a:lnTo>
                <a:lnTo>
                  <a:pt x="116474" y="19182"/>
                </a:lnTo>
                <a:lnTo>
                  <a:pt x="115139" y="19369"/>
                </a:lnTo>
                <a:lnTo>
                  <a:pt x="113804" y="19556"/>
                </a:lnTo>
                <a:lnTo>
                  <a:pt x="112468" y="19718"/>
                </a:lnTo>
                <a:lnTo>
                  <a:pt x="111133" y="19868"/>
                </a:lnTo>
                <a:lnTo>
                  <a:pt x="109798" y="20005"/>
                </a:lnTo>
                <a:lnTo>
                  <a:pt x="108462" y="20118"/>
                </a:lnTo>
                <a:lnTo>
                  <a:pt x="107127" y="20230"/>
                </a:lnTo>
                <a:lnTo>
                  <a:pt x="105779" y="20317"/>
                </a:lnTo>
                <a:lnTo>
                  <a:pt x="104431" y="20380"/>
                </a:lnTo>
                <a:lnTo>
                  <a:pt x="103096" y="20430"/>
                </a:lnTo>
                <a:lnTo>
                  <a:pt x="101748" y="20467"/>
                </a:lnTo>
                <a:lnTo>
                  <a:pt x="100400" y="20480"/>
                </a:lnTo>
                <a:lnTo>
                  <a:pt x="99053" y="20480"/>
                </a:lnTo>
                <a:lnTo>
                  <a:pt x="97480" y="20455"/>
                </a:lnTo>
                <a:lnTo>
                  <a:pt x="95895" y="20405"/>
                </a:lnTo>
                <a:lnTo>
                  <a:pt x="94323" y="20330"/>
                </a:lnTo>
                <a:lnTo>
                  <a:pt x="92750" y="20230"/>
                </a:lnTo>
                <a:lnTo>
                  <a:pt x="91190" y="20105"/>
                </a:lnTo>
                <a:lnTo>
                  <a:pt x="89618" y="19955"/>
                </a:lnTo>
                <a:lnTo>
                  <a:pt x="88058" y="19793"/>
                </a:lnTo>
                <a:lnTo>
                  <a:pt x="86485" y="19606"/>
                </a:lnTo>
                <a:lnTo>
                  <a:pt x="84925" y="19406"/>
                </a:lnTo>
                <a:lnTo>
                  <a:pt x="83365" y="19182"/>
                </a:lnTo>
                <a:lnTo>
                  <a:pt x="81806" y="18945"/>
                </a:lnTo>
                <a:lnTo>
                  <a:pt x="80258" y="18682"/>
                </a:lnTo>
                <a:lnTo>
                  <a:pt x="78698" y="18408"/>
                </a:lnTo>
                <a:lnTo>
                  <a:pt x="77138" y="18121"/>
                </a:lnTo>
                <a:lnTo>
                  <a:pt x="75591" y="17821"/>
                </a:lnTo>
                <a:lnTo>
                  <a:pt x="74043" y="17497"/>
                </a:lnTo>
                <a:lnTo>
                  <a:pt x="72483" y="17172"/>
                </a:lnTo>
                <a:lnTo>
                  <a:pt x="70936" y="16823"/>
                </a:lnTo>
                <a:lnTo>
                  <a:pt x="69388" y="16474"/>
                </a:lnTo>
                <a:lnTo>
                  <a:pt x="67841" y="16112"/>
                </a:lnTo>
                <a:lnTo>
                  <a:pt x="66306" y="15737"/>
                </a:lnTo>
                <a:lnTo>
                  <a:pt x="64758" y="15350"/>
                </a:lnTo>
                <a:lnTo>
                  <a:pt x="61663" y="14564"/>
                </a:lnTo>
                <a:lnTo>
                  <a:pt x="58581" y="13740"/>
                </a:lnTo>
                <a:lnTo>
                  <a:pt x="55511" y="12917"/>
                </a:lnTo>
                <a:lnTo>
                  <a:pt x="52428" y="12068"/>
                </a:lnTo>
                <a:lnTo>
                  <a:pt x="49346" y="11207"/>
                </a:lnTo>
                <a:lnTo>
                  <a:pt x="46276" y="10358"/>
                </a:lnTo>
                <a:lnTo>
                  <a:pt x="43205" y="9510"/>
                </a:lnTo>
                <a:lnTo>
                  <a:pt x="40123" y="8686"/>
                </a:lnTo>
                <a:lnTo>
                  <a:pt x="37053" y="7875"/>
                </a:lnTo>
                <a:lnTo>
                  <a:pt x="35518" y="7476"/>
                </a:lnTo>
                <a:lnTo>
                  <a:pt x="33983" y="7089"/>
                </a:lnTo>
                <a:lnTo>
                  <a:pt x="32448" y="6702"/>
                </a:lnTo>
                <a:lnTo>
                  <a:pt x="30900" y="6328"/>
                </a:lnTo>
                <a:lnTo>
                  <a:pt x="29365" y="5966"/>
                </a:lnTo>
                <a:lnTo>
                  <a:pt x="27830" y="5616"/>
                </a:lnTo>
                <a:lnTo>
                  <a:pt x="26283" y="5279"/>
                </a:lnTo>
                <a:lnTo>
                  <a:pt x="24748" y="4955"/>
                </a:lnTo>
                <a:lnTo>
                  <a:pt x="23213" y="4630"/>
                </a:lnTo>
                <a:lnTo>
                  <a:pt x="21665" y="4331"/>
                </a:lnTo>
                <a:lnTo>
                  <a:pt x="20130" y="4044"/>
                </a:lnTo>
                <a:lnTo>
                  <a:pt x="18583" y="3782"/>
                </a:lnTo>
                <a:lnTo>
                  <a:pt x="17035" y="3520"/>
                </a:lnTo>
                <a:lnTo>
                  <a:pt x="15500" y="3282"/>
                </a:lnTo>
                <a:lnTo>
                  <a:pt x="13953" y="3070"/>
                </a:lnTo>
                <a:lnTo>
                  <a:pt x="12405" y="2871"/>
                </a:lnTo>
                <a:lnTo>
                  <a:pt x="10858" y="2683"/>
                </a:lnTo>
                <a:lnTo>
                  <a:pt x="9310" y="2521"/>
                </a:lnTo>
                <a:lnTo>
                  <a:pt x="7763" y="2384"/>
                </a:lnTo>
                <a:lnTo>
                  <a:pt x="6215" y="2272"/>
                </a:lnTo>
                <a:lnTo>
                  <a:pt x="4655" y="2172"/>
                </a:lnTo>
                <a:lnTo>
                  <a:pt x="3108" y="2109"/>
                </a:lnTo>
                <a:lnTo>
                  <a:pt x="1548" y="2059"/>
                </a:lnTo>
                <a:lnTo>
                  <a:pt x="0" y="2034"/>
                </a:lnTo>
                <a:lnTo>
                  <a:pt x="0" y="39549"/>
                </a:lnTo>
                <a:lnTo>
                  <a:pt x="208775" y="39549"/>
                </a:lnTo>
                <a:lnTo>
                  <a:pt x="208775" y="874"/>
                </a:lnTo>
                <a:lnTo>
                  <a:pt x="208126" y="762"/>
                </a:lnTo>
                <a:lnTo>
                  <a:pt x="207477" y="662"/>
                </a:lnTo>
                <a:lnTo>
                  <a:pt x="206816" y="562"/>
                </a:lnTo>
                <a:lnTo>
                  <a:pt x="206142" y="475"/>
                </a:lnTo>
                <a:lnTo>
                  <a:pt x="205468" y="400"/>
                </a:lnTo>
                <a:lnTo>
                  <a:pt x="204806" y="325"/>
                </a:lnTo>
                <a:lnTo>
                  <a:pt x="203459" y="212"/>
                </a:lnTo>
                <a:lnTo>
                  <a:pt x="202473" y="138"/>
                </a:lnTo>
                <a:lnTo>
                  <a:pt x="201474" y="88"/>
                </a:lnTo>
                <a:lnTo>
                  <a:pt x="200488" y="38"/>
                </a:lnTo>
                <a:lnTo>
                  <a:pt x="199490" y="13"/>
                </a:lnTo>
                <a:lnTo>
                  <a:pt x="1985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7900" y="3498355"/>
            <a:ext cx="9454905" cy="1712540"/>
          </a:xfrm>
          <a:custGeom>
            <a:avLst/>
            <a:gdLst/>
            <a:ahLst/>
            <a:cxnLst/>
            <a:rect l="l" t="t" r="r" b="b"/>
            <a:pathLst>
              <a:path w="204707" h="37078" extrusionOk="0">
                <a:moveTo>
                  <a:pt x="142956" y="0"/>
                </a:moveTo>
                <a:lnTo>
                  <a:pt x="141746" y="13"/>
                </a:lnTo>
                <a:lnTo>
                  <a:pt x="140535" y="38"/>
                </a:lnTo>
                <a:lnTo>
                  <a:pt x="139337" y="75"/>
                </a:lnTo>
                <a:lnTo>
                  <a:pt x="138127" y="112"/>
                </a:lnTo>
                <a:lnTo>
                  <a:pt x="136929" y="162"/>
                </a:lnTo>
                <a:lnTo>
                  <a:pt x="135718" y="225"/>
                </a:lnTo>
                <a:lnTo>
                  <a:pt x="134520" y="300"/>
                </a:lnTo>
                <a:lnTo>
                  <a:pt x="133322" y="374"/>
                </a:lnTo>
                <a:lnTo>
                  <a:pt x="132111" y="462"/>
                </a:lnTo>
                <a:lnTo>
                  <a:pt x="130913" y="562"/>
                </a:lnTo>
                <a:lnTo>
                  <a:pt x="129715" y="662"/>
                </a:lnTo>
                <a:lnTo>
                  <a:pt x="128517" y="774"/>
                </a:lnTo>
                <a:lnTo>
                  <a:pt x="127319" y="899"/>
                </a:lnTo>
                <a:lnTo>
                  <a:pt x="126121" y="1036"/>
                </a:lnTo>
                <a:lnTo>
                  <a:pt x="124923" y="1173"/>
                </a:lnTo>
                <a:lnTo>
                  <a:pt x="123725" y="1323"/>
                </a:lnTo>
                <a:lnTo>
                  <a:pt x="122527" y="1485"/>
                </a:lnTo>
                <a:lnTo>
                  <a:pt x="121329" y="1647"/>
                </a:lnTo>
                <a:lnTo>
                  <a:pt x="120131" y="1822"/>
                </a:lnTo>
                <a:lnTo>
                  <a:pt x="118945" y="2009"/>
                </a:lnTo>
                <a:lnTo>
                  <a:pt x="117747" y="2197"/>
                </a:lnTo>
                <a:lnTo>
                  <a:pt x="116562" y="2396"/>
                </a:lnTo>
                <a:lnTo>
                  <a:pt x="115376" y="2608"/>
                </a:lnTo>
                <a:lnTo>
                  <a:pt x="114190" y="2821"/>
                </a:lnTo>
                <a:lnTo>
                  <a:pt x="112992" y="3045"/>
                </a:lnTo>
                <a:lnTo>
                  <a:pt x="111807" y="3270"/>
                </a:lnTo>
                <a:lnTo>
                  <a:pt x="110621" y="3507"/>
                </a:lnTo>
                <a:lnTo>
                  <a:pt x="109448" y="3756"/>
                </a:lnTo>
                <a:lnTo>
                  <a:pt x="108263" y="4006"/>
                </a:lnTo>
                <a:lnTo>
                  <a:pt x="107077" y="4268"/>
                </a:lnTo>
                <a:lnTo>
                  <a:pt x="105904" y="4543"/>
                </a:lnTo>
                <a:lnTo>
                  <a:pt x="104731" y="4817"/>
                </a:lnTo>
                <a:lnTo>
                  <a:pt x="102372" y="5391"/>
                </a:lnTo>
                <a:lnTo>
                  <a:pt x="100038" y="5990"/>
                </a:lnTo>
                <a:lnTo>
                  <a:pt x="97692" y="6627"/>
                </a:lnTo>
                <a:lnTo>
                  <a:pt x="95371" y="7276"/>
                </a:lnTo>
                <a:lnTo>
                  <a:pt x="93050" y="7962"/>
                </a:lnTo>
                <a:lnTo>
                  <a:pt x="90728" y="8673"/>
                </a:lnTo>
                <a:lnTo>
                  <a:pt x="88432" y="9410"/>
                </a:lnTo>
                <a:lnTo>
                  <a:pt x="86123" y="10171"/>
                </a:lnTo>
                <a:lnTo>
                  <a:pt x="83840" y="10957"/>
                </a:lnTo>
                <a:lnTo>
                  <a:pt x="81556" y="11768"/>
                </a:lnTo>
                <a:lnTo>
                  <a:pt x="79297" y="12605"/>
                </a:lnTo>
                <a:lnTo>
                  <a:pt x="77026" y="13466"/>
                </a:lnTo>
                <a:lnTo>
                  <a:pt x="74779" y="14352"/>
                </a:lnTo>
                <a:lnTo>
                  <a:pt x="72321" y="15338"/>
                </a:lnTo>
                <a:lnTo>
                  <a:pt x="69862" y="16349"/>
                </a:lnTo>
                <a:lnTo>
                  <a:pt x="67416" y="17384"/>
                </a:lnTo>
                <a:lnTo>
                  <a:pt x="64970" y="18420"/>
                </a:lnTo>
                <a:lnTo>
                  <a:pt x="60091" y="20517"/>
                </a:lnTo>
                <a:lnTo>
                  <a:pt x="57644" y="21565"/>
                </a:lnTo>
                <a:lnTo>
                  <a:pt x="55198" y="22588"/>
                </a:lnTo>
                <a:lnTo>
                  <a:pt x="52752" y="23612"/>
                </a:lnTo>
                <a:lnTo>
                  <a:pt x="50294" y="24610"/>
                </a:lnTo>
                <a:lnTo>
                  <a:pt x="47835" y="25584"/>
                </a:lnTo>
                <a:lnTo>
                  <a:pt x="46600" y="26070"/>
                </a:lnTo>
                <a:lnTo>
                  <a:pt x="45352" y="26532"/>
                </a:lnTo>
                <a:lnTo>
                  <a:pt x="44116" y="26994"/>
                </a:lnTo>
                <a:lnTo>
                  <a:pt x="42868" y="27443"/>
                </a:lnTo>
                <a:lnTo>
                  <a:pt x="41620" y="27892"/>
                </a:lnTo>
                <a:lnTo>
                  <a:pt x="40360" y="28317"/>
                </a:lnTo>
                <a:lnTo>
                  <a:pt x="39112" y="28741"/>
                </a:lnTo>
                <a:lnTo>
                  <a:pt x="37839" y="29140"/>
                </a:lnTo>
                <a:lnTo>
                  <a:pt x="36579" y="29540"/>
                </a:lnTo>
                <a:lnTo>
                  <a:pt x="35306" y="29914"/>
                </a:lnTo>
                <a:lnTo>
                  <a:pt x="34232" y="30226"/>
                </a:lnTo>
                <a:lnTo>
                  <a:pt x="33147" y="30525"/>
                </a:lnTo>
                <a:lnTo>
                  <a:pt x="32061" y="30813"/>
                </a:lnTo>
                <a:lnTo>
                  <a:pt x="30975" y="31087"/>
                </a:lnTo>
                <a:lnTo>
                  <a:pt x="29889" y="31349"/>
                </a:lnTo>
                <a:lnTo>
                  <a:pt x="28791" y="31611"/>
                </a:lnTo>
                <a:lnTo>
                  <a:pt x="27693" y="31848"/>
                </a:lnTo>
                <a:lnTo>
                  <a:pt x="26582" y="32073"/>
                </a:lnTo>
                <a:lnTo>
                  <a:pt x="25484" y="32285"/>
                </a:lnTo>
                <a:lnTo>
                  <a:pt x="24373" y="32485"/>
                </a:lnTo>
                <a:lnTo>
                  <a:pt x="23263" y="32672"/>
                </a:lnTo>
                <a:lnTo>
                  <a:pt x="22152" y="32834"/>
                </a:lnTo>
                <a:lnTo>
                  <a:pt x="21029" y="32996"/>
                </a:lnTo>
                <a:lnTo>
                  <a:pt x="19918" y="33134"/>
                </a:lnTo>
                <a:lnTo>
                  <a:pt x="18807" y="33259"/>
                </a:lnTo>
                <a:lnTo>
                  <a:pt x="17684" y="33358"/>
                </a:lnTo>
                <a:lnTo>
                  <a:pt x="16573" y="33446"/>
                </a:lnTo>
                <a:lnTo>
                  <a:pt x="15450" y="33521"/>
                </a:lnTo>
                <a:lnTo>
                  <a:pt x="14340" y="33583"/>
                </a:lnTo>
                <a:lnTo>
                  <a:pt x="13216" y="33620"/>
                </a:lnTo>
                <a:lnTo>
                  <a:pt x="12106" y="33633"/>
                </a:lnTo>
                <a:lnTo>
                  <a:pt x="10995" y="33645"/>
                </a:lnTo>
                <a:lnTo>
                  <a:pt x="9884" y="33620"/>
                </a:lnTo>
                <a:lnTo>
                  <a:pt x="8774" y="33583"/>
                </a:lnTo>
                <a:lnTo>
                  <a:pt x="7663" y="33533"/>
                </a:lnTo>
                <a:lnTo>
                  <a:pt x="6552" y="33446"/>
                </a:lnTo>
                <a:lnTo>
                  <a:pt x="5454" y="33358"/>
                </a:lnTo>
                <a:lnTo>
                  <a:pt x="4356" y="33234"/>
                </a:lnTo>
                <a:lnTo>
                  <a:pt x="3258" y="33096"/>
                </a:lnTo>
                <a:lnTo>
                  <a:pt x="2172" y="32934"/>
                </a:lnTo>
                <a:lnTo>
                  <a:pt x="1086" y="32747"/>
                </a:lnTo>
                <a:lnTo>
                  <a:pt x="0" y="32547"/>
                </a:lnTo>
                <a:lnTo>
                  <a:pt x="0" y="37077"/>
                </a:lnTo>
                <a:lnTo>
                  <a:pt x="204706" y="37077"/>
                </a:lnTo>
                <a:lnTo>
                  <a:pt x="204706" y="14364"/>
                </a:lnTo>
                <a:lnTo>
                  <a:pt x="203122" y="13553"/>
                </a:lnTo>
                <a:lnTo>
                  <a:pt x="201512" y="12767"/>
                </a:lnTo>
                <a:lnTo>
                  <a:pt x="199902" y="12006"/>
                </a:lnTo>
                <a:lnTo>
                  <a:pt x="198279" y="11257"/>
                </a:lnTo>
                <a:lnTo>
                  <a:pt x="196645" y="10545"/>
                </a:lnTo>
                <a:lnTo>
                  <a:pt x="195010" y="9847"/>
                </a:lnTo>
                <a:lnTo>
                  <a:pt x="193362" y="9173"/>
                </a:lnTo>
                <a:lnTo>
                  <a:pt x="191703" y="8536"/>
                </a:lnTo>
                <a:lnTo>
                  <a:pt x="190043" y="7912"/>
                </a:lnTo>
                <a:lnTo>
                  <a:pt x="188370" y="7313"/>
                </a:lnTo>
                <a:lnTo>
                  <a:pt x="186686" y="6739"/>
                </a:lnTo>
                <a:lnTo>
                  <a:pt x="185001" y="6190"/>
                </a:lnTo>
                <a:lnTo>
                  <a:pt x="183304" y="5666"/>
                </a:lnTo>
                <a:lnTo>
                  <a:pt x="181606" y="5167"/>
                </a:lnTo>
                <a:lnTo>
                  <a:pt x="179897" y="4680"/>
                </a:lnTo>
                <a:lnTo>
                  <a:pt x="178187" y="4231"/>
                </a:lnTo>
                <a:lnTo>
                  <a:pt x="176465" y="3794"/>
                </a:lnTo>
                <a:lnTo>
                  <a:pt x="174742" y="3395"/>
                </a:lnTo>
                <a:lnTo>
                  <a:pt x="173008" y="3008"/>
                </a:lnTo>
                <a:lnTo>
                  <a:pt x="171286" y="2646"/>
                </a:lnTo>
                <a:lnTo>
                  <a:pt x="169538" y="2309"/>
                </a:lnTo>
                <a:lnTo>
                  <a:pt x="167804" y="1997"/>
                </a:lnTo>
                <a:lnTo>
                  <a:pt x="166057" y="1710"/>
                </a:lnTo>
                <a:lnTo>
                  <a:pt x="164297" y="1435"/>
                </a:lnTo>
                <a:lnTo>
                  <a:pt x="162550" y="1186"/>
                </a:lnTo>
                <a:lnTo>
                  <a:pt x="160790" y="974"/>
                </a:lnTo>
                <a:lnTo>
                  <a:pt x="159030" y="774"/>
                </a:lnTo>
                <a:lnTo>
                  <a:pt x="157258" y="599"/>
                </a:lnTo>
                <a:lnTo>
                  <a:pt x="155499" y="437"/>
                </a:lnTo>
                <a:lnTo>
                  <a:pt x="153726" y="312"/>
                </a:lnTo>
                <a:lnTo>
                  <a:pt x="151954" y="200"/>
                </a:lnTo>
                <a:lnTo>
                  <a:pt x="150195" y="125"/>
                </a:lnTo>
                <a:lnTo>
                  <a:pt x="148984" y="75"/>
                </a:lnTo>
                <a:lnTo>
                  <a:pt x="147774" y="38"/>
                </a:lnTo>
                <a:lnTo>
                  <a:pt x="146563" y="13"/>
                </a:lnTo>
                <a:lnTo>
                  <a:pt x="1453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305400" y="0"/>
            <a:ext cx="7157579" cy="5143473"/>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723900" y="542925"/>
            <a:ext cx="5332200" cy="1435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8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723900" y="1978725"/>
            <a:ext cx="2526900" cy="6276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7_1_1">
    <p:bg>
      <p:bgPr>
        <a:solidFill>
          <a:schemeClr val="accent3"/>
        </a:solidFill>
        <a:effectLst/>
      </p:bgPr>
    </p:bg>
    <p:spTree>
      <p:nvGrpSpPr>
        <p:cNvPr id="1" name="Shape 337"/>
        <p:cNvGrpSpPr/>
        <p:nvPr/>
      </p:nvGrpSpPr>
      <p:grpSpPr>
        <a:xfrm>
          <a:off x="0" y="0"/>
          <a:ext cx="0" cy="0"/>
          <a:chOff x="0" y="0"/>
          <a:chExt cx="0" cy="0"/>
        </a:xfrm>
      </p:grpSpPr>
      <p:sp>
        <p:nvSpPr>
          <p:cNvPr id="338" name="Google Shape;338;p49"/>
          <p:cNvSpPr/>
          <p:nvPr/>
        </p:nvSpPr>
        <p:spPr>
          <a:xfrm rot="10800000" flipH="1">
            <a:off x="5411355" y="-807725"/>
            <a:ext cx="5657624" cy="4065224"/>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9"/>
          <p:cNvSpPr/>
          <p:nvPr/>
        </p:nvSpPr>
        <p:spPr>
          <a:xfrm flipH="1">
            <a:off x="-253" y="0"/>
            <a:ext cx="7158394" cy="5143473"/>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 name="Google Shape;35;p6"/>
          <p:cNvSpPr/>
          <p:nvPr/>
        </p:nvSpPr>
        <p:spPr>
          <a:xfrm rot="10800000" flipH="1">
            <a:off x="5527334" y="7353"/>
            <a:ext cx="3616583" cy="1431000"/>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p:nvPr/>
        </p:nvSpPr>
        <p:spPr>
          <a:xfrm flipH="1">
            <a:off x="-67" y="4035976"/>
            <a:ext cx="2818856" cy="1115353"/>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2">
  <p:cSld name="CUSTOM_8_1_1">
    <p:spTree>
      <p:nvGrpSpPr>
        <p:cNvPr id="1" name="Shape 98"/>
        <p:cNvGrpSpPr/>
        <p:nvPr/>
      </p:nvGrpSpPr>
      <p:grpSpPr>
        <a:xfrm>
          <a:off x="0" y="0"/>
          <a:ext cx="0" cy="0"/>
          <a:chOff x="0" y="0"/>
          <a:chExt cx="0" cy="0"/>
        </a:xfrm>
      </p:grpSpPr>
      <p:sp>
        <p:nvSpPr>
          <p:cNvPr id="99" name="Google Shape;99;p15"/>
          <p:cNvSpPr txBox="1">
            <a:spLocks noGrp="1"/>
          </p:cNvSpPr>
          <p:nvPr>
            <p:ph type="title" hasCustomPrompt="1"/>
          </p:nvPr>
        </p:nvSpPr>
        <p:spPr>
          <a:xfrm>
            <a:off x="1821231" y="1287000"/>
            <a:ext cx="2133000" cy="46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3000">
                <a:solidFill>
                  <a:schemeClr val="accent6"/>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100" name="Google Shape;100;p15"/>
          <p:cNvSpPr txBox="1">
            <a:spLocks noGrp="1"/>
          </p:cNvSpPr>
          <p:nvPr>
            <p:ph type="subTitle" idx="1"/>
          </p:nvPr>
        </p:nvSpPr>
        <p:spPr>
          <a:xfrm>
            <a:off x="1821231" y="1900512"/>
            <a:ext cx="2133000" cy="290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b="1"/>
            </a:lvl1pPr>
            <a:lvl2pPr lvl="1" algn="ctr" rtl="0">
              <a:spcBef>
                <a:spcPts val="0"/>
              </a:spcBef>
              <a:spcAft>
                <a:spcPts val="0"/>
              </a:spcAft>
              <a:buNone/>
              <a:defRPr b="1"/>
            </a:lvl2pPr>
            <a:lvl3pPr lvl="2" algn="ctr" rtl="0">
              <a:spcBef>
                <a:spcPts val="0"/>
              </a:spcBef>
              <a:spcAft>
                <a:spcPts val="0"/>
              </a:spcAft>
              <a:buNone/>
              <a:defRPr b="1"/>
            </a:lvl3pPr>
            <a:lvl4pPr lvl="3" algn="ctr" rtl="0">
              <a:spcBef>
                <a:spcPts val="0"/>
              </a:spcBef>
              <a:spcAft>
                <a:spcPts val="0"/>
              </a:spcAft>
              <a:buNone/>
              <a:defRPr b="1"/>
            </a:lvl4pPr>
            <a:lvl5pPr lvl="4" algn="ctr" rtl="0">
              <a:spcBef>
                <a:spcPts val="0"/>
              </a:spcBef>
              <a:spcAft>
                <a:spcPts val="0"/>
              </a:spcAft>
              <a:buNone/>
              <a:defRPr b="1"/>
            </a:lvl5pPr>
            <a:lvl6pPr lvl="5" algn="ctr" rtl="0">
              <a:spcBef>
                <a:spcPts val="0"/>
              </a:spcBef>
              <a:spcAft>
                <a:spcPts val="0"/>
              </a:spcAft>
              <a:buNone/>
              <a:defRPr b="1"/>
            </a:lvl6pPr>
            <a:lvl7pPr lvl="6" algn="ctr" rtl="0">
              <a:spcBef>
                <a:spcPts val="0"/>
              </a:spcBef>
              <a:spcAft>
                <a:spcPts val="0"/>
              </a:spcAft>
              <a:buNone/>
              <a:defRPr b="1"/>
            </a:lvl7pPr>
            <a:lvl8pPr lvl="7" algn="ctr" rtl="0">
              <a:spcBef>
                <a:spcPts val="0"/>
              </a:spcBef>
              <a:spcAft>
                <a:spcPts val="0"/>
              </a:spcAft>
              <a:buNone/>
              <a:defRPr b="1"/>
            </a:lvl8pPr>
            <a:lvl9pPr lvl="8" algn="ctr" rtl="0">
              <a:spcBef>
                <a:spcPts val="0"/>
              </a:spcBef>
              <a:spcAft>
                <a:spcPts val="0"/>
              </a:spcAft>
              <a:buNone/>
              <a:defRPr b="1"/>
            </a:lvl9pPr>
          </a:lstStyle>
          <a:p>
            <a:endParaRPr/>
          </a:p>
        </p:txBody>
      </p:sp>
      <p:sp>
        <p:nvSpPr>
          <p:cNvPr id="101" name="Google Shape;101;p15"/>
          <p:cNvSpPr txBox="1">
            <a:spLocks noGrp="1"/>
          </p:cNvSpPr>
          <p:nvPr>
            <p:ph type="subTitle" idx="2"/>
          </p:nvPr>
        </p:nvSpPr>
        <p:spPr>
          <a:xfrm>
            <a:off x="1821231" y="2190600"/>
            <a:ext cx="2133000" cy="611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102" name="Google Shape;102;p15"/>
          <p:cNvSpPr txBox="1">
            <a:spLocks noGrp="1"/>
          </p:cNvSpPr>
          <p:nvPr>
            <p:ph type="title" idx="3"/>
          </p:nvPr>
        </p:nvSpPr>
        <p:spPr>
          <a:xfrm>
            <a:off x="723900" y="540000"/>
            <a:ext cx="7700100" cy="500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3" name="Google Shape;103;p15"/>
          <p:cNvSpPr txBox="1">
            <a:spLocks noGrp="1"/>
          </p:cNvSpPr>
          <p:nvPr>
            <p:ph type="title" idx="4" hasCustomPrompt="1"/>
          </p:nvPr>
        </p:nvSpPr>
        <p:spPr>
          <a:xfrm>
            <a:off x="3505511" y="2939413"/>
            <a:ext cx="2133000" cy="46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3000">
                <a:solidFill>
                  <a:schemeClr val="accent6"/>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104" name="Google Shape;104;p15"/>
          <p:cNvSpPr txBox="1">
            <a:spLocks noGrp="1"/>
          </p:cNvSpPr>
          <p:nvPr>
            <p:ph type="subTitle" idx="5"/>
          </p:nvPr>
        </p:nvSpPr>
        <p:spPr>
          <a:xfrm>
            <a:off x="3505511" y="3552924"/>
            <a:ext cx="2133000" cy="290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b="1"/>
            </a:lvl1pPr>
            <a:lvl2pPr lvl="1" algn="ctr" rtl="0">
              <a:spcBef>
                <a:spcPts val="0"/>
              </a:spcBef>
              <a:spcAft>
                <a:spcPts val="0"/>
              </a:spcAft>
              <a:buNone/>
              <a:defRPr b="1"/>
            </a:lvl2pPr>
            <a:lvl3pPr lvl="2" algn="ctr" rtl="0">
              <a:spcBef>
                <a:spcPts val="0"/>
              </a:spcBef>
              <a:spcAft>
                <a:spcPts val="0"/>
              </a:spcAft>
              <a:buNone/>
              <a:defRPr b="1"/>
            </a:lvl3pPr>
            <a:lvl4pPr lvl="3" algn="ctr" rtl="0">
              <a:spcBef>
                <a:spcPts val="0"/>
              </a:spcBef>
              <a:spcAft>
                <a:spcPts val="0"/>
              </a:spcAft>
              <a:buNone/>
              <a:defRPr b="1"/>
            </a:lvl4pPr>
            <a:lvl5pPr lvl="4" algn="ctr" rtl="0">
              <a:spcBef>
                <a:spcPts val="0"/>
              </a:spcBef>
              <a:spcAft>
                <a:spcPts val="0"/>
              </a:spcAft>
              <a:buNone/>
              <a:defRPr b="1"/>
            </a:lvl5pPr>
            <a:lvl6pPr lvl="5" algn="ctr" rtl="0">
              <a:spcBef>
                <a:spcPts val="0"/>
              </a:spcBef>
              <a:spcAft>
                <a:spcPts val="0"/>
              </a:spcAft>
              <a:buNone/>
              <a:defRPr b="1"/>
            </a:lvl6pPr>
            <a:lvl7pPr lvl="6" algn="ctr" rtl="0">
              <a:spcBef>
                <a:spcPts val="0"/>
              </a:spcBef>
              <a:spcAft>
                <a:spcPts val="0"/>
              </a:spcAft>
              <a:buNone/>
              <a:defRPr b="1"/>
            </a:lvl7pPr>
            <a:lvl8pPr lvl="7" algn="ctr" rtl="0">
              <a:spcBef>
                <a:spcPts val="0"/>
              </a:spcBef>
              <a:spcAft>
                <a:spcPts val="0"/>
              </a:spcAft>
              <a:buNone/>
              <a:defRPr b="1"/>
            </a:lvl8pPr>
            <a:lvl9pPr lvl="8" algn="ctr" rtl="0">
              <a:spcBef>
                <a:spcPts val="0"/>
              </a:spcBef>
              <a:spcAft>
                <a:spcPts val="0"/>
              </a:spcAft>
              <a:buNone/>
              <a:defRPr b="1"/>
            </a:lvl9pPr>
          </a:lstStyle>
          <a:p>
            <a:endParaRPr/>
          </a:p>
        </p:txBody>
      </p:sp>
      <p:sp>
        <p:nvSpPr>
          <p:cNvPr id="105" name="Google Shape;105;p15"/>
          <p:cNvSpPr txBox="1">
            <a:spLocks noGrp="1"/>
          </p:cNvSpPr>
          <p:nvPr>
            <p:ph type="subTitle" idx="6"/>
          </p:nvPr>
        </p:nvSpPr>
        <p:spPr>
          <a:xfrm>
            <a:off x="3505511" y="3843013"/>
            <a:ext cx="2133000" cy="611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106" name="Google Shape;106;p15"/>
          <p:cNvSpPr txBox="1">
            <a:spLocks noGrp="1"/>
          </p:cNvSpPr>
          <p:nvPr>
            <p:ph type="title" idx="7" hasCustomPrompt="1"/>
          </p:nvPr>
        </p:nvSpPr>
        <p:spPr>
          <a:xfrm>
            <a:off x="5189769" y="1287000"/>
            <a:ext cx="2133000" cy="46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3000">
                <a:solidFill>
                  <a:schemeClr val="accent6"/>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107" name="Google Shape;107;p15"/>
          <p:cNvSpPr txBox="1">
            <a:spLocks noGrp="1"/>
          </p:cNvSpPr>
          <p:nvPr>
            <p:ph type="subTitle" idx="8"/>
          </p:nvPr>
        </p:nvSpPr>
        <p:spPr>
          <a:xfrm>
            <a:off x="5189769" y="1900512"/>
            <a:ext cx="2133000" cy="290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b="1"/>
            </a:lvl1pPr>
            <a:lvl2pPr lvl="1" algn="ctr" rtl="0">
              <a:spcBef>
                <a:spcPts val="0"/>
              </a:spcBef>
              <a:spcAft>
                <a:spcPts val="0"/>
              </a:spcAft>
              <a:buNone/>
              <a:defRPr b="1"/>
            </a:lvl2pPr>
            <a:lvl3pPr lvl="2" algn="ctr" rtl="0">
              <a:spcBef>
                <a:spcPts val="0"/>
              </a:spcBef>
              <a:spcAft>
                <a:spcPts val="0"/>
              </a:spcAft>
              <a:buNone/>
              <a:defRPr b="1"/>
            </a:lvl3pPr>
            <a:lvl4pPr lvl="3" algn="ctr" rtl="0">
              <a:spcBef>
                <a:spcPts val="0"/>
              </a:spcBef>
              <a:spcAft>
                <a:spcPts val="0"/>
              </a:spcAft>
              <a:buNone/>
              <a:defRPr b="1"/>
            </a:lvl4pPr>
            <a:lvl5pPr lvl="4" algn="ctr" rtl="0">
              <a:spcBef>
                <a:spcPts val="0"/>
              </a:spcBef>
              <a:spcAft>
                <a:spcPts val="0"/>
              </a:spcAft>
              <a:buNone/>
              <a:defRPr b="1"/>
            </a:lvl5pPr>
            <a:lvl6pPr lvl="5" algn="ctr" rtl="0">
              <a:spcBef>
                <a:spcPts val="0"/>
              </a:spcBef>
              <a:spcAft>
                <a:spcPts val="0"/>
              </a:spcAft>
              <a:buNone/>
              <a:defRPr b="1"/>
            </a:lvl6pPr>
            <a:lvl7pPr lvl="6" algn="ctr" rtl="0">
              <a:spcBef>
                <a:spcPts val="0"/>
              </a:spcBef>
              <a:spcAft>
                <a:spcPts val="0"/>
              </a:spcAft>
              <a:buNone/>
              <a:defRPr b="1"/>
            </a:lvl7pPr>
            <a:lvl8pPr lvl="7" algn="ctr" rtl="0">
              <a:spcBef>
                <a:spcPts val="0"/>
              </a:spcBef>
              <a:spcAft>
                <a:spcPts val="0"/>
              </a:spcAft>
              <a:buNone/>
              <a:defRPr b="1"/>
            </a:lvl8pPr>
            <a:lvl9pPr lvl="8" algn="ctr" rtl="0">
              <a:spcBef>
                <a:spcPts val="0"/>
              </a:spcBef>
              <a:spcAft>
                <a:spcPts val="0"/>
              </a:spcAft>
              <a:buNone/>
              <a:defRPr b="1"/>
            </a:lvl9pPr>
          </a:lstStyle>
          <a:p>
            <a:endParaRPr/>
          </a:p>
        </p:txBody>
      </p:sp>
      <p:sp>
        <p:nvSpPr>
          <p:cNvPr id="108" name="Google Shape;108;p15"/>
          <p:cNvSpPr txBox="1">
            <a:spLocks noGrp="1"/>
          </p:cNvSpPr>
          <p:nvPr>
            <p:ph type="subTitle" idx="9"/>
          </p:nvPr>
        </p:nvSpPr>
        <p:spPr>
          <a:xfrm>
            <a:off x="5189769" y="2190600"/>
            <a:ext cx="2133000" cy="611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109" name="Google Shape;109;p15"/>
          <p:cNvSpPr/>
          <p:nvPr/>
        </p:nvSpPr>
        <p:spPr>
          <a:xfrm flipH="1">
            <a:off x="-1895866" y="2705099"/>
            <a:ext cx="5657624" cy="4065224"/>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flipH="1">
            <a:off x="-3439245" y="3231385"/>
            <a:ext cx="7021108" cy="3753613"/>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3">
  <p:cSld name="CUSTOM_9_1_1">
    <p:spTree>
      <p:nvGrpSpPr>
        <p:cNvPr id="1" name="Shape 154"/>
        <p:cNvGrpSpPr/>
        <p:nvPr/>
      </p:nvGrpSpPr>
      <p:grpSpPr>
        <a:xfrm>
          <a:off x="0" y="0"/>
          <a:ext cx="0" cy="0"/>
          <a:chOff x="0" y="0"/>
          <a:chExt cx="0" cy="0"/>
        </a:xfrm>
      </p:grpSpPr>
      <p:sp>
        <p:nvSpPr>
          <p:cNvPr id="155" name="Google Shape;155;p24"/>
          <p:cNvSpPr/>
          <p:nvPr/>
        </p:nvSpPr>
        <p:spPr>
          <a:xfrm rot="10800000" flipH="1">
            <a:off x="5677175" y="7337"/>
            <a:ext cx="3466746" cy="1371738"/>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4"/>
          <p:cNvSpPr/>
          <p:nvPr/>
        </p:nvSpPr>
        <p:spPr>
          <a:xfrm flipH="1">
            <a:off x="-1162047" y="4608575"/>
            <a:ext cx="4534772" cy="1022982"/>
          </a:xfrm>
          <a:custGeom>
            <a:avLst/>
            <a:gdLst/>
            <a:ahLst/>
            <a:cxnLst/>
            <a:rect l="l" t="t" r="r" b="b"/>
            <a:pathLst>
              <a:path w="204707" h="37078" extrusionOk="0">
                <a:moveTo>
                  <a:pt x="142956" y="0"/>
                </a:moveTo>
                <a:lnTo>
                  <a:pt x="141746" y="13"/>
                </a:lnTo>
                <a:lnTo>
                  <a:pt x="140535" y="38"/>
                </a:lnTo>
                <a:lnTo>
                  <a:pt x="139337" y="75"/>
                </a:lnTo>
                <a:lnTo>
                  <a:pt x="138127" y="112"/>
                </a:lnTo>
                <a:lnTo>
                  <a:pt x="136929" y="162"/>
                </a:lnTo>
                <a:lnTo>
                  <a:pt x="135718" y="225"/>
                </a:lnTo>
                <a:lnTo>
                  <a:pt x="134520" y="300"/>
                </a:lnTo>
                <a:lnTo>
                  <a:pt x="133322" y="374"/>
                </a:lnTo>
                <a:lnTo>
                  <a:pt x="132111" y="462"/>
                </a:lnTo>
                <a:lnTo>
                  <a:pt x="130913" y="562"/>
                </a:lnTo>
                <a:lnTo>
                  <a:pt x="129715" y="662"/>
                </a:lnTo>
                <a:lnTo>
                  <a:pt x="128517" y="774"/>
                </a:lnTo>
                <a:lnTo>
                  <a:pt x="127319" y="899"/>
                </a:lnTo>
                <a:lnTo>
                  <a:pt x="126121" y="1036"/>
                </a:lnTo>
                <a:lnTo>
                  <a:pt x="124923" y="1173"/>
                </a:lnTo>
                <a:lnTo>
                  <a:pt x="123725" y="1323"/>
                </a:lnTo>
                <a:lnTo>
                  <a:pt x="122527" y="1485"/>
                </a:lnTo>
                <a:lnTo>
                  <a:pt x="121329" y="1647"/>
                </a:lnTo>
                <a:lnTo>
                  <a:pt x="120131" y="1822"/>
                </a:lnTo>
                <a:lnTo>
                  <a:pt x="118945" y="2009"/>
                </a:lnTo>
                <a:lnTo>
                  <a:pt x="117747" y="2197"/>
                </a:lnTo>
                <a:lnTo>
                  <a:pt x="116562" y="2396"/>
                </a:lnTo>
                <a:lnTo>
                  <a:pt x="115376" y="2608"/>
                </a:lnTo>
                <a:lnTo>
                  <a:pt x="114190" y="2821"/>
                </a:lnTo>
                <a:lnTo>
                  <a:pt x="112992" y="3045"/>
                </a:lnTo>
                <a:lnTo>
                  <a:pt x="111807" y="3270"/>
                </a:lnTo>
                <a:lnTo>
                  <a:pt x="110621" y="3507"/>
                </a:lnTo>
                <a:lnTo>
                  <a:pt x="109448" y="3756"/>
                </a:lnTo>
                <a:lnTo>
                  <a:pt x="108263" y="4006"/>
                </a:lnTo>
                <a:lnTo>
                  <a:pt x="107077" y="4268"/>
                </a:lnTo>
                <a:lnTo>
                  <a:pt x="105904" y="4543"/>
                </a:lnTo>
                <a:lnTo>
                  <a:pt x="104731" y="4817"/>
                </a:lnTo>
                <a:lnTo>
                  <a:pt x="102372" y="5391"/>
                </a:lnTo>
                <a:lnTo>
                  <a:pt x="100038" y="5990"/>
                </a:lnTo>
                <a:lnTo>
                  <a:pt x="97692" y="6627"/>
                </a:lnTo>
                <a:lnTo>
                  <a:pt x="95371" y="7276"/>
                </a:lnTo>
                <a:lnTo>
                  <a:pt x="93050" y="7962"/>
                </a:lnTo>
                <a:lnTo>
                  <a:pt x="90728" y="8673"/>
                </a:lnTo>
                <a:lnTo>
                  <a:pt x="88432" y="9410"/>
                </a:lnTo>
                <a:lnTo>
                  <a:pt x="86123" y="10171"/>
                </a:lnTo>
                <a:lnTo>
                  <a:pt x="83840" y="10957"/>
                </a:lnTo>
                <a:lnTo>
                  <a:pt x="81556" y="11768"/>
                </a:lnTo>
                <a:lnTo>
                  <a:pt x="79297" y="12605"/>
                </a:lnTo>
                <a:lnTo>
                  <a:pt x="77026" y="13466"/>
                </a:lnTo>
                <a:lnTo>
                  <a:pt x="74779" y="14352"/>
                </a:lnTo>
                <a:lnTo>
                  <a:pt x="72321" y="15338"/>
                </a:lnTo>
                <a:lnTo>
                  <a:pt x="69862" y="16349"/>
                </a:lnTo>
                <a:lnTo>
                  <a:pt x="67416" y="17384"/>
                </a:lnTo>
                <a:lnTo>
                  <a:pt x="64970" y="18420"/>
                </a:lnTo>
                <a:lnTo>
                  <a:pt x="60091" y="20517"/>
                </a:lnTo>
                <a:lnTo>
                  <a:pt x="57644" y="21565"/>
                </a:lnTo>
                <a:lnTo>
                  <a:pt x="55198" y="22588"/>
                </a:lnTo>
                <a:lnTo>
                  <a:pt x="52752" y="23612"/>
                </a:lnTo>
                <a:lnTo>
                  <a:pt x="50294" y="24610"/>
                </a:lnTo>
                <a:lnTo>
                  <a:pt x="47835" y="25584"/>
                </a:lnTo>
                <a:lnTo>
                  <a:pt x="46600" y="26070"/>
                </a:lnTo>
                <a:lnTo>
                  <a:pt x="45352" y="26532"/>
                </a:lnTo>
                <a:lnTo>
                  <a:pt x="44116" y="26994"/>
                </a:lnTo>
                <a:lnTo>
                  <a:pt x="42868" y="27443"/>
                </a:lnTo>
                <a:lnTo>
                  <a:pt x="41620" y="27892"/>
                </a:lnTo>
                <a:lnTo>
                  <a:pt x="40360" y="28317"/>
                </a:lnTo>
                <a:lnTo>
                  <a:pt x="39112" y="28741"/>
                </a:lnTo>
                <a:lnTo>
                  <a:pt x="37839" y="29140"/>
                </a:lnTo>
                <a:lnTo>
                  <a:pt x="36579" y="29540"/>
                </a:lnTo>
                <a:lnTo>
                  <a:pt x="35306" y="29914"/>
                </a:lnTo>
                <a:lnTo>
                  <a:pt x="34232" y="30226"/>
                </a:lnTo>
                <a:lnTo>
                  <a:pt x="33147" y="30525"/>
                </a:lnTo>
                <a:lnTo>
                  <a:pt x="32061" y="30813"/>
                </a:lnTo>
                <a:lnTo>
                  <a:pt x="30975" y="31087"/>
                </a:lnTo>
                <a:lnTo>
                  <a:pt x="29889" y="31349"/>
                </a:lnTo>
                <a:lnTo>
                  <a:pt x="28791" y="31611"/>
                </a:lnTo>
                <a:lnTo>
                  <a:pt x="27693" y="31848"/>
                </a:lnTo>
                <a:lnTo>
                  <a:pt x="26582" y="32073"/>
                </a:lnTo>
                <a:lnTo>
                  <a:pt x="25484" y="32285"/>
                </a:lnTo>
                <a:lnTo>
                  <a:pt x="24373" y="32485"/>
                </a:lnTo>
                <a:lnTo>
                  <a:pt x="23263" y="32672"/>
                </a:lnTo>
                <a:lnTo>
                  <a:pt x="22152" y="32834"/>
                </a:lnTo>
                <a:lnTo>
                  <a:pt x="21029" y="32996"/>
                </a:lnTo>
                <a:lnTo>
                  <a:pt x="19918" y="33134"/>
                </a:lnTo>
                <a:lnTo>
                  <a:pt x="18807" y="33259"/>
                </a:lnTo>
                <a:lnTo>
                  <a:pt x="17684" y="33358"/>
                </a:lnTo>
                <a:lnTo>
                  <a:pt x="16573" y="33446"/>
                </a:lnTo>
                <a:lnTo>
                  <a:pt x="15450" y="33521"/>
                </a:lnTo>
                <a:lnTo>
                  <a:pt x="14340" y="33583"/>
                </a:lnTo>
                <a:lnTo>
                  <a:pt x="13216" y="33620"/>
                </a:lnTo>
                <a:lnTo>
                  <a:pt x="12106" y="33633"/>
                </a:lnTo>
                <a:lnTo>
                  <a:pt x="10995" y="33645"/>
                </a:lnTo>
                <a:lnTo>
                  <a:pt x="9884" y="33620"/>
                </a:lnTo>
                <a:lnTo>
                  <a:pt x="8774" y="33583"/>
                </a:lnTo>
                <a:lnTo>
                  <a:pt x="7663" y="33533"/>
                </a:lnTo>
                <a:lnTo>
                  <a:pt x="6552" y="33446"/>
                </a:lnTo>
                <a:lnTo>
                  <a:pt x="5454" y="33358"/>
                </a:lnTo>
                <a:lnTo>
                  <a:pt x="4356" y="33234"/>
                </a:lnTo>
                <a:lnTo>
                  <a:pt x="3258" y="33096"/>
                </a:lnTo>
                <a:lnTo>
                  <a:pt x="2172" y="32934"/>
                </a:lnTo>
                <a:lnTo>
                  <a:pt x="1086" y="32747"/>
                </a:lnTo>
                <a:lnTo>
                  <a:pt x="0" y="32547"/>
                </a:lnTo>
                <a:lnTo>
                  <a:pt x="0" y="37077"/>
                </a:lnTo>
                <a:lnTo>
                  <a:pt x="204706" y="37077"/>
                </a:lnTo>
                <a:lnTo>
                  <a:pt x="204706" y="14364"/>
                </a:lnTo>
                <a:lnTo>
                  <a:pt x="203122" y="13553"/>
                </a:lnTo>
                <a:lnTo>
                  <a:pt x="201512" y="12767"/>
                </a:lnTo>
                <a:lnTo>
                  <a:pt x="199902" y="12006"/>
                </a:lnTo>
                <a:lnTo>
                  <a:pt x="198279" y="11257"/>
                </a:lnTo>
                <a:lnTo>
                  <a:pt x="196645" y="10545"/>
                </a:lnTo>
                <a:lnTo>
                  <a:pt x="195010" y="9847"/>
                </a:lnTo>
                <a:lnTo>
                  <a:pt x="193362" y="9173"/>
                </a:lnTo>
                <a:lnTo>
                  <a:pt x="191703" y="8536"/>
                </a:lnTo>
                <a:lnTo>
                  <a:pt x="190043" y="7912"/>
                </a:lnTo>
                <a:lnTo>
                  <a:pt x="188370" y="7313"/>
                </a:lnTo>
                <a:lnTo>
                  <a:pt x="186686" y="6739"/>
                </a:lnTo>
                <a:lnTo>
                  <a:pt x="185001" y="6190"/>
                </a:lnTo>
                <a:lnTo>
                  <a:pt x="183304" y="5666"/>
                </a:lnTo>
                <a:lnTo>
                  <a:pt x="181606" y="5167"/>
                </a:lnTo>
                <a:lnTo>
                  <a:pt x="179897" y="4680"/>
                </a:lnTo>
                <a:lnTo>
                  <a:pt x="178187" y="4231"/>
                </a:lnTo>
                <a:lnTo>
                  <a:pt x="176465" y="3794"/>
                </a:lnTo>
                <a:lnTo>
                  <a:pt x="174742" y="3395"/>
                </a:lnTo>
                <a:lnTo>
                  <a:pt x="173008" y="3008"/>
                </a:lnTo>
                <a:lnTo>
                  <a:pt x="171286" y="2646"/>
                </a:lnTo>
                <a:lnTo>
                  <a:pt x="169538" y="2309"/>
                </a:lnTo>
                <a:lnTo>
                  <a:pt x="167804" y="1997"/>
                </a:lnTo>
                <a:lnTo>
                  <a:pt x="166057" y="1710"/>
                </a:lnTo>
                <a:lnTo>
                  <a:pt x="164297" y="1435"/>
                </a:lnTo>
                <a:lnTo>
                  <a:pt x="162550" y="1186"/>
                </a:lnTo>
                <a:lnTo>
                  <a:pt x="160790" y="974"/>
                </a:lnTo>
                <a:lnTo>
                  <a:pt x="159030" y="774"/>
                </a:lnTo>
                <a:lnTo>
                  <a:pt x="157258" y="599"/>
                </a:lnTo>
                <a:lnTo>
                  <a:pt x="155499" y="437"/>
                </a:lnTo>
                <a:lnTo>
                  <a:pt x="153726" y="312"/>
                </a:lnTo>
                <a:lnTo>
                  <a:pt x="151954" y="200"/>
                </a:lnTo>
                <a:lnTo>
                  <a:pt x="150195" y="125"/>
                </a:lnTo>
                <a:lnTo>
                  <a:pt x="148984" y="75"/>
                </a:lnTo>
                <a:lnTo>
                  <a:pt x="147774" y="38"/>
                </a:lnTo>
                <a:lnTo>
                  <a:pt x="146563" y="13"/>
                </a:lnTo>
                <a:lnTo>
                  <a:pt x="1453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4"/>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4">
  <p:cSld name="CUSTOM_9_1_1_1">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0" name="Google Shape;160;p25"/>
          <p:cNvSpPr/>
          <p:nvPr/>
        </p:nvSpPr>
        <p:spPr>
          <a:xfrm flipH="1">
            <a:off x="-82" y="4133625"/>
            <a:ext cx="2572108" cy="1017676"/>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2">
  <p:cSld name="CUSTOM_10_1">
    <p:spTree>
      <p:nvGrpSpPr>
        <p:cNvPr id="1" name="Shape 290"/>
        <p:cNvGrpSpPr/>
        <p:nvPr/>
      </p:nvGrpSpPr>
      <p:grpSpPr>
        <a:xfrm>
          <a:off x="0" y="0"/>
          <a:ext cx="0" cy="0"/>
          <a:chOff x="0" y="0"/>
          <a:chExt cx="0" cy="0"/>
        </a:xfrm>
      </p:grpSpPr>
      <p:sp>
        <p:nvSpPr>
          <p:cNvPr id="291" name="Google Shape;291;p39"/>
          <p:cNvSpPr/>
          <p:nvPr/>
        </p:nvSpPr>
        <p:spPr>
          <a:xfrm>
            <a:off x="0" y="3878427"/>
            <a:ext cx="9143867" cy="1712571"/>
          </a:xfrm>
          <a:custGeom>
            <a:avLst/>
            <a:gdLst/>
            <a:ahLst/>
            <a:cxnLst/>
            <a:rect l="l" t="t" r="r" b="b"/>
            <a:pathLst>
              <a:path w="208776" h="39549" extrusionOk="0">
                <a:moveTo>
                  <a:pt x="197518" y="0"/>
                </a:moveTo>
                <a:lnTo>
                  <a:pt x="196520" y="25"/>
                </a:lnTo>
                <a:lnTo>
                  <a:pt x="195534" y="50"/>
                </a:lnTo>
                <a:lnTo>
                  <a:pt x="194548" y="88"/>
                </a:lnTo>
                <a:lnTo>
                  <a:pt x="193562" y="138"/>
                </a:lnTo>
                <a:lnTo>
                  <a:pt x="192589" y="200"/>
                </a:lnTo>
                <a:lnTo>
                  <a:pt x="191603" y="275"/>
                </a:lnTo>
                <a:lnTo>
                  <a:pt x="190617" y="362"/>
                </a:lnTo>
                <a:lnTo>
                  <a:pt x="189631" y="462"/>
                </a:lnTo>
                <a:lnTo>
                  <a:pt x="188658" y="574"/>
                </a:lnTo>
                <a:lnTo>
                  <a:pt x="187672" y="699"/>
                </a:lnTo>
                <a:lnTo>
                  <a:pt x="186698" y="824"/>
                </a:lnTo>
                <a:lnTo>
                  <a:pt x="185725" y="961"/>
                </a:lnTo>
                <a:lnTo>
                  <a:pt x="184739" y="1111"/>
                </a:lnTo>
                <a:lnTo>
                  <a:pt x="183765" y="1273"/>
                </a:lnTo>
                <a:lnTo>
                  <a:pt x="182792" y="1448"/>
                </a:lnTo>
                <a:lnTo>
                  <a:pt x="181819" y="1623"/>
                </a:lnTo>
                <a:lnTo>
                  <a:pt x="180845" y="1810"/>
                </a:lnTo>
                <a:lnTo>
                  <a:pt x="179872" y="2010"/>
                </a:lnTo>
                <a:lnTo>
                  <a:pt x="178898" y="2209"/>
                </a:lnTo>
                <a:lnTo>
                  <a:pt x="177925" y="2421"/>
                </a:lnTo>
                <a:lnTo>
                  <a:pt x="175978" y="2871"/>
                </a:lnTo>
                <a:lnTo>
                  <a:pt x="174044" y="3332"/>
                </a:lnTo>
                <a:lnTo>
                  <a:pt x="172109" y="3832"/>
                </a:lnTo>
                <a:lnTo>
                  <a:pt x="170175" y="4356"/>
                </a:lnTo>
                <a:lnTo>
                  <a:pt x="168241" y="4892"/>
                </a:lnTo>
                <a:lnTo>
                  <a:pt x="166319" y="5454"/>
                </a:lnTo>
                <a:lnTo>
                  <a:pt x="164384" y="6028"/>
                </a:lnTo>
                <a:lnTo>
                  <a:pt x="162462" y="6615"/>
                </a:lnTo>
                <a:lnTo>
                  <a:pt x="160541" y="7214"/>
                </a:lnTo>
                <a:lnTo>
                  <a:pt x="158619" y="7825"/>
                </a:lnTo>
                <a:lnTo>
                  <a:pt x="156697" y="8437"/>
                </a:lnTo>
                <a:lnTo>
                  <a:pt x="149034" y="10920"/>
                </a:lnTo>
                <a:lnTo>
                  <a:pt x="145215" y="12143"/>
                </a:lnTo>
                <a:lnTo>
                  <a:pt x="143293" y="12730"/>
                </a:lnTo>
                <a:lnTo>
                  <a:pt x="141384" y="13316"/>
                </a:lnTo>
                <a:lnTo>
                  <a:pt x="138801" y="14090"/>
                </a:lnTo>
                <a:lnTo>
                  <a:pt x="137503" y="14464"/>
                </a:lnTo>
                <a:lnTo>
                  <a:pt x="136205" y="14826"/>
                </a:lnTo>
                <a:lnTo>
                  <a:pt x="134907" y="15188"/>
                </a:lnTo>
                <a:lnTo>
                  <a:pt x="133597" y="15538"/>
                </a:lnTo>
                <a:lnTo>
                  <a:pt x="132299" y="15887"/>
                </a:lnTo>
                <a:lnTo>
                  <a:pt x="130988" y="16211"/>
                </a:lnTo>
                <a:lnTo>
                  <a:pt x="129678" y="16536"/>
                </a:lnTo>
                <a:lnTo>
                  <a:pt x="128368" y="16848"/>
                </a:lnTo>
                <a:lnTo>
                  <a:pt x="127057" y="17160"/>
                </a:lnTo>
                <a:lnTo>
                  <a:pt x="125734" y="17447"/>
                </a:lnTo>
                <a:lnTo>
                  <a:pt x="124412" y="17734"/>
                </a:lnTo>
                <a:lnTo>
                  <a:pt x="123101" y="18009"/>
                </a:lnTo>
                <a:lnTo>
                  <a:pt x="121778" y="18258"/>
                </a:lnTo>
                <a:lnTo>
                  <a:pt x="120455" y="18508"/>
                </a:lnTo>
                <a:lnTo>
                  <a:pt x="119120" y="18745"/>
                </a:lnTo>
                <a:lnTo>
                  <a:pt x="117797" y="18969"/>
                </a:lnTo>
                <a:lnTo>
                  <a:pt x="116474" y="19182"/>
                </a:lnTo>
                <a:lnTo>
                  <a:pt x="115139" y="19369"/>
                </a:lnTo>
                <a:lnTo>
                  <a:pt x="113804" y="19556"/>
                </a:lnTo>
                <a:lnTo>
                  <a:pt x="112468" y="19718"/>
                </a:lnTo>
                <a:lnTo>
                  <a:pt x="111133" y="19868"/>
                </a:lnTo>
                <a:lnTo>
                  <a:pt x="109798" y="20005"/>
                </a:lnTo>
                <a:lnTo>
                  <a:pt x="108462" y="20118"/>
                </a:lnTo>
                <a:lnTo>
                  <a:pt x="107127" y="20230"/>
                </a:lnTo>
                <a:lnTo>
                  <a:pt x="105779" y="20317"/>
                </a:lnTo>
                <a:lnTo>
                  <a:pt x="104431" y="20380"/>
                </a:lnTo>
                <a:lnTo>
                  <a:pt x="103096" y="20430"/>
                </a:lnTo>
                <a:lnTo>
                  <a:pt x="101748" y="20467"/>
                </a:lnTo>
                <a:lnTo>
                  <a:pt x="100400" y="20480"/>
                </a:lnTo>
                <a:lnTo>
                  <a:pt x="99053" y="20480"/>
                </a:lnTo>
                <a:lnTo>
                  <a:pt x="97480" y="20455"/>
                </a:lnTo>
                <a:lnTo>
                  <a:pt x="95895" y="20405"/>
                </a:lnTo>
                <a:lnTo>
                  <a:pt x="94323" y="20330"/>
                </a:lnTo>
                <a:lnTo>
                  <a:pt x="92750" y="20230"/>
                </a:lnTo>
                <a:lnTo>
                  <a:pt x="91190" y="20105"/>
                </a:lnTo>
                <a:lnTo>
                  <a:pt x="89618" y="19955"/>
                </a:lnTo>
                <a:lnTo>
                  <a:pt x="88058" y="19793"/>
                </a:lnTo>
                <a:lnTo>
                  <a:pt x="86485" y="19606"/>
                </a:lnTo>
                <a:lnTo>
                  <a:pt x="84925" y="19406"/>
                </a:lnTo>
                <a:lnTo>
                  <a:pt x="83365" y="19182"/>
                </a:lnTo>
                <a:lnTo>
                  <a:pt x="81806" y="18945"/>
                </a:lnTo>
                <a:lnTo>
                  <a:pt x="80258" y="18682"/>
                </a:lnTo>
                <a:lnTo>
                  <a:pt x="78698" y="18408"/>
                </a:lnTo>
                <a:lnTo>
                  <a:pt x="77138" y="18121"/>
                </a:lnTo>
                <a:lnTo>
                  <a:pt x="75591" y="17821"/>
                </a:lnTo>
                <a:lnTo>
                  <a:pt x="74043" y="17497"/>
                </a:lnTo>
                <a:lnTo>
                  <a:pt x="72483" y="17172"/>
                </a:lnTo>
                <a:lnTo>
                  <a:pt x="70936" y="16823"/>
                </a:lnTo>
                <a:lnTo>
                  <a:pt x="69388" y="16474"/>
                </a:lnTo>
                <a:lnTo>
                  <a:pt x="67841" y="16112"/>
                </a:lnTo>
                <a:lnTo>
                  <a:pt x="66306" y="15737"/>
                </a:lnTo>
                <a:lnTo>
                  <a:pt x="64758" y="15350"/>
                </a:lnTo>
                <a:lnTo>
                  <a:pt x="61663" y="14564"/>
                </a:lnTo>
                <a:lnTo>
                  <a:pt x="58581" y="13740"/>
                </a:lnTo>
                <a:lnTo>
                  <a:pt x="55511" y="12917"/>
                </a:lnTo>
                <a:lnTo>
                  <a:pt x="52428" y="12068"/>
                </a:lnTo>
                <a:lnTo>
                  <a:pt x="49346" y="11207"/>
                </a:lnTo>
                <a:lnTo>
                  <a:pt x="46276" y="10358"/>
                </a:lnTo>
                <a:lnTo>
                  <a:pt x="43205" y="9510"/>
                </a:lnTo>
                <a:lnTo>
                  <a:pt x="40123" y="8686"/>
                </a:lnTo>
                <a:lnTo>
                  <a:pt x="37053" y="7875"/>
                </a:lnTo>
                <a:lnTo>
                  <a:pt x="35518" y="7476"/>
                </a:lnTo>
                <a:lnTo>
                  <a:pt x="33983" y="7089"/>
                </a:lnTo>
                <a:lnTo>
                  <a:pt x="32448" y="6702"/>
                </a:lnTo>
                <a:lnTo>
                  <a:pt x="30900" y="6328"/>
                </a:lnTo>
                <a:lnTo>
                  <a:pt x="29365" y="5966"/>
                </a:lnTo>
                <a:lnTo>
                  <a:pt x="27830" y="5616"/>
                </a:lnTo>
                <a:lnTo>
                  <a:pt x="26283" y="5279"/>
                </a:lnTo>
                <a:lnTo>
                  <a:pt x="24748" y="4955"/>
                </a:lnTo>
                <a:lnTo>
                  <a:pt x="23213" y="4630"/>
                </a:lnTo>
                <a:lnTo>
                  <a:pt x="21665" y="4331"/>
                </a:lnTo>
                <a:lnTo>
                  <a:pt x="20130" y="4044"/>
                </a:lnTo>
                <a:lnTo>
                  <a:pt x="18583" y="3782"/>
                </a:lnTo>
                <a:lnTo>
                  <a:pt x="17035" y="3520"/>
                </a:lnTo>
                <a:lnTo>
                  <a:pt x="15500" y="3282"/>
                </a:lnTo>
                <a:lnTo>
                  <a:pt x="13953" y="3070"/>
                </a:lnTo>
                <a:lnTo>
                  <a:pt x="12405" y="2871"/>
                </a:lnTo>
                <a:lnTo>
                  <a:pt x="10858" y="2683"/>
                </a:lnTo>
                <a:lnTo>
                  <a:pt x="9310" y="2521"/>
                </a:lnTo>
                <a:lnTo>
                  <a:pt x="7763" y="2384"/>
                </a:lnTo>
                <a:lnTo>
                  <a:pt x="6215" y="2272"/>
                </a:lnTo>
                <a:lnTo>
                  <a:pt x="4655" y="2172"/>
                </a:lnTo>
                <a:lnTo>
                  <a:pt x="3108" y="2109"/>
                </a:lnTo>
                <a:lnTo>
                  <a:pt x="1548" y="2059"/>
                </a:lnTo>
                <a:lnTo>
                  <a:pt x="0" y="2034"/>
                </a:lnTo>
                <a:lnTo>
                  <a:pt x="0" y="39549"/>
                </a:lnTo>
                <a:lnTo>
                  <a:pt x="208775" y="39549"/>
                </a:lnTo>
                <a:lnTo>
                  <a:pt x="208775" y="874"/>
                </a:lnTo>
                <a:lnTo>
                  <a:pt x="208126" y="762"/>
                </a:lnTo>
                <a:lnTo>
                  <a:pt x="207477" y="662"/>
                </a:lnTo>
                <a:lnTo>
                  <a:pt x="206816" y="562"/>
                </a:lnTo>
                <a:lnTo>
                  <a:pt x="206142" y="475"/>
                </a:lnTo>
                <a:lnTo>
                  <a:pt x="205468" y="400"/>
                </a:lnTo>
                <a:lnTo>
                  <a:pt x="204806" y="325"/>
                </a:lnTo>
                <a:lnTo>
                  <a:pt x="203459" y="212"/>
                </a:lnTo>
                <a:lnTo>
                  <a:pt x="202473" y="138"/>
                </a:lnTo>
                <a:lnTo>
                  <a:pt x="201474" y="88"/>
                </a:lnTo>
                <a:lnTo>
                  <a:pt x="200488" y="38"/>
                </a:lnTo>
                <a:lnTo>
                  <a:pt x="199490" y="13"/>
                </a:lnTo>
                <a:lnTo>
                  <a:pt x="1985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9"/>
          <p:cNvSpPr/>
          <p:nvPr/>
        </p:nvSpPr>
        <p:spPr>
          <a:xfrm>
            <a:off x="0" y="3898614"/>
            <a:ext cx="9143750" cy="1712540"/>
          </a:xfrm>
          <a:custGeom>
            <a:avLst/>
            <a:gdLst/>
            <a:ahLst/>
            <a:cxnLst/>
            <a:rect l="l" t="t" r="r" b="b"/>
            <a:pathLst>
              <a:path w="204707" h="37078" extrusionOk="0">
                <a:moveTo>
                  <a:pt x="142956" y="0"/>
                </a:moveTo>
                <a:lnTo>
                  <a:pt x="141746" y="13"/>
                </a:lnTo>
                <a:lnTo>
                  <a:pt x="140535" y="38"/>
                </a:lnTo>
                <a:lnTo>
                  <a:pt x="139337" y="75"/>
                </a:lnTo>
                <a:lnTo>
                  <a:pt x="138127" y="112"/>
                </a:lnTo>
                <a:lnTo>
                  <a:pt x="136929" y="162"/>
                </a:lnTo>
                <a:lnTo>
                  <a:pt x="135718" y="225"/>
                </a:lnTo>
                <a:lnTo>
                  <a:pt x="134520" y="300"/>
                </a:lnTo>
                <a:lnTo>
                  <a:pt x="133322" y="374"/>
                </a:lnTo>
                <a:lnTo>
                  <a:pt x="132111" y="462"/>
                </a:lnTo>
                <a:lnTo>
                  <a:pt x="130913" y="562"/>
                </a:lnTo>
                <a:lnTo>
                  <a:pt x="129715" y="662"/>
                </a:lnTo>
                <a:lnTo>
                  <a:pt x="128517" y="774"/>
                </a:lnTo>
                <a:lnTo>
                  <a:pt x="127319" y="899"/>
                </a:lnTo>
                <a:lnTo>
                  <a:pt x="126121" y="1036"/>
                </a:lnTo>
                <a:lnTo>
                  <a:pt x="124923" y="1173"/>
                </a:lnTo>
                <a:lnTo>
                  <a:pt x="123725" y="1323"/>
                </a:lnTo>
                <a:lnTo>
                  <a:pt x="122527" y="1485"/>
                </a:lnTo>
                <a:lnTo>
                  <a:pt x="121329" y="1647"/>
                </a:lnTo>
                <a:lnTo>
                  <a:pt x="120131" y="1822"/>
                </a:lnTo>
                <a:lnTo>
                  <a:pt x="118945" y="2009"/>
                </a:lnTo>
                <a:lnTo>
                  <a:pt x="117747" y="2197"/>
                </a:lnTo>
                <a:lnTo>
                  <a:pt x="116562" y="2396"/>
                </a:lnTo>
                <a:lnTo>
                  <a:pt x="115376" y="2608"/>
                </a:lnTo>
                <a:lnTo>
                  <a:pt x="114190" y="2821"/>
                </a:lnTo>
                <a:lnTo>
                  <a:pt x="112992" y="3045"/>
                </a:lnTo>
                <a:lnTo>
                  <a:pt x="111807" y="3270"/>
                </a:lnTo>
                <a:lnTo>
                  <a:pt x="110621" y="3507"/>
                </a:lnTo>
                <a:lnTo>
                  <a:pt x="109448" y="3756"/>
                </a:lnTo>
                <a:lnTo>
                  <a:pt x="108263" y="4006"/>
                </a:lnTo>
                <a:lnTo>
                  <a:pt x="107077" y="4268"/>
                </a:lnTo>
                <a:lnTo>
                  <a:pt x="105904" y="4543"/>
                </a:lnTo>
                <a:lnTo>
                  <a:pt x="104731" y="4817"/>
                </a:lnTo>
                <a:lnTo>
                  <a:pt x="102372" y="5391"/>
                </a:lnTo>
                <a:lnTo>
                  <a:pt x="100038" y="5990"/>
                </a:lnTo>
                <a:lnTo>
                  <a:pt x="97692" y="6627"/>
                </a:lnTo>
                <a:lnTo>
                  <a:pt x="95371" y="7276"/>
                </a:lnTo>
                <a:lnTo>
                  <a:pt x="93050" y="7962"/>
                </a:lnTo>
                <a:lnTo>
                  <a:pt x="90728" y="8673"/>
                </a:lnTo>
                <a:lnTo>
                  <a:pt x="88432" y="9410"/>
                </a:lnTo>
                <a:lnTo>
                  <a:pt x="86123" y="10171"/>
                </a:lnTo>
                <a:lnTo>
                  <a:pt x="83840" y="10957"/>
                </a:lnTo>
                <a:lnTo>
                  <a:pt x="81556" y="11768"/>
                </a:lnTo>
                <a:lnTo>
                  <a:pt x="79297" y="12605"/>
                </a:lnTo>
                <a:lnTo>
                  <a:pt x="77026" y="13466"/>
                </a:lnTo>
                <a:lnTo>
                  <a:pt x="74779" y="14352"/>
                </a:lnTo>
                <a:lnTo>
                  <a:pt x="72321" y="15338"/>
                </a:lnTo>
                <a:lnTo>
                  <a:pt x="69862" y="16349"/>
                </a:lnTo>
                <a:lnTo>
                  <a:pt x="67416" y="17384"/>
                </a:lnTo>
                <a:lnTo>
                  <a:pt x="64970" y="18420"/>
                </a:lnTo>
                <a:lnTo>
                  <a:pt x="60091" y="20517"/>
                </a:lnTo>
                <a:lnTo>
                  <a:pt x="57644" y="21565"/>
                </a:lnTo>
                <a:lnTo>
                  <a:pt x="55198" y="22588"/>
                </a:lnTo>
                <a:lnTo>
                  <a:pt x="52752" y="23612"/>
                </a:lnTo>
                <a:lnTo>
                  <a:pt x="50294" y="24610"/>
                </a:lnTo>
                <a:lnTo>
                  <a:pt x="47835" y="25584"/>
                </a:lnTo>
                <a:lnTo>
                  <a:pt x="46600" y="26070"/>
                </a:lnTo>
                <a:lnTo>
                  <a:pt x="45352" y="26532"/>
                </a:lnTo>
                <a:lnTo>
                  <a:pt x="44116" y="26994"/>
                </a:lnTo>
                <a:lnTo>
                  <a:pt x="42868" y="27443"/>
                </a:lnTo>
                <a:lnTo>
                  <a:pt x="41620" y="27892"/>
                </a:lnTo>
                <a:lnTo>
                  <a:pt x="40360" y="28317"/>
                </a:lnTo>
                <a:lnTo>
                  <a:pt x="39112" y="28741"/>
                </a:lnTo>
                <a:lnTo>
                  <a:pt x="37839" y="29140"/>
                </a:lnTo>
                <a:lnTo>
                  <a:pt x="36579" y="29540"/>
                </a:lnTo>
                <a:lnTo>
                  <a:pt x="35306" y="29914"/>
                </a:lnTo>
                <a:lnTo>
                  <a:pt x="34232" y="30226"/>
                </a:lnTo>
                <a:lnTo>
                  <a:pt x="33147" y="30525"/>
                </a:lnTo>
                <a:lnTo>
                  <a:pt x="32061" y="30813"/>
                </a:lnTo>
                <a:lnTo>
                  <a:pt x="30975" y="31087"/>
                </a:lnTo>
                <a:lnTo>
                  <a:pt x="29889" y="31349"/>
                </a:lnTo>
                <a:lnTo>
                  <a:pt x="28791" y="31611"/>
                </a:lnTo>
                <a:lnTo>
                  <a:pt x="27693" y="31848"/>
                </a:lnTo>
                <a:lnTo>
                  <a:pt x="26582" y="32073"/>
                </a:lnTo>
                <a:lnTo>
                  <a:pt x="25484" y="32285"/>
                </a:lnTo>
                <a:lnTo>
                  <a:pt x="24373" y="32485"/>
                </a:lnTo>
                <a:lnTo>
                  <a:pt x="23263" y="32672"/>
                </a:lnTo>
                <a:lnTo>
                  <a:pt x="22152" y="32834"/>
                </a:lnTo>
                <a:lnTo>
                  <a:pt x="21029" y="32996"/>
                </a:lnTo>
                <a:lnTo>
                  <a:pt x="19918" y="33134"/>
                </a:lnTo>
                <a:lnTo>
                  <a:pt x="18807" y="33259"/>
                </a:lnTo>
                <a:lnTo>
                  <a:pt x="17684" y="33358"/>
                </a:lnTo>
                <a:lnTo>
                  <a:pt x="16573" y="33446"/>
                </a:lnTo>
                <a:lnTo>
                  <a:pt x="15450" y="33521"/>
                </a:lnTo>
                <a:lnTo>
                  <a:pt x="14340" y="33583"/>
                </a:lnTo>
                <a:lnTo>
                  <a:pt x="13216" y="33620"/>
                </a:lnTo>
                <a:lnTo>
                  <a:pt x="12106" y="33633"/>
                </a:lnTo>
                <a:lnTo>
                  <a:pt x="10995" y="33645"/>
                </a:lnTo>
                <a:lnTo>
                  <a:pt x="9884" y="33620"/>
                </a:lnTo>
                <a:lnTo>
                  <a:pt x="8774" y="33583"/>
                </a:lnTo>
                <a:lnTo>
                  <a:pt x="7663" y="33533"/>
                </a:lnTo>
                <a:lnTo>
                  <a:pt x="6552" y="33446"/>
                </a:lnTo>
                <a:lnTo>
                  <a:pt x="5454" y="33358"/>
                </a:lnTo>
                <a:lnTo>
                  <a:pt x="4356" y="33234"/>
                </a:lnTo>
                <a:lnTo>
                  <a:pt x="3258" y="33096"/>
                </a:lnTo>
                <a:lnTo>
                  <a:pt x="2172" y="32934"/>
                </a:lnTo>
                <a:lnTo>
                  <a:pt x="1086" y="32747"/>
                </a:lnTo>
                <a:lnTo>
                  <a:pt x="0" y="32547"/>
                </a:lnTo>
                <a:lnTo>
                  <a:pt x="0" y="37077"/>
                </a:lnTo>
                <a:lnTo>
                  <a:pt x="204706" y="37077"/>
                </a:lnTo>
                <a:lnTo>
                  <a:pt x="204706" y="14364"/>
                </a:lnTo>
                <a:lnTo>
                  <a:pt x="203122" y="13553"/>
                </a:lnTo>
                <a:lnTo>
                  <a:pt x="201512" y="12767"/>
                </a:lnTo>
                <a:lnTo>
                  <a:pt x="199902" y="12006"/>
                </a:lnTo>
                <a:lnTo>
                  <a:pt x="198279" y="11257"/>
                </a:lnTo>
                <a:lnTo>
                  <a:pt x="196645" y="10545"/>
                </a:lnTo>
                <a:lnTo>
                  <a:pt x="195010" y="9847"/>
                </a:lnTo>
                <a:lnTo>
                  <a:pt x="193362" y="9173"/>
                </a:lnTo>
                <a:lnTo>
                  <a:pt x="191703" y="8536"/>
                </a:lnTo>
                <a:lnTo>
                  <a:pt x="190043" y="7912"/>
                </a:lnTo>
                <a:lnTo>
                  <a:pt x="188370" y="7313"/>
                </a:lnTo>
                <a:lnTo>
                  <a:pt x="186686" y="6739"/>
                </a:lnTo>
                <a:lnTo>
                  <a:pt x="185001" y="6190"/>
                </a:lnTo>
                <a:lnTo>
                  <a:pt x="183304" y="5666"/>
                </a:lnTo>
                <a:lnTo>
                  <a:pt x="181606" y="5167"/>
                </a:lnTo>
                <a:lnTo>
                  <a:pt x="179897" y="4680"/>
                </a:lnTo>
                <a:lnTo>
                  <a:pt x="178187" y="4231"/>
                </a:lnTo>
                <a:lnTo>
                  <a:pt x="176465" y="3794"/>
                </a:lnTo>
                <a:lnTo>
                  <a:pt x="174742" y="3395"/>
                </a:lnTo>
                <a:lnTo>
                  <a:pt x="173008" y="3008"/>
                </a:lnTo>
                <a:lnTo>
                  <a:pt x="171286" y="2646"/>
                </a:lnTo>
                <a:lnTo>
                  <a:pt x="169538" y="2309"/>
                </a:lnTo>
                <a:lnTo>
                  <a:pt x="167804" y="1997"/>
                </a:lnTo>
                <a:lnTo>
                  <a:pt x="166057" y="1710"/>
                </a:lnTo>
                <a:lnTo>
                  <a:pt x="164297" y="1435"/>
                </a:lnTo>
                <a:lnTo>
                  <a:pt x="162550" y="1186"/>
                </a:lnTo>
                <a:lnTo>
                  <a:pt x="160790" y="974"/>
                </a:lnTo>
                <a:lnTo>
                  <a:pt x="159030" y="774"/>
                </a:lnTo>
                <a:lnTo>
                  <a:pt x="157258" y="599"/>
                </a:lnTo>
                <a:lnTo>
                  <a:pt x="155499" y="437"/>
                </a:lnTo>
                <a:lnTo>
                  <a:pt x="153726" y="312"/>
                </a:lnTo>
                <a:lnTo>
                  <a:pt x="151954" y="200"/>
                </a:lnTo>
                <a:lnTo>
                  <a:pt x="150195" y="125"/>
                </a:lnTo>
                <a:lnTo>
                  <a:pt x="148984" y="75"/>
                </a:lnTo>
                <a:lnTo>
                  <a:pt x="147774" y="38"/>
                </a:lnTo>
                <a:lnTo>
                  <a:pt x="146563" y="13"/>
                </a:lnTo>
                <a:lnTo>
                  <a:pt x="1453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9"/>
          <p:cNvSpPr/>
          <p:nvPr/>
        </p:nvSpPr>
        <p:spPr>
          <a:xfrm rot="10800000">
            <a:off x="133" y="-447497"/>
            <a:ext cx="9143867" cy="1712571"/>
          </a:xfrm>
          <a:custGeom>
            <a:avLst/>
            <a:gdLst/>
            <a:ahLst/>
            <a:cxnLst/>
            <a:rect l="l" t="t" r="r" b="b"/>
            <a:pathLst>
              <a:path w="208776" h="39549" extrusionOk="0">
                <a:moveTo>
                  <a:pt x="197518" y="0"/>
                </a:moveTo>
                <a:lnTo>
                  <a:pt x="196520" y="25"/>
                </a:lnTo>
                <a:lnTo>
                  <a:pt x="195534" y="50"/>
                </a:lnTo>
                <a:lnTo>
                  <a:pt x="194548" y="88"/>
                </a:lnTo>
                <a:lnTo>
                  <a:pt x="193562" y="138"/>
                </a:lnTo>
                <a:lnTo>
                  <a:pt x="192589" y="200"/>
                </a:lnTo>
                <a:lnTo>
                  <a:pt x="191603" y="275"/>
                </a:lnTo>
                <a:lnTo>
                  <a:pt x="190617" y="362"/>
                </a:lnTo>
                <a:lnTo>
                  <a:pt x="189631" y="462"/>
                </a:lnTo>
                <a:lnTo>
                  <a:pt x="188658" y="574"/>
                </a:lnTo>
                <a:lnTo>
                  <a:pt x="187672" y="699"/>
                </a:lnTo>
                <a:lnTo>
                  <a:pt x="186698" y="824"/>
                </a:lnTo>
                <a:lnTo>
                  <a:pt x="185725" y="961"/>
                </a:lnTo>
                <a:lnTo>
                  <a:pt x="184739" y="1111"/>
                </a:lnTo>
                <a:lnTo>
                  <a:pt x="183765" y="1273"/>
                </a:lnTo>
                <a:lnTo>
                  <a:pt x="182792" y="1448"/>
                </a:lnTo>
                <a:lnTo>
                  <a:pt x="181819" y="1623"/>
                </a:lnTo>
                <a:lnTo>
                  <a:pt x="180845" y="1810"/>
                </a:lnTo>
                <a:lnTo>
                  <a:pt x="179872" y="2010"/>
                </a:lnTo>
                <a:lnTo>
                  <a:pt x="178898" y="2209"/>
                </a:lnTo>
                <a:lnTo>
                  <a:pt x="177925" y="2421"/>
                </a:lnTo>
                <a:lnTo>
                  <a:pt x="175978" y="2871"/>
                </a:lnTo>
                <a:lnTo>
                  <a:pt x="174044" y="3332"/>
                </a:lnTo>
                <a:lnTo>
                  <a:pt x="172109" y="3832"/>
                </a:lnTo>
                <a:lnTo>
                  <a:pt x="170175" y="4356"/>
                </a:lnTo>
                <a:lnTo>
                  <a:pt x="168241" y="4892"/>
                </a:lnTo>
                <a:lnTo>
                  <a:pt x="166319" y="5454"/>
                </a:lnTo>
                <a:lnTo>
                  <a:pt x="164384" y="6028"/>
                </a:lnTo>
                <a:lnTo>
                  <a:pt x="162462" y="6615"/>
                </a:lnTo>
                <a:lnTo>
                  <a:pt x="160541" y="7214"/>
                </a:lnTo>
                <a:lnTo>
                  <a:pt x="158619" y="7825"/>
                </a:lnTo>
                <a:lnTo>
                  <a:pt x="156697" y="8437"/>
                </a:lnTo>
                <a:lnTo>
                  <a:pt x="149034" y="10920"/>
                </a:lnTo>
                <a:lnTo>
                  <a:pt x="145215" y="12143"/>
                </a:lnTo>
                <a:lnTo>
                  <a:pt x="143293" y="12730"/>
                </a:lnTo>
                <a:lnTo>
                  <a:pt x="141384" y="13316"/>
                </a:lnTo>
                <a:lnTo>
                  <a:pt x="138801" y="14090"/>
                </a:lnTo>
                <a:lnTo>
                  <a:pt x="137503" y="14464"/>
                </a:lnTo>
                <a:lnTo>
                  <a:pt x="136205" y="14826"/>
                </a:lnTo>
                <a:lnTo>
                  <a:pt x="134907" y="15188"/>
                </a:lnTo>
                <a:lnTo>
                  <a:pt x="133597" y="15538"/>
                </a:lnTo>
                <a:lnTo>
                  <a:pt x="132299" y="15887"/>
                </a:lnTo>
                <a:lnTo>
                  <a:pt x="130988" y="16211"/>
                </a:lnTo>
                <a:lnTo>
                  <a:pt x="129678" y="16536"/>
                </a:lnTo>
                <a:lnTo>
                  <a:pt x="128368" y="16848"/>
                </a:lnTo>
                <a:lnTo>
                  <a:pt x="127057" y="17160"/>
                </a:lnTo>
                <a:lnTo>
                  <a:pt x="125734" y="17447"/>
                </a:lnTo>
                <a:lnTo>
                  <a:pt x="124412" y="17734"/>
                </a:lnTo>
                <a:lnTo>
                  <a:pt x="123101" y="18009"/>
                </a:lnTo>
                <a:lnTo>
                  <a:pt x="121778" y="18258"/>
                </a:lnTo>
                <a:lnTo>
                  <a:pt x="120455" y="18508"/>
                </a:lnTo>
                <a:lnTo>
                  <a:pt x="119120" y="18745"/>
                </a:lnTo>
                <a:lnTo>
                  <a:pt x="117797" y="18969"/>
                </a:lnTo>
                <a:lnTo>
                  <a:pt x="116474" y="19182"/>
                </a:lnTo>
                <a:lnTo>
                  <a:pt x="115139" y="19369"/>
                </a:lnTo>
                <a:lnTo>
                  <a:pt x="113804" y="19556"/>
                </a:lnTo>
                <a:lnTo>
                  <a:pt x="112468" y="19718"/>
                </a:lnTo>
                <a:lnTo>
                  <a:pt x="111133" y="19868"/>
                </a:lnTo>
                <a:lnTo>
                  <a:pt x="109798" y="20005"/>
                </a:lnTo>
                <a:lnTo>
                  <a:pt x="108462" y="20118"/>
                </a:lnTo>
                <a:lnTo>
                  <a:pt x="107127" y="20230"/>
                </a:lnTo>
                <a:lnTo>
                  <a:pt x="105779" y="20317"/>
                </a:lnTo>
                <a:lnTo>
                  <a:pt x="104431" y="20380"/>
                </a:lnTo>
                <a:lnTo>
                  <a:pt x="103096" y="20430"/>
                </a:lnTo>
                <a:lnTo>
                  <a:pt x="101748" y="20467"/>
                </a:lnTo>
                <a:lnTo>
                  <a:pt x="100400" y="20480"/>
                </a:lnTo>
                <a:lnTo>
                  <a:pt x="99053" y="20480"/>
                </a:lnTo>
                <a:lnTo>
                  <a:pt x="97480" y="20455"/>
                </a:lnTo>
                <a:lnTo>
                  <a:pt x="95895" y="20405"/>
                </a:lnTo>
                <a:lnTo>
                  <a:pt x="94323" y="20330"/>
                </a:lnTo>
                <a:lnTo>
                  <a:pt x="92750" y="20230"/>
                </a:lnTo>
                <a:lnTo>
                  <a:pt x="91190" y="20105"/>
                </a:lnTo>
                <a:lnTo>
                  <a:pt x="89618" y="19955"/>
                </a:lnTo>
                <a:lnTo>
                  <a:pt x="88058" y="19793"/>
                </a:lnTo>
                <a:lnTo>
                  <a:pt x="86485" y="19606"/>
                </a:lnTo>
                <a:lnTo>
                  <a:pt x="84925" y="19406"/>
                </a:lnTo>
                <a:lnTo>
                  <a:pt x="83365" y="19182"/>
                </a:lnTo>
                <a:lnTo>
                  <a:pt x="81806" y="18945"/>
                </a:lnTo>
                <a:lnTo>
                  <a:pt x="80258" y="18682"/>
                </a:lnTo>
                <a:lnTo>
                  <a:pt x="78698" y="18408"/>
                </a:lnTo>
                <a:lnTo>
                  <a:pt x="77138" y="18121"/>
                </a:lnTo>
                <a:lnTo>
                  <a:pt x="75591" y="17821"/>
                </a:lnTo>
                <a:lnTo>
                  <a:pt x="74043" y="17497"/>
                </a:lnTo>
                <a:lnTo>
                  <a:pt x="72483" y="17172"/>
                </a:lnTo>
                <a:lnTo>
                  <a:pt x="70936" y="16823"/>
                </a:lnTo>
                <a:lnTo>
                  <a:pt x="69388" y="16474"/>
                </a:lnTo>
                <a:lnTo>
                  <a:pt x="67841" y="16112"/>
                </a:lnTo>
                <a:lnTo>
                  <a:pt x="66306" y="15737"/>
                </a:lnTo>
                <a:lnTo>
                  <a:pt x="64758" y="15350"/>
                </a:lnTo>
                <a:lnTo>
                  <a:pt x="61663" y="14564"/>
                </a:lnTo>
                <a:lnTo>
                  <a:pt x="58581" y="13740"/>
                </a:lnTo>
                <a:lnTo>
                  <a:pt x="55511" y="12917"/>
                </a:lnTo>
                <a:lnTo>
                  <a:pt x="52428" y="12068"/>
                </a:lnTo>
                <a:lnTo>
                  <a:pt x="49346" y="11207"/>
                </a:lnTo>
                <a:lnTo>
                  <a:pt x="46276" y="10358"/>
                </a:lnTo>
                <a:lnTo>
                  <a:pt x="43205" y="9510"/>
                </a:lnTo>
                <a:lnTo>
                  <a:pt x="40123" y="8686"/>
                </a:lnTo>
                <a:lnTo>
                  <a:pt x="37053" y="7875"/>
                </a:lnTo>
                <a:lnTo>
                  <a:pt x="35518" y="7476"/>
                </a:lnTo>
                <a:lnTo>
                  <a:pt x="33983" y="7089"/>
                </a:lnTo>
                <a:lnTo>
                  <a:pt x="32448" y="6702"/>
                </a:lnTo>
                <a:lnTo>
                  <a:pt x="30900" y="6328"/>
                </a:lnTo>
                <a:lnTo>
                  <a:pt x="29365" y="5966"/>
                </a:lnTo>
                <a:lnTo>
                  <a:pt x="27830" y="5616"/>
                </a:lnTo>
                <a:lnTo>
                  <a:pt x="26283" y="5279"/>
                </a:lnTo>
                <a:lnTo>
                  <a:pt x="24748" y="4955"/>
                </a:lnTo>
                <a:lnTo>
                  <a:pt x="23213" y="4630"/>
                </a:lnTo>
                <a:lnTo>
                  <a:pt x="21665" y="4331"/>
                </a:lnTo>
                <a:lnTo>
                  <a:pt x="20130" y="4044"/>
                </a:lnTo>
                <a:lnTo>
                  <a:pt x="18583" y="3782"/>
                </a:lnTo>
                <a:lnTo>
                  <a:pt x="17035" y="3520"/>
                </a:lnTo>
                <a:lnTo>
                  <a:pt x="15500" y="3282"/>
                </a:lnTo>
                <a:lnTo>
                  <a:pt x="13953" y="3070"/>
                </a:lnTo>
                <a:lnTo>
                  <a:pt x="12405" y="2871"/>
                </a:lnTo>
                <a:lnTo>
                  <a:pt x="10858" y="2683"/>
                </a:lnTo>
                <a:lnTo>
                  <a:pt x="9310" y="2521"/>
                </a:lnTo>
                <a:lnTo>
                  <a:pt x="7763" y="2384"/>
                </a:lnTo>
                <a:lnTo>
                  <a:pt x="6215" y="2272"/>
                </a:lnTo>
                <a:lnTo>
                  <a:pt x="4655" y="2172"/>
                </a:lnTo>
                <a:lnTo>
                  <a:pt x="3108" y="2109"/>
                </a:lnTo>
                <a:lnTo>
                  <a:pt x="1548" y="2059"/>
                </a:lnTo>
                <a:lnTo>
                  <a:pt x="0" y="2034"/>
                </a:lnTo>
                <a:lnTo>
                  <a:pt x="0" y="39549"/>
                </a:lnTo>
                <a:lnTo>
                  <a:pt x="208775" y="39549"/>
                </a:lnTo>
                <a:lnTo>
                  <a:pt x="208775" y="874"/>
                </a:lnTo>
                <a:lnTo>
                  <a:pt x="208126" y="762"/>
                </a:lnTo>
                <a:lnTo>
                  <a:pt x="207477" y="662"/>
                </a:lnTo>
                <a:lnTo>
                  <a:pt x="206816" y="562"/>
                </a:lnTo>
                <a:lnTo>
                  <a:pt x="206142" y="475"/>
                </a:lnTo>
                <a:lnTo>
                  <a:pt x="205468" y="400"/>
                </a:lnTo>
                <a:lnTo>
                  <a:pt x="204806" y="325"/>
                </a:lnTo>
                <a:lnTo>
                  <a:pt x="203459" y="212"/>
                </a:lnTo>
                <a:lnTo>
                  <a:pt x="202473" y="138"/>
                </a:lnTo>
                <a:lnTo>
                  <a:pt x="201474" y="88"/>
                </a:lnTo>
                <a:lnTo>
                  <a:pt x="200488" y="38"/>
                </a:lnTo>
                <a:lnTo>
                  <a:pt x="199490" y="13"/>
                </a:lnTo>
                <a:lnTo>
                  <a:pt x="1985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9"/>
          <p:cNvSpPr/>
          <p:nvPr/>
        </p:nvSpPr>
        <p:spPr>
          <a:xfrm rot="10800000">
            <a:off x="133" y="-467654"/>
            <a:ext cx="9143750" cy="1712540"/>
          </a:xfrm>
          <a:custGeom>
            <a:avLst/>
            <a:gdLst/>
            <a:ahLst/>
            <a:cxnLst/>
            <a:rect l="l" t="t" r="r" b="b"/>
            <a:pathLst>
              <a:path w="204707" h="37078" extrusionOk="0">
                <a:moveTo>
                  <a:pt x="142956" y="0"/>
                </a:moveTo>
                <a:lnTo>
                  <a:pt x="141746" y="13"/>
                </a:lnTo>
                <a:lnTo>
                  <a:pt x="140535" y="38"/>
                </a:lnTo>
                <a:lnTo>
                  <a:pt x="139337" y="75"/>
                </a:lnTo>
                <a:lnTo>
                  <a:pt x="138127" y="112"/>
                </a:lnTo>
                <a:lnTo>
                  <a:pt x="136929" y="162"/>
                </a:lnTo>
                <a:lnTo>
                  <a:pt x="135718" y="225"/>
                </a:lnTo>
                <a:lnTo>
                  <a:pt x="134520" y="300"/>
                </a:lnTo>
                <a:lnTo>
                  <a:pt x="133322" y="374"/>
                </a:lnTo>
                <a:lnTo>
                  <a:pt x="132111" y="462"/>
                </a:lnTo>
                <a:lnTo>
                  <a:pt x="130913" y="562"/>
                </a:lnTo>
                <a:lnTo>
                  <a:pt x="129715" y="662"/>
                </a:lnTo>
                <a:lnTo>
                  <a:pt x="128517" y="774"/>
                </a:lnTo>
                <a:lnTo>
                  <a:pt x="127319" y="899"/>
                </a:lnTo>
                <a:lnTo>
                  <a:pt x="126121" y="1036"/>
                </a:lnTo>
                <a:lnTo>
                  <a:pt x="124923" y="1173"/>
                </a:lnTo>
                <a:lnTo>
                  <a:pt x="123725" y="1323"/>
                </a:lnTo>
                <a:lnTo>
                  <a:pt x="122527" y="1485"/>
                </a:lnTo>
                <a:lnTo>
                  <a:pt x="121329" y="1647"/>
                </a:lnTo>
                <a:lnTo>
                  <a:pt x="120131" y="1822"/>
                </a:lnTo>
                <a:lnTo>
                  <a:pt x="118945" y="2009"/>
                </a:lnTo>
                <a:lnTo>
                  <a:pt x="117747" y="2197"/>
                </a:lnTo>
                <a:lnTo>
                  <a:pt x="116562" y="2396"/>
                </a:lnTo>
                <a:lnTo>
                  <a:pt x="115376" y="2608"/>
                </a:lnTo>
                <a:lnTo>
                  <a:pt x="114190" y="2821"/>
                </a:lnTo>
                <a:lnTo>
                  <a:pt x="112992" y="3045"/>
                </a:lnTo>
                <a:lnTo>
                  <a:pt x="111807" y="3270"/>
                </a:lnTo>
                <a:lnTo>
                  <a:pt x="110621" y="3507"/>
                </a:lnTo>
                <a:lnTo>
                  <a:pt x="109448" y="3756"/>
                </a:lnTo>
                <a:lnTo>
                  <a:pt x="108263" y="4006"/>
                </a:lnTo>
                <a:lnTo>
                  <a:pt x="107077" y="4268"/>
                </a:lnTo>
                <a:lnTo>
                  <a:pt x="105904" y="4543"/>
                </a:lnTo>
                <a:lnTo>
                  <a:pt x="104731" y="4817"/>
                </a:lnTo>
                <a:lnTo>
                  <a:pt x="102372" y="5391"/>
                </a:lnTo>
                <a:lnTo>
                  <a:pt x="100038" y="5990"/>
                </a:lnTo>
                <a:lnTo>
                  <a:pt x="97692" y="6627"/>
                </a:lnTo>
                <a:lnTo>
                  <a:pt x="95371" y="7276"/>
                </a:lnTo>
                <a:lnTo>
                  <a:pt x="93050" y="7962"/>
                </a:lnTo>
                <a:lnTo>
                  <a:pt x="90728" y="8673"/>
                </a:lnTo>
                <a:lnTo>
                  <a:pt x="88432" y="9410"/>
                </a:lnTo>
                <a:lnTo>
                  <a:pt x="86123" y="10171"/>
                </a:lnTo>
                <a:lnTo>
                  <a:pt x="83840" y="10957"/>
                </a:lnTo>
                <a:lnTo>
                  <a:pt x="81556" y="11768"/>
                </a:lnTo>
                <a:lnTo>
                  <a:pt x="79297" y="12605"/>
                </a:lnTo>
                <a:lnTo>
                  <a:pt x="77026" y="13466"/>
                </a:lnTo>
                <a:lnTo>
                  <a:pt x="74779" y="14352"/>
                </a:lnTo>
                <a:lnTo>
                  <a:pt x="72321" y="15338"/>
                </a:lnTo>
                <a:lnTo>
                  <a:pt x="69862" y="16349"/>
                </a:lnTo>
                <a:lnTo>
                  <a:pt x="67416" y="17384"/>
                </a:lnTo>
                <a:lnTo>
                  <a:pt x="64970" y="18420"/>
                </a:lnTo>
                <a:lnTo>
                  <a:pt x="60091" y="20517"/>
                </a:lnTo>
                <a:lnTo>
                  <a:pt x="57644" y="21565"/>
                </a:lnTo>
                <a:lnTo>
                  <a:pt x="55198" y="22588"/>
                </a:lnTo>
                <a:lnTo>
                  <a:pt x="52752" y="23612"/>
                </a:lnTo>
                <a:lnTo>
                  <a:pt x="50294" y="24610"/>
                </a:lnTo>
                <a:lnTo>
                  <a:pt x="47835" y="25584"/>
                </a:lnTo>
                <a:lnTo>
                  <a:pt x="46600" y="26070"/>
                </a:lnTo>
                <a:lnTo>
                  <a:pt x="45352" y="26532"/>
                </a:lnTo>
                <a:lnTo>
                  <a:pt x="44116" y="26994"/>
                </a:lnTo>
                <a:lnTo>
                  <a:pt x="42868" y="27443"/>
                </a:lnTo>
                <a:lnTo>
                  <a:pt x="41620" y="27892"/>
                </a:lnTo>
                <a:lnTo>
                  <a:pt x="40360" y="28317"/>
                </a:lnTo>
                <a:lnTo>
                  <a:pt x="39112" y="28741"/>
                </a:lnTo>
                <a:lnTo>
                  <a:pt x="37839" y="29140"/>
                </a:lnTo>
                <a:lnTo>
                  <a:pt x="36579" y="29540"/>
                </a:lnTo>
                <a:lnTo>
                  <a:pt x="35306" y="29914"/>
                </a:lnTo>
                <a:lnTo>
                  <a:pt x="34232" y="30226"/>
                </a:lnTo>
                <a:lnTo>
                  <a:pt x="33147" y="30525"/>
                </a:lnTo>
                <a:lnTo>
                  <a:pt x="32061" y="30813"/>
                </a:lnTo>
                <a:lnTo>
                  <a:pt x="30975" y="31087"/>
                </a:lnTo>
                <a:lnTo>
                  <a:pt x="29889" y="31349"/>
                </a:lnTo>
                <a:lnTo>
                  <a:pt x="28791" y="31611"/>
                </a:lnTo>
                <a:lnTo>
                  <a:pt x="27693" y="31848"/>
                </a:lnTo>
                <a:lnTo>
                  <a:pt x="26582" y="32073"/>
                </a:lnTo>
                <a:lnTo>
                  <a:pt x="25484" y="32285"/>
                </a:lnTo>
                <a:lnTo>
                  <a:pt x="24373" y="32485"/>
                </a:lnTo>
                <a:lnTo>
                  <a:pt x="23263" y="32672"/>
                </a:lnTo>
                <a:lnTo>
                  <a:pt x="22152" y="32834"/>
                </a:lnTo>
                <a:lnTo>
                  <a:pt x="21029" y="32996"/>
                </a:lnTo>
                <a:lnTo>
                  <a:pt x="19918" y="33134"/>
                </a:lnTo>
                <a:lnTo>
                  <a:pt x="18807" y="33259"/>
                </a:lnTo>
                <a:lnTo>
                  <a:pt x="17684" y="33358"/>
                </a:lnTo>
                <a:lnTo>
                  <a:pt x="16573" y="33446"/>
                </a:lnTo>
                <a:lnTo>
                  <a:pt x="15450" y="33521"/>
                </a:lnTo>
                <a:lnTo>
                  <a:pt x="14340" y="33583"/>
                </a:lnTo>
                <a:lnTo>
                  <a:pt x="13216" y="33620"/>
                </a:lnTo>
                <a:lnTo>
                  <a:pt x="12106" y="33633"/>
                </a:lnTo>
                <a:lnTo>
                  <a:pt x="10995" y="33645"/>
                </a:lnTo>
                <a:lnTo>
                  <a:pt x="9884" y="33620"/>
                </a:lnTo>
                <a:lnTo>
                  <a:pt x="8774" y="33583"/>
                </a:lnTo>
                <a:lnTo>
                  <a:pt x="7663" y="33533"/>
                </a:lnTo>
                <a:lnTo>
                  <a:pt x="6552" y="33446"/>
                </a:lnTo>
                <a:lnTo>
                  <a:pt x="5454" y="33358"/>
                </a:lnTo>
                <a:lnTo>
                  <a:pt x="4356" y="33234"/>
                </a:lnTo>
                <a:lnTo>
                  <a:pt x="3258" y="33096"/>
                </a:lnTo>
                <a:lnTo>
                  <a:pt x="2172" y="32934"/>
                </a:lnTo>
                <a:lnTo>
                  <a:pt x="1086" y="32747"/>
                </a:lnTo>
                <a:lnTo>
                  <a:pt x="0" y="32547"/>
                </a:lnTo>
                <a:lnTo>
                  <a:pt x="0" y="37077"/>
                </a:lnTo>
                <a:lnTo>
                  <a:pt x="204706" y="37077"/>
                </a:lnTo>
                <a:lnTo>
                  <a:pt x="204706" y="14364"/>
                </a:lnTo>
                <a:lnTo>
                  <a:pt x="203122" y="13553"/>
                </a:lnTo>
                <a:lnTo>
                  <a:pt x="201512" y="12767"/>
                </a:lnTo>
                <a:lnTo>
                  <a:pt x="199902" y="12006"/>
                </a:lnTo>
                <a:lnTo>
                  <a:pt x="198279" y="11257"/>
                </a:lnTo>
                <a:lnTo>
                  <a:pt x="196645" y="10545"/>
                </a:lnTo>
                <a:lnTo>
                  <a:pt x="195010" y="9847"/>
                </a:lnTo>
                <a:lnTo>
                  <a:pt x="193362" y="9173"/>
                </a:lnTo>
                <a:lnTo>
                  <a:pt x="191703" y="8536"/>
                </a:lnTo>
                <a:lnTo>
                  <a:pt x="190043" y="7912"/>
                </a:lnTo>
                <a:lnTo>
                  <a:pt x="188370" y="7313"/>
                </a:lnTo>
                <a:lnTo>
                  <a:pt x="186686" y="6739"/>
                </a:lnTo>
                <a:lnTo>
                  <a:pt x="185001" y="6190"/>
                </a:lnTo>
                <a:lnTo>
                  <a:pt x="183304" y="5666"/>
                </a:lnTo>
                <a:lnTo>
                  <a:pt x="181606" y="5167"/>
                </a:lnTo>
                <a:lnTo>
                  <a:pt x="179897" y="4680"/>
                </a:lnTo>
                <a:lnTo>
                  <a:pt x="178187" y="4231"/>
                </a:lnTo>
                <a:lnTo>
                  <a:pt x="176465" y="3794"/>
                </a:lnTo>
                <a:lnTo>
                  <a:pt x="174742" y="3395"/>
                </a:lnTo>
                <a:lnTo>
                  <a:pt x="173008" y="3008"/>
                </a:lnTo>
                <a:lnTo>
                  <a:pt x="171286" y="2646"/>
                </a:lnTo>
                <a:lnTo>
                  <a:pt x="169538" y="2309"/>
                </a:lnTo>
                <a:lnTo>
                  <a:pt x="167804" y="1997"/>
                </a:lnTo>
                <a:lnTo>
                  <a:pt x="166057" y="1710"/>
                </a:lnTo>
                <a:lnTo>
                  <a:pt x="164297" y="1435"/>
                </a:lnTo>
                <a:lnTo>
                  <a:pt x="162550" y="1186"/>
                </a:lnTo>
                <a:lnTo>
                  <a:pt x="160790" y="974"/>
                </a:lnTo>
                <a:lnTo>
                  <a:pt x="159030" y="774"/>
                </a:lnTo>
                <a:lnTo>
                  <a:pt x="157258" y="599"/>
                </a:lnTo>
                <a:lnTo>
                  <a:pt x="155499" y="437"/>
                </a:lnTo>
                <a:lnTo>
                  <a:pt x="153726" y="312"/>
                </a:lnTo>
                <a:lnTo>
                  <a:pt x="151954" y="200"/>
                </a:lnTo>
                <a:lnTo>
                  <a:pt x="150195" y="125"/>
                </a:lnTo>
                <a:lnTo>
                  <a:pt x="148984" y="75"/>
                </a:lnTo>
                <a:lnTo>
                  <a:pt x="147774" y="38"/>
                </a:lnTo>
                <a:lnTo>
                  <a:pt x="146563" y="13"/>
                </a:lnTo>
                <a:lnTo>
                  <a:pt x="1453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9"/>
          <p:cNvSpPr txBox="1">
            <a:spLocks noGrp="1"/>
          </p:cNvSpPr>
          <p:nvPr>
            <p:ph type="title" hasCustomPrompt="1"/>
          </p:nvPr>
        </p:nvSpPr>
        <p:spPr>
          <a:xfrm>
            <a:off x="1855500" y="1785600"/>
            <a:ext cx="5433000" cy="539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6000"/>
              <a:buNone/>
              <a:defRPr sz="4000">
                <a:solidFill>
                  <a:schemeClr val="accent6"/>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96" name="Google Shape;296;p39"/>
          <p:cNvSpPr txBox="1">
            <a:spLocks noGrp="1"/>
          </p:cNvSpPr>
          <p:nvPr>
            <p:ph type="title" idx="2"/>
          </p:nvPr>
        </p:nvSpPr>
        <p:spPr>
          <a:xfrm>
            <a:off x="1855500" y="2324700"/>
            <a:ext cx="5433000" cy="64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3000"/>
              <a:buNone/>
              <a:defRPr sz="4000"/>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a:endParaRPr/>
          </a:p>
        </p:txBody>
      </p:sp>
      <p:sp>
        <p:nvSpPr>
          <p:cNvPr id="297" name="Google Shape;297;p39"/>
          <p:cNvSpPr txBox="1">
            <a:spLocks noGrp="1"/>
          </p:cNvSpPr>
          <p:nvPr>
            <p:ph type="subTitle" idx="1"/>
          </p:nvPr>
        </p:nvSpPr>
        <p:spPr>
          <a:xfrm>
            <a:off x="1855500" y="2965800"/>
            <a:ext cx="5433000" cy="392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331"/>
        <p:cNvGrpSpPr/>
        <p:nvPr/>
      </p:nvGrpSpPr>
      <p:grpSpPr>
        <a:xfrm>
          <a:off x="0" y="0"/>
          <a:ext cx="0" cy="0"/>
          <a:chOff x="0" y="0"/>
          <a:chExt cx="0" cy="0"/>
        </a:xfrm>
      </p:grpSpPr>
      <p:sp>
        <p:nvSpPr>
          <p:cNvPr id="332" name="Google Shape;332;p47"/>
          <p:cNvSpPr/>
          <p:nvPr/>
        </p:nvSpPr>
        <p:spPr>
          <a:xfrm rot="-5400000" flipH="1">
            <a:off x="4452427" y="689474"/>
            <a:ext cx="5381057" cy="4002110"/>
          </a:xfrm>
          <a:custGeom>
            <a:avLst/>
            <a:gdLst/>
            <a:ahLst/>
            <a:cxnLst/>
            <a:rect l="l" t="t" r="r" b="b"/>
            <a:pathLst>
              <a:path w="67217" h="49992" extrusionOk="0">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7"/>
          <p:cNvSpPr/>
          <p:nvPr/>
        </p:nvSpPr>
        <p:spPr>
          <a:xfrm rot="10800000">
            <a:off x="-895352" y="-251563"/>
            <a:ext cx="5567642" cy="5646629"/>
          </a:xfrm>
          <a:custGeom>
            <a:avLst/>
            <a:gdLst/>
            <a:ahLst/>
            <a:cxnLst/>
            <a:rect l="l" t="t" r="r" b="b"/>
            <a:pathLst>
              <a:path w="135055" h="136971" extrusionOk="0">
                <a:moveTo>
                  <a:pt x="1510" y="0"/>
                </a:moveTo>
                <a:lnTo>
                  <a:pt x="1294" y="419"/>
                </a:lnTo>
                <a:lnTo>
                  <a:pt x="1104" y="838"/>
                </a:lnTo>
                <a:lnTo>
                  <a:pt x="926" y="1282"/>
                </a:lnTo>
                <a:lnTo>
                  <a:pt x="761" y="1725"/>
                </a:lnTo>
                <a:lnTo>
                  <a:pt x="622" y="2182"/>
                </a:lnTo>
                <a:lnTo>
                  <a:pt x="495" y="2651"/>
                </a:lnTo>
                <a:lnTo>
                  <a:pt x="381" y="3134"/>
                </a:lnTo>
                <a:lnTo>
                  <a:pt x="292" y="3616"/>
                </a:lnTo>
                <a:lnTo>
                  <a:pt x="203" y="4110"/>
                </a:lnTo>
                <a:lnTo>
                  <a:pt x="140" y="4618"/>
                </a:lnTo>
                <a:lnTo>
                  <a:pt x="89" y="5112"/>
                </a:lnTo>
                <a:lnTo>
                  <a:pt x="51" y="5632"/>
                </a:lnTo>
                <a:lnTo>
                  <a:pt x="26" y="6140"/>
                </a:lnTo>
                <a:lnTo>
                  <a:pt x="13" y="6660"/>
                </a:lnTo>
                <a:lnTo>
                  <a:pt x="0" y="7180"/>
                </a:lnTo>
                <a:lnTo>
                  <a:pt x="13" y="7700"/>
                </a:lnTo>
                <a:lnTo>
                  <a:pt x="26" y="8220"/>
                </a:lnTo>
                <a:lnTo>
                  <a:pt x="51" y="8753"/>
                </a:lnTo>
                <a:lnTo>
                  <a:pt x="76" y="9273"/>
                </a:lnTo>
                <a:lnTo>
                  <a:pt x="114" y="9793"/>
                </a:lnTo>
                <a:lnTo>
                  <a:pt x="216" y="10820"/>
                </a:lnTo>
                <a:lnTo>
                  <a:pt x="330" y="11835"/>
                </a:lnTo>
                <a:lnTo>
                  <a:pt x="470" y="12837"/>
                </a:lnTo>
                <a:lnTo>
                  <a:pt x="622" y="13801"/>
                </a:lnTo>
                <a:lnTo>
                  <a:pt x="774" y="14727"/>
                </a:lnTo>
                <a:lnTo>
                  <a:pt x="926" y="15615"/>
                </a:lnTo>
                <a:lnTo>
                  <a:pt x="1040" y="16224"/>
                </a:lnTo>
                <a:lnTo>
                  <a:pt x="1180" y="16833"/>
                </a:lnTo>
                <a:lnTo>
                  <a:pt x="1332" y="17429"/>
                </a:lnTo>
                <a:lnTo>
                  <a:pt x="1497" y="18025"/>
                </a:lnTo>
                <a:lnTo>
                  <a:pt x="1675" y="18609"/>
                </a:lnTo>
                <a:lnTo>
                  <a:pt x="1878" y="19180"/>
                </a:lnTo>
                <a:lnTo>
                  <a:pt x="2093" y="19751"/>
                </a:lnTo>
                <a:lnTo>
                  <a:pt x="2321" y="20321"/>
                </a:lnTo>
                <a:lnTo>
                  <a:pt x="2575" y="20879"/>
                </a:lnTo>
                <a:lnTo>
                  <a:pt x="2829" y="21425"/>
                </a:lnTo>
                <a:lnTo>
                  <a:pt x="3108" y="21970"/>
                </a:lnTo>
                <a:lnTo>
                  <a:pt x="3400" y="22503"/>
                </a:lnTo>
                <a:lnTo>
                  <a:pt x="3704" y="23023"/>
                </a:lnTo>
                <a:lnTo>
                  <a:pt x="4034" y="23531"/>
                </a:lnTo>
                <a:lnTo>
                  <a:pt x="4364" y="24038"/>
                </a:lnTo>
                <a:lnTo>
                  <a:pt x="4706" y="24533"/>
                </a:lnTo>
                <a:lnTo>
                  <a:pt x="5074" y="25027"/>
                </a:lnTo>
                <a:lnTo>
                  <a:pt x="5442" y="25497"/>
                </a:lnTo>
                <a:lnTo>
                  <a:pt x="5835" y="25966"/>
                </a:lnTo>
                <a:lnTo>
                  <a:pt x="6241" y="26423"/>
                </a:lnTo>
                <a:lnTo>
                  <a:pt x="6647" y="26867"/>
                </a:lnTo>
                <a:lnTo>
                  <a:pt x="7078" y="27298"/>
                </a:lnTo>
                <a:lnTo>
                  <a:pt x="7510" y="27729"/>
                </a:lnTo>
                <a:lnTo>
                  <a:pt x="7966" y="28135"/>
                </a:lnTo>
                <a:lnTo>
                  <a:pt x="8423" y="28541"/>
                </a:lnTo>
                <a:lnTo>
                  <a:pt x="8905" y="28934"/>
                </a:lnTo>
                <a:lnTo>
                  <a:pt x="9387" y="29302"/>
                </a:lnTo>
                <a:lnTo>
                  <a:pt x="9882" y="29670"/>
                </a:lnTo>
                <a:lnTo>
                  <a:pt x="10389" y="30025"/>
                </a:lnTo>
                <a:lnTo>
                  <a:pt x="10909" y="30355"/>
                </a:lnTo>
                <a:lnTo>
                  <a:pt x="11429" y="30685"/>
                </a:lnTo>
                <a:lnTo>
                  <a:pt x="11975" y="31002"/>
                </a:lnTo>
                <a:lnTo>
                  <a:pt x="12799" y="31446"/>
                </a:lnTo>
                <a:lnTo>
                  <a:pt x="13636" y="31864"/>
                </a:lnTo>
                <a:lnTo>
                  <a:pt x="14486" y="32270"/>
                </a:lnTo>
                <a:lnTo>
                  <a:pt x="15349" y="32638"/>
                </a:lnTo>
                <a:lnTo>
                  <a:pt x="16224" y="32993"/>
                </a:lnTo>
                <a:lnTo>
                  <a:pt x="17099" y="33323"/>
                </a:lnTo>
                <a:lnTo>
                  <a:pt x="17987" y="33628"/>
                </a:lnTo>
                <a:lnTo>
                  <a:pt x="18888" y="33919"/>
                </a:lnTo>
                <a:lnTo>
                  <a:pt x="19788" y="34198"/>
                </a:lnTo>
                <a:lnTo>
                  <a:pt x="20702" y="34452"/>
                </a:lnTo>
                <a:lnTo>
                  <a:pt x="21615" y="34706"/>
                </a:lnTo>
                <a:lnTo>
                  <a:pt x="22528" y="34934"/>
                </a:lnTo>
                <a:lnTo>
                  <a:pt x="23454" y="35162"/>
                </a:lnTo>
                <a:lnTo>
                  <a:pt x="24393" y="35365"/>
                </a:lnTo>
                <a:lnTo>
                  <a:pt x="25319" y="35581"/>
                </a:lnTo>
                <a:lnTo>
                  <a:pt x="26258" y="35771"/>
                </a:lnTo>
                <a:lnTo>
                  <a:pt x="28135" y="36152"/>
                </a:lnTo>
                <a:lnTo>
                  <a:pt x="30012" y="36520"/>
                </a:lnTo>
                <a:lnTo>
                  <a:pt x="31890" y="36900"/>
                </a:lnTo>
                <a:lnTo>
                  <a:pt x="33754" y="37281"/>
                </a:lnTo>
                <a:lnTo>
                  <a:pt x="34693" y="37471"/>
                </a:lnTo>
                <a:lnTo>
                  <a:pt x="35619" y="37687"/>
                </a:lnTo>
                <a:lnTo>
                  <a:pt x="36532" y="37902"/>
                </a:lnTo>
                <a:lnTo>
                  <a:pt x="37446" y="38118"/>
                </a:lnTo>
                <a:lnTo>
                  <a:pt x="38359" y="38359"/>
                </a:lnTo>
                <a:lnTo>
                  <a:pt x="39260" y="38600"/>
                </a:lnTo>
                <a:lnTo>
                  <a:pt x="40160" y="38866"/>
                </a:lnTo>
                <a:lnTo>
                  <a:pt x="41048" y="39146"/>
                </a:lnTo>
                <a:lnTo>
                  <a:pt x="41568" y="39323"/>
                </a:lnTo>
                <a:lnTo>
                  <a:pt x="42101" y="39501"/>
                </a:lnTo>
                <a:lnTo>
                  <a:pt x="42621" y="39691"/>
                </a:lnTo>
                <a:lnTo>
                  <a:pt x="43141" y="39894"/>
                </a:lnTo>
                <a:lnTo>
                  <a:pt x="43674" y="40110"/>
                </a:lnTo>
                <a:lnTo>
                  <a:pt x="44194" y="40338"/>
                </a:lnTo>
                <a:lnTo>
                  <a:pt x="44714" y="40566"/>
                </a:lnTo>
                <a:lnTo>
                  <a:pt x="45247" y="40807"/>
                </a:lnTo>
                <a:lnTo>
                  <a:pt x="45767" y="41048"/>
                </a:lnTo>
                <a:lnTo>
                  <a:pt x="46287" y="41315"/>
                </a:lnTo>
                <a:lnTo>
                  <a:pt x="46794" y="41581"/>
                </a:lnTo>
                <a:lnTo>
                  <a:pt x="47314" y="41847"/>
                </a:lnTo>
                <a:lnTo>
                  <a:pt x="47822" y="42139"/>
                </a:lnTo>
                <a:lnTo>
                  <a:pt x="48329" y="42431"/>
                </a:lnTo>
                <a:lnTo>
                  <a:pt x="48824" y="42735"/>
                </a:lnTo>
                <a:lnTo>
                  <a:pt x="49331" y="43040"/>
                </a:lnTo>
                <a:lnTo>
                  <a:pt x="49813" y="43357"/>
                </a:lnTo>
                <a:lnTo>
                  <a:pt x="50308" y="43687"/>
                </a:lnTo>
                <a:lnTo>
                  <a:pt x="50790" y="44016"/>
                </a:lnTo>
                <a:lnTo>
                  <a:pt x="51259" y="44359"/>
                </a:lnTo>
                <a:lnTo>
                  <a:pt x="51729" y="44714"/>
                </a:lnTo>
                <a:lnTo>
                  <a:pt x="52185" y="45069"/>
                </a:lnTo>
                <a:lnTo>
                  <a:pt x="52642" y="45437"/>
                </a:lnTo>
                <a:lnTo>
                  <a:pt x="53086" y="45818"/>
                </a:lnTo>
                <a:lnTo>
                  <a:pt x="53530" y="46198"/>
                </a:lnTo>
                <a:lnTo>
                  <a:pt x="53961" y="46591"/>
                </a:lnTo>
                <a:lnTo>
                  <a:pt x="54380" y="46985"/>
                </a:lnTo>
                <a:lnTo>
                  <a:pt x="54786" y="47391"/>
                </a:lnTo>
                <a:lnTo>
                  <a:pt x="55192" y="47797"/>
                </a:lnTo>
                <a:lnTo>
                  <a:pt x="55572" y="48215"/>
                </a:lnTo>
                <a:lnTo>
                  <a:pt x="55953" y="48646"/>
                </a:lnTo>
                <a:lnTo>
                  <a:pt x="56321" y="49078"/>
                </a:lnTo>
                <a:lnTo>
                  <a:pt x="56676" y="49522"/>
                </a:lnTo>
                <a:lnTo>
                  <a:pt x="57018" y="49966"/>
                </a:lnTo>
                <a:lnTo>
                  <a:pt x="57361" y="50422"/>
                </a:lnTo>
                <a:lnTo>
                  <a:pt x="57678" y="50879"/>
                </a:lnTo>
                <a:lnTo>
                  <a:pt x="57982" y="51348"/>
                </a:lnTo>
                <a:lnTo>
                  <a:pt x="58274" y="51818"/>
                </a:lnTo>
                <a:lnTo>
                  <a:pt x="58553" y="52300"/>
                </a:lnTo>
                <a:lnTo>
                  <a:pt x="58819" y="52782"/>
                </a:lnTo>
                <a:lnTo>
                  <a:pt x="59061" y="53276"/>
                </a:lnTo>
                <a:lnTo>
                  <a:pt x="59302" y="53771"/>
                </a:lnTo>
                <a:lnTo>
                  <a:pt x="59517" y="54278"/>
                </a:lnTo>
                <a:lnTo>
                  <a:pt x="59720" y="54786"/>
                </a:lnTo>
                <a:lnTo>
                  <a:pt x="59898" y="55293"/>
                </a:lnTo>
                <a:lnTo>
                  <a:pt x="60075" y="55813"/>
                </a:lnTo>
                <a:lnTo>
                  <a:pt x="60215" y="56346"/>
                </a:lnTo>
                <a:lnTo>
                  <a:pt x="60354" y="56879"/>
                </a:lnTo>
                <a:lnTo>
                  <a:pt x="60469" y="57412"/>
                </a:lnTo>
                <a:lnTo>
                  <a:pt x="60557" y="57957"/>
                </a:lnTo>
                <a:lnTo>
                  <a:pt x="60646" y="58502"/>
                </a:lnTo>
                <a:lnTo>
                  <a:pt x="60697" y="59061"/>
                </a:lnTo>
                <a:lnTo>
                  <a:pt x="60735" y="59619"/>
                </a:lnTo>
                <a:lnTo>
                  <a:pt x="60748" y="60177"/>
                </a:lnTo>
                <a:lnTo>
                  <a:pt x="60748" y="60748"/>
                </a:lnTo>
                <a:lnTo>
                  <a:pt x="60722" y="61318"/>
                </a:lnTo>
                <a:lnTo>
                  <a:pt x="60684" y="61902"/>
                </a:lnTo>
                <a:lnTo>
                  <a:pt x="60608" y="62473"/>
                </a:lnTo>
                <a:lnTo>
                  <a:pt x="60519" y="63069"/>
                </a:lnTo>
                <a:lnTo>
                  <a:pt x="60405" y="63652"/>
                </a:lnTo>
                <a:lnTo>
                  <a:pt x="60266" y="64249"/>
                </a:lnTo>
                <a:lnTo>
                  <a:pt x="60113" y="64845"/>
                </a:lnTo>
                <a:lnTo>
                  <a:pt x="59923" y="65454"/>
                </a:lnTo>
                <a:lnTo>
                  <a:pt x="59720" y="66063"/>
                </a:lnTo>
                <a:lnTo>
                  <a:pt x="59568" y="66468"/>
                </a:lnTo>
                <a:lnTo>
                  <a:pt x="59403" y="66874"/>
                </a:lnTo>
                <a:lnTo>
                  <a:pt x="59225" y="67280"/>
                </a:lnTo>
                <a:lnTo>
                  <a:pt x="59035" y="67661"/>
                </a:lnTo>
                <a:lnTo>
                  <a:pt x="58845" y="68041"/>
                </a:lnTo>
                <a:lnTo>
                  <a:pt x="58642" y="68422"/>
                </a:lnTo>
                <a:lnTo>
                  <a:pt x="58426" y="68790"/>
                </a:lnTo>
                <a:lnTo>
                  <a:pt x="58211" y="69145"/>
                </a:lnTo>
                <a:lnTo>
                  <a:pt x="57982" y="69500"/>
                </a:lnTo>
                <a:lnTo>
                  <a:pt x="57754" y="69843"/>
                </a:lnTo>
                <a:lnTo>
                  <a:pt x="57500" y="70185"/>
                </a:lnTo>
                <a:lnTo>
                  <a:pt x="57259" y="70515"/>
                </a:lnTo>
                <a:lnTo>
                  <a:pt x="56993" y="70845"/>
                </a:lnTo>
                <a:lnTo>
                  <a:pt x="56727" y="71162"/>
                </a:lnTo>
                <a:lnTo>
                  <a:pt x="56460" y="71466"/>
                </a:lnTo>
                <a:lnTo>
                  <a:pt x="56168" y="71771"/>
                </a:lnTo>
                <a:lnTo>
                  <a:pt x="55889" y="72075"/>
                </a:lnTo>
                <a:lnTo>
                  <a:pt x="55598" y="72367"/>
                </a:lnTo>
                <a:lnTo>
                  <a:pt x="55293" y="72646"/>
                </a:lnTo>
                <a:lnTo>
                  <a:pt x="54989" y="72925"/>
                </a:lnTo>
                <a:lnTo>
                  <a:pt x="54672" y="73204"/>
                </a:lnTo>
                <a:lnTo>
                  <a:pt x="54354" y="73470"/>
                </a:lnTo>
                <a:lnTo>
                  <a:pt x="54025" y="73724"/>
                </a:lnTo>
                <a:lnTo>
                  <a:pt x="53695" y="73978"/>
                </a:lnTo>
                <a:lnTo>
                  <a:pt x="53365" y="74232"/>
                </a:lnTo>
                <a:lnTo>
                  <a:pt x="53023" y="74473"/>
                </a:lnTo>
                <a:lnTo>
                  <a:pt x="52325" y="74942"/>
                </a:lnTo>
                <a:lnTo>
                  <a:pt x="51615" y="75386"/>
                </a:lnTo>
                <a:lnTo>
                  <a:pt x="50879" y="75817"/>
                </a:lnTo>
                <a:lnTo>
                  <a:pt x="50143" y="76223"/>
                </a:lnTo>
                <a:lnTo>
                  <a:pt x="49382" y="76604"/>
                </a:lnTo>
                <a:lnTo>
                  <a:pt x="48608" y="76971"/>
                </a:lnTo>
                <a:lnTo>
                  <a:pt x="47822" y="77327"/>
                </a:lnTo>
                <a:lnTo>
                  <a:pt x="47035" y="77656"/>
                </a:lnTo>
                <a:lnTo>
                  <a:pt x="46236" y="77974"/>
                </a:lnTo>
                <a:lnTo>
                  <a:pt x="45424" y="78265"/>
                </a:lnTo>
                <a:lnTo>
                  <a:pt x="44625" y="78544"/>
                </a:lnTo>
                <a:lnTo>
                  <a:pt x="43801" y="78823"/>
                </a:lnTo>
                <a:lnTo>
                  <a:pt x="42989" y="79077"/>
                </a:lnTo>
                <a:lnTo>
                  <a:pt x="42177" y="79318"/>
                </a:lnTo>
                <a:lnTo>
                  <a:pt x="41365" y="79546"/>
                </a:lnTo>
                <a:lnTo>
                  <a:pt x="40553" y="79762"/>
                </a:lnTo>
                <a:lnTo>
                  <a:pt x="39742" y="79965"/>
                </a:lnTo>
                <a:lnTo>
                  <a:pt x="38942" y="80155"/>
                </a:lnTo>
                <a:lnTo>
                  <a:pt x="38143" y="80346"/>
                </a:lnTo>
                <a:lnTo>
                  <a:pt x="36761" y="80650"/>
                </a:lnTo>
                <a:lnTo>
                  <a:pt x="35365" y="80954"/>
                </a:lnTo>
                <a:lnTo>
                  <a:pt x="32562" y="81563"/>
                </a:lnTo>
                <a:lnTo>
                  <a:pt x="31154" y="81880"/>
                </a:lnTo>
                <a:lnTo>
                  <a:pt x="29746" y="82210"/>
                </a:lnTo>
                <a:lnTo>
                  <a:pt x="28338" y="82565"/>
                </a:lnTo>
                <a:lnTo>
                  <a:pt x="27640" y="82756"/>
                </a:lnTo>
                <a:lnTo>
                  <a:pt x="26955" y="82959"/>
                </a:lnTo>
                <a:lnTo>
                  <a:pt x="26258" y="83162"/>
                </a:lnTo>
                <a:lnTo>
                  <a:pt x="25573" y="83365"/>
                </a:lnTo>
                <a:lnTo>
                  <a:pt x="24888" y="83593"/>
                </a:lnTo>
                <a:lnTo>
                  <a:pt x="24203" y="83821"/>
                </a:lnTo>
                <a:lnTo>
                  <a:pt x="23530" y="84062"/>
                </a:lnTo>
                <a:lnTo>
                  <a:pt x="22858" y="84316"/>
                </a:lnTo>
                <a:lnTo>
                  <a:pt x="22199" y="84582"/>
                </a:lnTo>
                <a:lnTo>
                  <a:pt x="21539" y="84861"/>
                </a:lnTo>
                <a:lnTo>
                  <a:pt x="20892" y="85153"/>
                </a:lnTo>
                <a:lnTo>
                  <a:pt x="20245" y="85470"/>
                </a:lnTo>
                <a:lnTo>
                  <a:pt x="19598" y="85787"/>
                </a:lnTo>
                <a:lnTo>
                  <a:pt x="18977" y="86130"/>
                </a:lnTo>
                <a:lnTo>
                  <a:pt x="18355" y="86485"/>
                </a:lnTo>
                <a:lnTo>
                  <a:pt x="17746" y="86853"/>
                </a:lnTo>
                <a:lnTo>
                  <a:pt x="17137" y="87246"/>
                </a:lnTo>
                <a:lnTo>
                  <a:pt x="16541" y="87652"/>
                </a:lnTo>
                <a:lnTo>
                  <a:pt x="15742" y="88235"/>
                </a:lnTo>
                <a:lnTo>
                  <a:pt x="14968" y="88832"/>
                </a:lnTo>
                <a:lnTo>
                  <a:pt x="14232" y="89441"/>
                </a:lnTo>
                <a:lnTo>
                  <a:pt x="13522" y="90075"/>
                </a:lnTo>
                <a:lnTo>
                  <a:pt x="12824" y="90709"/>
                </a:lnTo>
                <a:lnTo>
                  <a:pt x="12165" y="91369"/>
                </a:lnTo>
                <a:lnTo>
                  <a:pt x="11543" y="92041"/>
                </a:lnTo>
                <a:lnTo>
                  <a:pt x="10934" y="92713"/>
                </a:lnTo>
                <a:lnTo>
                  <a:pt x="10351" y="93411"/>
                </a:lnTo>
                <a:lnTo>
                  <a:pt x="9806" y="94109"/>
                </a:lnTo>
                <a:lnTo>
                  <a:pt x="9285" y="94832"/>
                </a:lnTo>
                <a:lnTo>
                  <a:pt x="8791" y="95555"/>
                </a:lnTo>
                <a:lnTo>
                  <a:pt x="8321" y="96290"/>
                </a:lnTo>
                <a:lnTo>
                  <a:pt x="7877" y="97026"/>
                </a:lnTo>
                <a:lnTo>
                  <a:pt x="7472" y="97787"/>
                </a:lnTo>
                <a:lnTo>
                  <a:pt x="7078" y="98548"/>
                </a:lnTo>
                <a:lnTo>
                  <a:pt x="6723" y="99309"/>
                </a:lnTo>
                <a:lnTo>
                  <a:pt x="6381" y="100083"/>
                </a:lnTo>
                <a:lnTo>
                  <a:pt x="6076" y="100869"/>
                </a:lnTo>
                <a:lnTo>
                  <a:pt x="5797" y="101656"/>
                </a:lnTo>
                <a:lnTo>
                  <a:pt x="5543" y="102442"/>
                </a:lnTo>
                <a:lnTo>
                  <a:pt x="5328" y="103242"/>
                </a:lnTo>
                <a:lnTo>
                  <a:pt x="5125" y="104041"/>
                </a:lnTo>
                <a:lnTo>
                  <a:pt x="4947" y="104840"/>
                </a:lnTo>
                <a:lnTo>
                  <a:pt x="4808" y="105652"/>
                </a:lnTo>
                <a:lnTo>
                  <a:pt x="4681" y="106463"/>
                </a:lnTo>
                <a:lnTo>
                  <a:pt x="4592" y="107275"/>
                </a:lnTo>
                <a:lnTo>
                  <a:pt x="4529" y="108087"/>
                </a:lnTo>
                <a:lnTo>
                  <a:pt x="4491" y="108899"/>
                </a:lnTo>
                <a:lnTo>
                  <a:pt x="4478" y="109711"/>
                </a:lnTo>
                <a:lnTo>
                  <a:pt x="4491" y="110535"/>
                </a:lnTo>
                <a:lnTo>
                  <a:pt x="4529" y="111347"/>
                </a:lnTo>
                <a:lnTo>
                  <a:pt x="4592" y="112159"/>
                </a:lnTo>
                <a:lnTo>
                  <a:pt x="4681" y="112971"/>
                </a:lnTo>
                <a:lnTo>
                  <a:pt x="4808" y="113783"/>
                </a:lnTo>
                <a:lnTo>
                  <a:pt x="4947" y="114582"/>
                </a:lnTo>
                <a:lnTo>
                  <a:pt x="5112" y="115381"/>
                </a:lnTo>
                <a:lnTo>
                  <a:pt x="5315" y="116180"/>
                </a:lnTo>
                <a:lnTo>
                  <a:pt x="5531" y="116979"/>
                </a:lnTo>
                <a:lnTo>
                  <a:pt x="5784" y="117766"/>
                </a:lnTo>
                <a:lnTo>
                  <a:pt x="6051" y="118552"/>
                </a:lnTo>
                <a:lnTo>
                  <a:pt x="6355" y="119326"/>
                </a:lnTo>
                <a:lnTo>
                  <a:pt x="6685" y="120100"/>
                </a:lnTo>
                <a:lnTo>
                  <a:pt x="7028" y="120861"/>
                </a:lnTo>
                <a:lnTo>
                  <a:pt x="7408" y="121622"/>
                </a:lnTo>
                <a:lnTo>
                  <a:pt x="7814" y="122370"/>
                </a:lnTo>
                <a:lnTo>
                  <a:pt x="8245" y="123106"/>
                </a:lnTo>
                <a:lnTo>
                  <a:pt x="8689" y="123829"/>
                </a:lnTo>
                <a:lnTo>
                  <a:pt x="9171" y="124552"/>
                </a:lnTo>
                <a:lnTo>
                  <a:pt x="9679" y="125262"/>
                </a:lnTo>
                <a:lnTo>
                  <a:pt x="10211" y="125960"/>
                </a:lnTo>
                <a:lnTo>
                  <a:pt x="10757" y="126645"/>
                </a:lnTo>
                <a:lnTo>
                  <a:pt x="11340" y="127317"/>
                </a:lnTo>
                <a:lnTo>
                  <a:pt x="11949" y="127977"/>
                </a:lnTo>
                <a:lnTo>
                  <a:pt x="12571" y="128624"/>
                </a:lnTo>
                <a:lnTo>
                  <a:pt x="13230" y="129258"/>
                </a:lnTo>
                <a:lnTo>
                  <a:pt x="13915" y="129880"/>
                </a:lnTo>
                <a:lnTo>
                  <a:pt x="14626" y="130488"/>
                </a:lnTo>
                <a:lnTo>
                  <a:pt x="15349" y="131085"/>
                </a:lnTo>
                <a:lnTo>
                  <a:pt x="16110" y="131655"/>
                </a:lnTo>
                <a:lnTo>
                  <a:pt x="16884" y="132214"/>
                </a:lnTo>
                <a:lnTo>
                  <a:pt x="17695" y="132746"/>
                </a:lnTo>
                <a:lnTo>
                  <a:pt x="18520" y="133279"/>
                </a:lnTo>
                <a:lnTo>
                  <a:pt x="19383" y="133774"/>
                </a:lnTo>
                <a:lnTo>
                  <a:pt x="20930" y="134611"/>
                </a:lnTo>
                <a:lnTo>
                  <a:pt x="22490" y="135423"/>
                </a:lnTo>
                <a:lnTo>
                  <a:pt x="24063" y="136209"/>
                </a:lnTo>
                <a:lnTo>
                  <a:pt x="25649" y="136970"/>
                </a:lnTo>
                <a:lnTo>
                  <a:pt x="135055" y="136970"/>
                </a:lnTo>
                <a:lnTo>
                  <a:pt x="1350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7_1">
    <p:bg>
      <p:bgPr>
        <a:solidFill>
          <a:schemeClr val="accent2"/>
        </a:solidFill>
        <a:effectLst/>
      </p:bgPr>
    </p:bg>
    <p:spTree>
      <p:nvGrpSpPr>
        <p:cNvPr id="1" name="Shape 334"/>
        <p:cNvGrpSpPr/>
        <p:nvPr/>
      </p:nvGrpSpPr>
      <p:grpSpPr>
        <a:xfrm>
          <a:off x="0" y="0"/>
          <a:ext cx="0" cy="0"/>
          <a:chOff x="0" y="0"/>
          <a:chExt cx="0" cy="0"/>
        </a:xfrm>
      </p:grpSpPr>
      <p:sp>
        <p:nvSpPr>
          <p:cNvPr id="335" name="Google Shape;335;p48"/>
          <p:cNvSpPr/>
          <p:nvPr/>
        </p:nvSpPr>
        <p:spPr>
          <a:xfrm rot="10800000" flipH="1">
            <a:off x="0" y="72"/>
            <a:ext cx="6900329" cy="5132054"/>
          </a:xfrm>
          <a:custGeom>
            <a:avLst/>
            <a:gdLst/>
            <a:ahLst/>
            <a:cxnLst/>
            <a:rect l="l" t="t" r="r" b="b"/>
            <a:pathLst>
              <a:path w="67217" h="49992" extrusionOk="0">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8"/>
          <p:cNvSpPr/>
          <p:nvPr/>
        </p:nvSpPr>
        <p:spPr>
          <a:xfrm flipH="1">
            <a:off x="2228210" y="-25"/>
            <a:ext cx="6915789" cy="5143552"/>
          </a:xfrm>
          <a:custGeom>
            <a:avLst/>
            <a:gdLst/>
            <a:ahLst/>
            <a:cxnLst/>
            <a:rect l="l" t="t" r="r" b="b"/>
            <a:pathLst>
              <a:path w="67217" h="49992" extrusionOk="0">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900" y="542925"/>
            <a:ext cx="7696200" cy="563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Encode Sans"/>
              <a:buNone/>
              <a:defRPr sz="2800" b="1">
                <a:solidFill>
                  <a:schemeClr val="dk1"/>
                </a:solidFill>
                <a:latin typeface="Encode Sans"/>
                <a:ea typeface="Encode Sans"/>
                <a:cs typeface="Encode Sans"/>
                <a:sym typeface="Encode Sans"/>
              </a:defRPr>
            </a:lvl1pPr>
            <a:lvl2pPr lvl="1">
              <a:spcBef>
                <a:spcPts val="0"/>
              </a:spcBef>
              <a:spcAft>
                <a:spcPts val="0"/>
              </a:spcAft>
              <a:buClr>
                <a:schemeClr val="dk1"/>
              </a:buClr>
              <a:buSzPts val="2800"/>
              <a:buFont typeface="Encode Sans"/>
              <a:buNone/>
              <a:defRPr sz="2800">
                <a:solidFill>
                  <a:schemeClr val="dk1"/>
                </a:solidFill>
                <a:latin typeface="Encode Sans"/>
                <a:ea typeface="Encode Sans"/>
                <a:cs typeface="Encode Sans"/>
                <a:sym typeface="Encode Sans"/>
              </a:defRPr>
            </a:lvl2pPr>
            <a:lvl3pPr lvl="2">
              <a:spcBef>
                <a:spcPts val="0"/>
              </a:spcBef>
              <a:spcAft>
                <a:spcPts val="0"/>
              </a:spcAft>
              <a:buClr>
                <a:schemeClr val="dk1"/>
              </a:buClr>
              <a:buSzPts val="2800"/>
              <a:buFont typeface="Encode Sans"/>
              <a:buNone/>
              <a:defRPr sz="2800">
                <a:solidFill>
                  <a:schemeClr val="dk1"/>
                </a:solidFill>
                <a:latin typeface="Encode Sans"/>
                <a:ea typeface="Encode Sans"/>
                <a:cs typeface="Encode Sans"/>
                <a:sym typeface="Encode Sans"/>
              </a:defRPr>
            </a:lvl3pPr>
            <a:lvl4pPr lvl="3">
              <a:spcBef>
                <a:spcPts val="0"/>
              </a:spcBef>
              <a:spcAft>
                <a:spcPts val="0"/>
              </a:spcAft>
              <a:buClr>
                <a:schemeClr val="dk1"/>
              </a:buClr>
              <a:buSzPts val="2800"/>
              <a:buFont typeface="Encode Sans"/>
              <a:buNone/>
              <a:defRPr sz="2800">
                <a:solidFill>
                  <a:schemeClr val="dk1"/>
                </a:solidFill>
                <a:latin typeface="Encode Sans"/>
                <a:ea typeface="Encode Sans"/>
                <a:cs typeface="Encode Sans"/>
                <a:sym typeface="Encode Sans"/>
              </a:defRPr>
            </a:lvl4pPr>
            <a:lvl5pPr lvl="4">
              <a:spcBef>
                <a:spcPts val="0"/>
              </a:spcBef>
              <a:spcAft>
                <a:spcPts val="0"/>
              </a:spcAft>
              <a:buClr>
                <a:schemeClr val="dk1"/>
              </a:buClr>
              <a:buSzPts val="2800"/>
              <a:buFont typeface="Encode Sans"/>
              <a:buNone/>
              <a:defRPr sz="2800">
                <a:solidFill>
                  <a:schemeClr val="dk1"/>
                </a:solidFill>
                <a:latin typeface="Encode Sans"/>
                <a:ea typeface="Encode Sans"/>
                <a:cs typeface="Encode Sans"/>
                <a:sym typeface="Encode Sans"/>
              </a:defRPr>
            </a:lvl5pPr>
            <a:lvl6pPr lvl="5">
              <a:spcBef>
                <a:spcPts val="0"/>
              </a:spcBef>
              <a:spcAft>
                <a:spcPts val="0"/>
              </a:spcAft>
              <a:buClr>
                <a:schemeClr val="dk1"/>
              </a:buClr>
              <a:buSzPts val="2800"/>
              <a:buFont typeface="Encode Sans"/>
              <a:buNone/>
              <a:defRPr sz="2800">
                <a:solidFill>
                  <a:schemeClr val="dk1"/>
                </a:solidFill>
                <a:latin typeface="Encode Sans"/>
                <a:ea typeface="Encode Sans"/>
                <a:cs typeface="Encode Sans"/>
                <a:sym typeface="Encode Sans"/>
              </a:defRPr>
            </a:lvl6pPr>
            <a:lvl7pPr lvl="6">
              <a:spcBef>
                <a:spcPts val="0"/>
              </a:spcBef>
              <a:spcAft>
                <a:spcPts val="0"/>
              </a:spcAft>
              <a:buClr>
                <a:schemeClr val="dk1"/>
              </a:buClr>
              <a:buSzPts val="2800"/>
              <a:buFont typeface="Encode Sans"/>
              <a:buNone/>
              <a:defRPr sz="2800">
                <a:solidFill>
                  <a:schemeClr val="dk1"/>
                </a:solidFill>
                <a:latin typeface="Encode Sans"/>
                <a:ea typeface="Encode Sans"/>
                <a:cs typeface="Encode Sans"/>
                <a:sym typeface="Encode Sans"/>
              </a:defRPr>
            </a:lvl7pPr>
            <a:lvl8pPr lvl="7">
              <a:spcBef>
                <a:spcPts val="0"/>
              </a:spcBef>
              <a:spcAft>
                <a:spcPts val="0"/>
              </a:spcAft>
              <a:buClr>
                <a:schemeClr val="dk1"/>
              </a:buClr>
              <a:buSzPts val="2800"/>
              <a:buFont typeface="Encode Sans"/>
              <a:buNone/>
              <a:defRPr sz="2800">
                <a:solidFill>
                  <a:schemeClr val="dk1"/>
                </a:solidFill>
                <a:latin typeface="Encode Sans"/>
                <a:ea typeface="Encode Sans"/>
                <a:cs typeface="Encode Sans"/>
                <a:sym typeface="Encode Sans"/>
              </a:defRPr>
            </a:lvl8pPr>
            <a:lvl9pPr lvl="8">
              <a:spcBef>
                <a:spcPts val="0"/>
              </a:spcBef>
              <a:spcAft>
                <a:spcPts val="0"/>
              </a:spcAft>
              <a:buClr>
                <a:schemeClr val="dk1"/>
              </a:buClr>
              <a:buSzPts val="2800"/>
              <a:buFont typeface="Encode Sans"/>
              <a:buNone/>
              <a:defRPr sz="2800">
                <a:solidFill>
                  <a:schemeClr val="dk1"/>
                </a:solidFill>
                <a:latin typeface="Encode Sans"/>
                <a:ea typeface="Encode Sans"/>
                <a:cs typeface="Encode Sans"/>
                <a:sym typeface="Encode Sans"/>
              </a:defRPr>
            </a:lvl9pPr>
          </a:lstStyle>
          <a:p>
            <a:endParaRPr/>
          </a:p>
        </p:txBody>
      </p:sp>
      <p:sp>
        <p:nvSpPr>
          <p:cNvPr id="7" name="Google Shape;7;p1"/>
          <p:cNvSpPr txBox="1">
            <a:spLocks noGrp="1"/>
          </p:cNvSpPr>
          <p:nvPr>
            <p:ph type="body" idx="1"/>
          </p:nvPr>
        </p:nvSpPr>
        <p:spPr>
          <a:xfrm>
            <a:off x="723900" y="1239000"/>
            <a:ext cx="7696200" cy="33615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Encode Sans"/>
              <a:buChar char="●"/>
              <a:defRPr sz="1800">
                <a:solidFill>
                  <a:schemeClr val="dk1"/>
                </a:solidFill>
                <a:latin typeface="Encode Sans"/>
                <a:ea typeface="Encode Sans"/>
                <a:cs typeface="Encode Sans"/>
                <a:sym typeface="Encode Sans"/>
              </a:defRPr>
            </a:lvl1pPr>
            <a:lvl2pPr marL="914400" lvl="1" indent="-317500">
              <a:lnSpc>
                <a:spcPct val="100000"/>
              </a:lnSpc>
              <a:spcBef>
                <a:spcPts val="160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2pPr>
            <a:lvl3pPr marL="1371600" lvl="2" indent="-317500">
              <a:lnSpc>
                <a:spcPct val="100000"/>
              </a:lnSpc>
              <a:spcBef>
                <a:spcPts val="160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3pPr>
            <a:lvl4pPr marL="1828800" lvl="3" indent="-317500">
              <a:lnSpc>
                <a:spcPct val="100000"/>
              </a:lnSpc>
              <a:spcBef>
                <a:spcPts val="160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4pPr>
            <a:lvl5pPr marL="2286000" lvl="4" indent="-317500">
              <a:lnSpc>
                <a:spcPct val="100000"/>
              </a:lnSpc>
              <a:spcBef>
                <a:spcPts val="160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5pPr>
            <a:lvl6pPr marL="2743200" lvl="5" indent="-317500">
              <a:lnSpc>
                <a:spcPct val="100000"/>
              </a:lnSpc>
              <a:spcBef>
                <a:spcPts val="160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6pPr>
            <a:lvl7pPr marL="3200400" lvl="6" indent="-317500">
              <a:lnSpc>
                <a:spcPct val="100000"/>
              </a:lnSpc>
              <a:spcBef>
                <a:spcPts val="160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7pPr>
            <a:lvl8pPr marL="3657600" lvl="7" indent="-317500">
              <a:lnSpc>
                <a:spcPct val="100000"/>
              </a:lnSpc>
              <a:spcBef>
                <a:spcPts val="160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8pPr>
            <a:lvl9pPr marL="4114800" lvl="8" indent="-317500">
              <a:lnSpc>
                <a:spcPct val="100000"/>
              </a:lnSpc>
              <a:spcBef>
                <a:spcPts val="1600"/>
              </a:spcBef>
              <a:spcAft>
                <a:spcPts val="1600"/>
              </a:spcAft>
              <a:buClr>
                <a:schemeClr val="dk1"/>
              </a:buClr>
              <a:buSzPts val="1400"/>
              <a:buFont typeface="Encode Sans"/>
              <a:buChar char="■"/>
              <a:defRPr>
                <a:solidFill>
                  <a:schemeClr val="dk1"/>
                </a:solidFill>
                <a:latin typeface="Encode Sans"/>
                <a:ea typeface="Encode Sans"/>
                <a:cs typeface="Encode Sans"/>
                <a:sym typeface="Encode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1" r:id="rId4"/>
    <p:sldLayoutId id="2147483670" r:id="rId5"/>
    <p:sldLayoutId id="2147483671" r:id="rId6"/>
    <p:sldLayoutId id="2147483685" r:id="rId7"/>
    <p:sldLayoutId id="2147483693" r:id="rId8"/>
    <p:sldLayoutId id="2147483694" r:id="rId9"/>
    <p:sldLayoutId id="214748369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2"/>
          <p:cNvSpPr txBox="1">
            <a:spLocks noGrp="1"/>
          </p:cNvSpPr>
          <p:nvPr>
            <p:ph type="ctrTitle"/>
          </p:nvPr>
        </p:nvSpPr>
        <p:spPr>
          <a:xfrm>
            <a:off x="258234" y="494881"/>
            <a:ext cx="4591978" cy="1426849"/>
          </a:xfrm>
          <a:prstGeom prst="rect">
            <a:avLst/>
          </a:prstGeom>
        </p:spPr>
        <p:txBody>
          <a:bodyPr spcFirstLastPara="1" wrap="square" lIns="91425" tIns="91425" rIns="91425" bIns="91425" anchor="ctr" anchorCtr="0">
            <a:noAutofit/>
          </a:bodyPr>
          <a:lstStyle/>
          <a:p>
            <a:r>
              <a:rPr lang="en-US" dirty="0" err="1">
                <a:solidFill>
                  <a:schemeClr val="accent3"/>
                </a:solidFill>
              </a:rPr>
              <a:t>Owid</a:t>
            </a:r>
            <a:r>
              <a:rPr lang="en-US" dirty="0">
                <a:solidFill>
                  <a:schemeClr val="accent3"/>
                </a:solidFill>
              </a:rPr>
              <a:t> Energy</a:t>
            </a:r>
            <a:endParaRPr dirty="0">
              <a:solidFill>
                <a:schemeClr val="accent3"/>
              </a:solidFill>
            </a:endParaRPr>
          </a:p>
        </p:txBody>
      </p:sp>
      <p:sp>
        <p:nvSpPr>
          <p:cNvPr id="349" name="Google Shape;349;p52"/>
          <p:cNvSpPr txBox="1">
            <a:spLocks noGrp="1"/>
          </p:cNvSpPr>
          <p:nvPr>
            <p:ph type="subTitle" idx="1"/>
          </p:nvPr>
        </p:nvSpPr>
        <p:spPr>
          <a:xfrm>
            <a:off x="723900" y="1978725"/>
            <a:ext cx="2526900" cy="62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Dhruvi Prajapati</a:t>
            </a:r>
            <a:endParaRPr dirty="0"/>
          </a:p>
        </p:txBody>
      </p:sp>
      <p:sp>
        <p:nvSpPr>
          <p:cNvPr id="350" name="Google Shape;350;p52"/>
          <p:cNvSpPr/>
          <p:nvPr/>
        </p:nvSpPr>
        <p:spPr>
          <a:xfrm>
            <a:off x="6963761" y="542924"/>
            <a:ext cx="724817" cy="467206"/>
          </a:xfrm>
          <a:custGeom>
            <a:avLst/>
            <a:gdLst/>
            <a:ahLst/>
            <a:cxnLst/>
            <a:rect l="l" t="t" r="r" b="b"/>
            <a:pathLst>
              <a:path w="42449" h="27362" extrusionOk="0">
                <a:moveTo>
                  <a:pt x="17128" y="0"/>
                </a:moveTo>
                <a:lnTo>
                  <a:pt x="16549" y="55"/>
                </a:lnTo>
                <a:lnTo>
                  <a:pt x="16025" y="111"/>
                </a:lnTo>
                <a:lnTo>
                  <a:pt x="15474" y="221"/>
                </a:lnTo>
                <a:lnTo>
                  <a:pt x="14950" y="331"/>
                </a:lnTo>
                <a:lnTo>
                  <a:pt x="14425" y="497"/>
                </a:lnTo>
                <a:lnTo>
                  <a:pt x="13901" y="662"/>
                </a:lnTo>
                <a:lnTo>
                  <a:pt x="13405" y="855"/>
                </a:lnTo>
                <a:lnTo>
                  <a:pt x="12936" y="1076"/>
                </a:lnTo>
                <a:lnTo>
                  <a:pt x="12467" y="1297"/>
                </a:lnTo>
                <a:lnTo>
                  <a:pt x="11998" y="1572"/>
                </a:lnTo>
                <a:lnTo>
                  <a:pt x="11557" y="1848"/>
                </a:lnTo>
                <a:lnTo>
                  <a:pt x="11116" y="2152"/>
                </a:lnTo>
                <a:lnTo>
                  <a:pt x="10702" y="2483"/>
                </a:lnTo>
                <a:lnTo>
                  <a:pt x="10316" y="2814"/>
                </a:lnTo>
                <a:lnTo>
                  <a:pt x="9930" y="3200"/>
                </a:lnTo>
                <a:lnTo>
                  <a:pt x="9571" y="3558"/>
                </a:lnTo>
                <a:lnTo>
                  <a:pt x="9212" y="3972"/>
                </a:lnTo>
                <a:lnTo>
                  <a:pt x="8881" y="4386"/>
                </a:lnTo>
                <a:lnTo>
                  <a:pt x="8578" y="4800"/>
                </a:lnTo>
                <a:lnTo>
                  <a:pt x="8302" y="5241"/>
                </a:lnTo>
                <a:lnTo>
                  <a:pt x="8026" y="5710"/>
                </a:lnTo>
                <a:lnTo>
                  <a:pt x="7778" y="6179"/>
                </a:lnTo>
                <a:lnTo>
                  <a:pt x="7558" y="6648"/>
                </a:lnTo>
                <a:lnTo>
                  <a:pt x="7364" y="7144"/>
                </a:lnTo>
                <a:lnTo>
                  <a:pt x="7171" y="7668"/>
                </a:lnTo>
                <a:lnTo>
                  <a:pt x="7033" y="8165"/>
                </a:lnTo>
                <a:lnTo>
                  <a:pt x="6896" y="8716"/>
                </a:lnTo>
                <a:lnTo>
                  <a:pt x="6813" y="9240"/>
                </a:lnTo>
                <a:lnTo>
                  <a:pt x="6730" y="9792"/>
                </a:lnTo>
                <a:lnTo>
                  <a:pt x="6675" y="10344"/>
                </a:lnTo>
                <a:lnTo>
                  <a:pt x="6675" y="10923"/>
                </a:lnTo>
                <a:lnTo>
                  <a:pt x="5958" y="11061"/>
                </a:lnTo>
                <a:lnTo>
                  <a:pt x="5296" y="11254"/>
                </a:lnTo>
                <a:lnTo>
                  <a:pt x="4634" y="11502"/>
                </a:lnTo>
                <a:lnTo>
                  <a:pt x="4027" y="11805"/>
                </a:lnTo>
                <a:lnTo>
                  <a:pt x="3448" y="12164"/>
                </a:lnTo>
                <a:lnTo>
                  <a:pt x="2896" y="12578"/>
                </a:lnTo>
                <a:lnTo>
                  <a:pt x="2372" y="13019"/>
                </a:lnTo>
                <a:lnTo>
                  <a:pt x="1903" y="13515"/>
                </a:lnTo>
                <a:lnTo>
                  <a:pt x="1489" y="14067"/>
                </a:lnTo>
                <a:lnTo>
                  <a:pt x="1103" y="14619"/>
                </a:lnTo>
                <a:lnTo>
                  <a:pt x="772" y="15226"/>
                </a:lnTo>
                <a:lnTo>
                  <a:pt x="497" y="15860"/>
                </a:lnTo>
                <a:lnTo>
                  <a:pt x="276" y="16522"/>
                </a:lnTo>
                <a:lnTo>
                  <a:pt x="110" y="17211"/>
                </a:lnTo>
                <a:lnTo>
                  <a:pt x="28" y="17929"/>
                </a:lnTo>
                <a:lnTo>
                  <a:pt x="0" y="18287"/>
                </a:lnTo>
                <a:lnTo>
                  <a:pt x="0" y="18673"/>
                </a:lnTo>
                <a:lnTo>
                  <a:pt x="0" y="19059"/>
                </a:lnTo>
                <a:lnTo>
                  <a:pt x="28" y="19473"/>
                </a:lnTo>
                <a:lnTo>
                  <a:pt x="83" y="19859"/>
                </a:lnTo>
                <a:lnTo>
                  <a:pt x="138" y="20246"/>
                </a:lnTo>
                <a:lnTo>
                  <a:pt x="248" y="20632"/>
                </a:lnTo>
                <a:lnTo>
                  <a:pt x="331" y="20990"/>
                </a:lnTo>
                <a:lnTo>
                  <a:pt x="469" y="21349"/>
                </a:lnTo>
                <a:lnTo>
                  <a:pt x="607" y="21707"/>
                </a:lnTo>
                <a:lnTo>
                  <a:pt x="772" y="22066"/>
                </a:lnTo>
                <a:lnTo>
                  <a:pt x="938" y="22397"/>
                </a:lnTo>
                <a:lnTo>
                  <a:pt x="1131" y="22728"/>
                </a:lnTo>
                <a:lnTo>
                  <a:pt x="1324" y="23059"/>
                </a:lnTo>
                <a:lnTo>
                  <a:pt x="1545" y="23362"/>
                </a:lnTo>
                <a:lnTo>
                  <a:pt x="1793" y="23666"/>
                </a:lnTo>
                <a:lnTo>
                  <a:pt x="2041" y="23942"/>
                </a:lnTo>
                <a:lnTo>
                  <a:pt x="2289" y="24217"/>
                </a:lnTo>
                <a:lnTo>
                  <a:pt x="2565" y="24466"/>
                </a:lnTo>
                <a:lnTo>
                  <a:pt x="2841" y="24714"/>
                </a:lnTo>
                <a:lnTo>
                  <a:pt x="3144" y="24962"/>
                </a:lnTo>
                <a:lnTo>
                  <a:pt x="3448" y="25183"/>
                </a:lnTo>
                <a:lnTo>
                  <a:pt x="3779" y="25376"/>
                </a:lnTo>
                <a:lnTo>
                  <a:pt x="4110" y="25569"/>
                </a:lnTo>
                <a:lnTo>
                  <a:pt x="4441" y="25734"/>
                </a:lnTo>
                <a:lnTo>
                  <a:pt x="4772" y="25900"/>
                </a:lnTo>
                <a:lnTo>
                  <a:pt x="5130" y="26038"/>
                </a:lnTo>
                <a:lnTo>
                  <a:pt x="5516" y="26148"/>
                </a:lnTo>
                <a:lnTo>
                  <a:pt x="5875" y="26258"/>
                </a:lnTo>
                <a:lnTo>
                  <a:pt x="6261" y="26341"/>
                </a:lnTo>
                <a:lnTo>
                  <a:pt x="6647" y="26424"/>
                </a:lnTo>
                <a:lnTo>
                  <a:pt x="7033" y="26479"/>
                </a:lnTo>
                <a:lnTo>
                  <a:pt x="7447" y="26507"/>
                </a:lnTo>
                <a:lnTo>
                  <a:pt x="7833" y="26507"/>
                </a:lnTo>
                <a:lnTo>
                  <a:pt x="8440" y="26479"/>
                </a:lnTo>
                <a:lnTo>
                  <a:pt x="8992" y="26424"/>
                </a:lnTo>
                <a:lnTo>
                  <a:pt x="9571" y="26314"/>
                </a:lnTo>
                <a:lnTo>
                  <a:pt x="10123" y="26176"/>
                </a:lnTo>
                <a:lnTo>
                  <a:pt x="10647" y="26010"/>
                </a:lnTo>
                <a:lnTo>
                  <a:pt x="11143" y="25790"/>
                </a:lnTo>
                <a:lnTo>
                  <a:pt x="11640" y="25514"/>
                </a:lnTo>
                <a:lnTo>
                  <a:pt x="12109" y="25238"/>
                </a:lnTo>
                <a:lnTo>
                  <a:pt x="12826" y="25707"/>
                </a:lnTo>
                <a:lnTo>
                  <a:pt x="13570" y="26120"/>
                </a:lnTo>
                <a:lnTo>
                  <a:pt x="13929" y="26314"/>
                </a:lnTo>
                <a:lnTo>
                  <a:pt x="14343" y="26507"/>
                </a:lnTo>
                <a:lnTo>
                  <a:pt x="14729" y="26645"/>
                </a:lnTo>
                <a:lnTo>
                  <a:pt x="15143" y="26810"/>
                </a:lnTo>
                <a:lnTo>
                  <a:pt x="15556" y="26920"/>
                </a:lnTo>
                <a:lnTo>
                  <a:pt x="15970" y="27031"/>
                </a:lnTo>
                <a:lnTo>
                  <a:pt x="16384" y="27141"/>
                </a:lnTo>
                <a:lnTo>
                  <a:pt x="16825" y="27224"/>
                </a:lnTo>
                <a:lnTo>
                  <a:pt x="17266" y="27279"/>
                </a:lnTo>
                <a:lnTo>
                  <a:pt x="17708" y="27334"/>
                </a:lnTo>
                <a:lnTo>
                  <a:pt x="18149" y="27362"/>
                </a:lnTo>
                <a:lnTo>
                  <a:pt x="19197" y="27362"/>
                </a:lnTo>
                <a:lnTo>
                  <a:pt x="19749" y="27307"/>
                </a:lnTo>
                <a:lnTo>
                  <a:pt x="20328" y="27224"/>
                </a:lnTo>
                <a:lnTo>
                  <a:pt x="20880" y="27141"/>
                </a:lnTo>
                <a:lnTo>
                  <a:pt x="21431" y="27003"/>
                </a:lnTo>
                <a:lnTo>
                  <a:pt x="21955" y="26838"/>
                </a:lnTo>
                <a:lnTo>
                  <a:pt x="22479" y="26672"/>
                </a:lnTo>
                <a:lnTo>
                  <a:pt x="23003" y="26451"/>
                </a:lnTo>
                <a:lnTo>
                  <a:pt x="23500" y="26231"/>
                </a:lnTo>
                <a:lnTo>
                  <a:pt x="23969" y="25955"/>
                </a:lnTo>
                <a:lnTo>
                  <a:pt x="24438" y="25679"/>
                </a:lnTo>
                <a:lnTo>
                  <a:pt x="24879" y="25376"/>
                </a:lnTo>
                <a:lnTo>
                  <a:pt x="25320" y="25072"/>
                </a:lnTo>
                <a:lnTo>
                  <a:pt x="25762" y="24714"/>
                </a:lnTo>
                <a:lnTo>
                  <a:pt x="26148" y="24355"/>
                </a:lnTo>
                <a:lnTo>
                  <a:pt x="26534" y="23969"/>
                </a:lnTo>
                <a:lnTo>
                  <a:pt x="27058" y="24107"/>
                </a:lnTo>
                <a:lnTo>
                  <a:pt x="27610" y="24217"/>
                </a:lnTo>
                <a:lnTo>
                  <a:pt x="28134" y="24272"/>
                </a:lnTo>
                <a:lnTo>
                  <a:pt x="29265" y="24272"/>
                </a:lnTo>
                <a:lnTo>
                  <a:pt x="29816" y="24217"/>
                </a:lnTo>
                <a:lnTo>
                  <a:pt x="30340" y="24107"/>
                </a:lnTo>
                <a:lnTo>
                  <a:pt x="30864" y="23969"/>
                </a:lnTo>
                <a:lnTo>
                  <a:pt x="31388" y="23831"/>
                </a:lnTo>
                <a:lnTo>
                  <a:pt x="31857" y="23611"/>
                </a:lnTo>
                <a:lnTo>
                  <a:pt x="32354" y="23390"/>
                </a:lnTo>
                <a:lnTo>
                  <a:pt x="32795" y="23142"/>
                </a:lnTo>
                <a:lnTo>
                  <a:pt x="33209" y="23445"/>
                </a:lnTo>
                <a:lnTo>
                  <a:pt x="33623" y="23721"/>
                </a:lnTo>
                <a:lnTo>
                  <a:pt x="34064" y="23969"/>
                </a:lnTo>
                <a:lnTo>
                  <a:pt x="34533" y="24162"/>
                </a:lnTo>
                <a:lnTo>
                  <a:pt x="35029" y="24328"/>
                </a:lnTo>
                <a:lnTo>
                  <a:pt x="35526" y="24438"/>
                </a:lnTo>
                <a:lnTo>
                  <a:pt x="36050" y="24493"/>
                </a:lnTo>
                <a:lnTo>
                  <a:pt x="36601" y="24521"/>
                </a:lnTo>
                <a:lnTo>
                  <a:pt x="37181" y="24493"/>
                </a:lnTo>
                <a:lnTo>
                  <a:pt x="37760" y="24410"/>
                </a:lnTo>
                <a:lnTo>
                  <a:pt x="38339" y="24272"/>
                </a:lnTo>
                <a:lnTo>
                  <a:pt x="38863" y="24079"/>
                </a:lnTo>
                <a:lnTo>
                  <a:pt x="39387" y="23831"/>
                </a:lnTo>
                <a:lnTo>
                  <a:pt x="39856" y="23528"/>
                </a:lnTo>
                <a:lnTo>
                  <a:pt x="40325" y="23197"/>
                </a:lnTo>
                <a:lnTo>
                  <a:pt x="40739" y="22811"/>
                </a:lnTo>
                <a:lnTo>
                  <a:pt x="41125" y="22397"/>
                </a:lnTo>
                <a:lnTo>
                  <a:pt x="41456" y="21928"/>
                </a:lnTo>
                <a:lnTo>
                  <a:pt x="41732" y="21459"/>
                </a:lnTo>
                <a:lnTo>
                  <a:pt x="41980" y="20935"/>
                </a:lnTo>
                <a:lnTo>
                  <a:pt x="42201" y="20411"/>
                </a:lnTo>
                <a:lnTo>
                  <a:pt x="42338" y="19832"/>
                </a:lnTo>
                <a:lnTo>
                  <a:pt x="42421" y="19253"/>
                </a:lnTo>
                <a:lnTo>
                  <a:pt x="42449" y="18673"/>
                </a:lnTo>
                <a:lnTo>
                  <a:pt x="42421" y="18067"/>
                </a:lnTo>
                <a:lnTo>
                  <a:pt x="42338" y="17487"/>
                </a:lnTo>
                <a:lnTo>
                  <a:pt x="42201" y="16908"/>
                </a:lnTo>
                <a:lnTo>
                  <a:pt x="41980" y="16384"/>
                </a:lnTo>
                <a:lnTo>
                  <a:pt x="41732" y="15860"/>
                </a:lnTo>
                <a:lnTo>
                  <a:pt x="41456" y="15391"/>
                </a:lnTo>
                <a:lnTo>
                  <a:pt x="41125" y="14922"/>
                </a:lnTo>
                <a:lnTo>
                  <a:pt x="40739" y="14508"/>
                </a:lnTo>
                <a:lnTo>
                  <a:pt x="40325" y="14150"/>
                </a:lnTo>
                <a:lnTo>
                  <a:pt x="39856" y="13791"/>
                </a:lnTo>
                <a:lnTo>
                  <a:pt x="39387" y="13515"/>
                </a:lnTo>
                <a:lnTo>
                  <a:pt x="38863" y="13267"/>
                </a:lnTo>
                <a:lnTo>
                  <a:pt x="38339" y="13074"/>
                </a:lnTo>
                <a:lnTo>
                  <a:pt x="37760" y="12909"/>
                </a:lnTo>
                <a:lnTo>
                  <a:pt x="37181" y="12826"/>
                </a:lnTo>
                <a:lnTo>
                  <a:pt x="36601" y="12798"/>
                </a:lnTo>
                <a:lnTo>
                  <a:pt x="36215" y="12826"/>
                </a:lnTo>
                <a:lnTo>
                  <a:pt x="35829" y="12854"/>
                </a:lnTo>
                <a:lnTo>
                  <a:pt x="35581" y="12357"/>
                </a:lnTo>
                <a:lnTo>
                  <a:pt x="35277" y="11916"/>
                </a:lnTo>
                <a:lnTo>
                  <a:pt x="34974" y="11474"/>
                </a:lnTo>
                <a:lnTo>
                  <a:pt x="34615" y="11033"/>
                </a:lnTo>
                <a:lnTo>
                  <a:pt x="34229" y="10647"/>
                </a:lnTo>
                <a:lnTo>
                  <a:pt x="33843" y="10288"/>
                </a:lnTo>
                <a:lnTo>
                  <a:pt x="33402" y="9957"/>
                </a:lnTo>
                <a:lnTo>
                  <a:pt x="32961" y="9626"/>
                </a:lnTo>
                <a:lnTo>
                  <a:pt x="32492" y="9351"/>
                </a:lnTo>
                <a:lnTo>
                  <a:pt x="31995" y="9102"/>
                </a:lnTo>
                <a:lnTo>
                  <a:pt x="31471" y="8909"/>
                </a:lnTo>
                <a:lnTo>
                  <a:pt x="30947" y="8716"/>
                </a:lnTo>
                <a:lnTo>
                  <a:pt x="30423" y="8578"/>
                </a:lnTo>
                <a:lnTo>
                  <a:pt x="29844" y="8468"/>
                </a:lnTo>
                <a:lnTo>
                  <a:pt x="29292" y="8413"/>
                </a:lnTo>
                <a:lnTo>
                  <a:pt x="28713" y="8385"/>
                </a:lnTo>
                <a:lnTo>
                  <a:pt x="28382" y="8413"/>
                </a:lnTo>
                <a:lnTo>
                  <a:pt x="28272" y="7972"/>
                </a:lnTo>
                <a:lnTo>
                  <a:pt x="28134" y="7530"/>
                </a:lnTo>
                <a:lnTo>
                  <a:pt x="27968" y="7089"/>
                </a:lnTo>
                <a:lnTo>
                  <a:pt x="27803" y="6675"/>
                </a:lnTo>
                <a:lnTo>
                  <a:pt x="27610" y="6261"/>
                </a:lnTo>
                <a:lnTo>
                  <a:pt x="27417" y="5848"/>
                </a:lnTo>
                <a:lnTo>
                  <a:pt x="27196" y="5434"/>
                </a:lnTo>
                <a:lnTo>
                  <a:pt x="26948" y="5048"/>
                </a:lnTo>
                <a:lnTo>
                  <a:pt x="26699" y="4689"/>
                </a:lnTo>
                <a:lnTo>
                  <a:pt x="26424" y="4331"/>
                </a:lnTo>
                <a:lnTo>
                  <a:pt x="26148" y="3972"/>
                </a:lnTo>
                <a:lnTo>
                  <a:pt x="25844" y="3641"/>
                </a:lnTo>
                <a:lnTo>
                  <a:pt x="25541" y="3310"/>
                </a:lnTo>
                <a:lnTo>
                  <a:pt x="25210" y="2979"/>
                </a:lnTo>
                <a:lnTo>
                  <a:pt x="24879" y="2676"/>
                </a:lnTo>
                <a:lnTo>
                  <a:pt x="24548" y="2400"/>
                </a:lnTo>
                <a:lnTo>
                  <a:pt x="24189" y="2124"/>
                </a:lnTo>
                <a:lnTo>
                  <a:pt x="23803" y="1848"/>
                </a:lnTo>
                <a:lnTo>
                  <a:pt x="23417" y="1628"/>
                </a:lnTo>
                <a:lnTo>
                  <a:pt x="23031" y="1379"/>
                </a:lnTo>
                <a:lnTo>
                  <a:pt x="22645" y="1159"/>
                </a:lnTo>
                <a:lnTo>
                  <a:pt x="22231" y="966"/>
                </a:lnTo>
                <a:lnTo>
                  <a:pt x="21817" y="800"/>
                </a:lnTo>
                <a:lnTo>
                  <a:pt x="21376" y="635"/>
                </a:lnTo>
                <a:lnTo>
                  <a:pt x="20935" y="497"/>
                </a:lnTo>
                <a:lnTo>
                  <a:pt x="20493" y="359"/>
                </a:lnTo>
                <a:lnTo>
                  <a:pt x="20052" y="249"/>
                </a:lnTo>
                <a:lnTo>
                  <a:pt x="19583" y="166"/>
                </a:lnTo>
                <a:lnTo>
                  <a:pt x="19114" y="83"/>
                </a:lnTo>
                <a:lnTo>
                  <a:pt x="18645" y="28"/>
                </a:lnTo>
                <a:lnTo>
                  <a:pt x="181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2"/>
          <p:cNvSpPr/>
          <p:nvPr/>
        </p:nvSpPr>
        <p:spPr>
          <a:xfrm>
            <a:off x="7733073" y="1105710"/>
            <a:ext cx="683854" cy="423409"/>
          </a:xfrm>
          <a:custGeom>
            <a:avLst/>
            <a:gdLst/>
            <a:ahLst/>
            <a:cxnLst/>
            <a:rect l="l" t="t" r="r" b="b"/>
            <a:pathLst>
              <a:path w="40050" h="24797" extrusionOk="0">
                <a:moveTo>
                  <a:pt x="18232" y="0"/>
                </a:moveTo>
                <a:lnTo>
                  <a:pt x="17708" y="28"/>
                </a:lnTo>
                <a:lnTo>
                  <a:pt x="17184" y="83"/>
                </a:lnTo>
                <a:lnTo>
                  <a:pt x="16687" y="165"/>
                </a:lnTo>
                <a:lnTo>
                  <a:pt x="16191" y="276"/>
                </a:lnTo>
                <a:lnTo>
                  <a:pt x="15694" y="386"/>
                </a:lnTo>
                <a:lnTo>
                  <a:pt x="15198" y="524"/>
                </a:lnTo>
                <a:lnTo>
                  <a:pt x="14729" y="662"/>
                </a:lnTo>
                <a:lnTo>
                  <a:pt x="14233" y="855"/>
                </a:lnTo>
                <a:lnTo>
                  <a:pt x="13791" y="1048"/>
                </a:lnTo>
                <a:lnTo>
                  <a:pt x="13322" y="1241"/>
                </a:lnTo>
                <a:lnTo>
                  <a:pt x="12881" y="1462"/>
                </a:lnTo>
                <a:lnTo>
                  <a:pt x="12467" y="1710"/>
                </a:lnTo>
                <a:lnTo>
                  <a:pt x="12026" y="1986"/>
                </a:lnTo>
                <a:lnTo>
                  <a:pt x="11612" y="2262"/>
                </a:lnTo>
                <a:lnTo>
                  <a:pt x="11226" y="2538"/>
                </a:lnTo>
                <a:lnTo>
                  <a:pt x="10840" y="2869"/>
                </a:lnTo>
                <a:lnTo>
                  <a:pt x="10454" y="3172"/>
                </a:lnTo>
                <a:lnTo>
                  <a:pt x="10095" y="3531"/>
                </a:lnTo>
                <a:lnTo>
                  <a:pt x="9737" y="3889"/>
                </a:lnTo>
                <a:lnTo>
                  <a:pt x="9406" y="4248"/>
                </a:lnTo>
                <a:lnTo>
                  <a:pt x="9102" y="4634"/>
                </a:lnTo>
                <a:lnTo>
                  <a:pt x="8799" y="5020"/>
                </a:lnTo>
                <a:lnTo>
                  <a:pt x="8496" y="5434"/>
                </a:lnTo>
                <a:lnTo>
                  <a:pt x="8220" y="5847"/>
                </a:lnTo>
                <a:lnTo>
                  <a:pt x="7971" y="6261"/>
                </a:lnTo>
                <a:lnTo>
                  <a:pt x="7723" y="6702"/>
                </a:lnTo>
                <a:lnTo>
                  <a:pt x="7503" y="7171"/>
                </a:lnTo>
                <a:lnTo>
                  <a:pt x="7309" y="7613"/>
                </a:lnTo>
                <a:lnTo>
                  <a:pt x="7116" y="8109"/>
                </a:lnTo>
                <a:lnTo>
                  <a:pt x="6951" y="8578"/>
                </a:lnTo>
                <a:lnTo>
                  <a:pt x="6813" y="9074"/>
                </a:lnTo>
                <a:lnTo>
                  <a:pt x="6151" y="9130"/>
                </a:lnTo>
                <a:lnTo>
                  <a:pt x="5489" y="9268"/>
                </a:lnTo>
                <a:lnTo>
                  <a:pt x="4882" y="9433"/>
                </a:lnTo>
                <a:lnTo>
                  <a:pt x="4275" y="9654"/>
                </a:lnTo>
                <a:lnTo>
                  <a:pt x="3696" y="9957"/>
                </a:lnTo>
                <a:lnTo>
                  <a:pt x="3145" y="10288"/>
                </a:lnTo>
                <a:lnTo>
                  <a:pt x="2648" y="10674"/>
                </a:lnTo>
                <a:lnTo>
                  <a:pt x="2152" y="11088"/>
                </a:lnTo>
                <a:lnTo>
                  <a:pt x="1738" y="11557"/>
                </a:lnTo>
                <a:lnTo>
                  <a:pt x="1324" y="12053"/>
                </a:lnTo>
                <a:lnTo>
                  <a:pt x="966" y="12577"/>
                </a:lnTo>
                <a:lnTo>
                  <a:pt x="690" y="13157"/>
                </a:lnTo>
                <a:lnTo>
                  <a:pt x="414" y="13763"/>
                </a:lnTo>
                <a:lnTo>
                  <a:pt x="221" y="14398"/>
                </a:lnTo>
                <a:lnTo>
                  <a:pt x="83" y="15032"/>
                </a:lnTo>
                <a:lnTo>
                  <a:pt x="0" y="15722"/>
                </a:lnTo>
                <a:lnTo>
                  <a:pt x="0" y="16080"/>
                </a:lnTo>
                <a:lnTo>
                  <a:pt x="0" y="16466"/>
                </a:lnTo>
                <a:lnTo>
                  <a:pt x="28" y="16825"/>
                </a:lnTo>
                <a:lnTo>
                  <a:pt x="55" y="17156"/>
                </a:lnTo>
                <a:lnTo>
                  <a:pt x="111" y="17515"/>
                </a:lnTo>
                <a:lnTo>
                  <a:pt x="193" y="17873"/>
                </a:lnTo>
                <a:lnTo>
                  <a:pt x="276" y="18204"/>
                </a:lnTo>
                <a:lnTo>
                  <a:pt x="386" y="18535"/>
                </a:lnTo>
                <a:lnTo>
                  <a:pt x="497" y="18866"/>
                </a:lnTo>
                <a:lnTo>
                  <a:pt x="635" y="19170"/>
                </a:lnTo>
                <a:lnTo>
                  <a:pt x="800" y="19501"/>
                </a:lnTo>
                <a:lnTo>
                  <a:pt x="966" y="19804"/>
                </a:lnTo>
                <a:lnTo>
                  <a:pt x="1324" y="20383"/>
                </a:lnTo>
                <a:lnTo>
                  <a:pt x="1765" y="20907"/>
                </a:lnTo>
                <a:lnTo>
                  <a:pt x="2234" y="21404"/>
                </a:lnTo>
                <a:lnTo>
                  <a:pt x="2758" y="21845"/>
                </a:lnTo>
                <a:lnTo>
                  <a:pt x="3034" y="22066"/>
                </a:lnTo>
                <a:lnTo>
                  <a:pt x="3310" y="22259"/>
                </a:lnTo>
                <a:lnTo>
                  <a:pt x="3613" y="22424"/>
                </a:lnTo>
                <a:lnTo>
                  <a:pt x="3917" y="22590"/>
                </a:lnTo>
                <a:lnTo>
                  <a:pt x="4220" y="22755"/>
                </a:lnTo>
                <a:lnTo>
                  <a:pt x="4551" y="22866"/>
                </a:lnTo>
                <a:lnTo>
                  <a:pt x="4882" y="23003"/>
                </a:lnTo>
                <a:lnTo>
                  <a:pt x="5213" y="23114"/>
                </a:lnTo>
                <a:lnTo>
                  <a:pt x="5572" y="23197"/>
                </a:lnTo>
                <a:lnTo>
                  <a:pt x="5930" y="23252"/>
                </a:lnTo>
                <a:lnTo>
                  <a:pt x="6289" y="23307"/>
                </a:lnTo>
                <a:lnTo>
                  <a:pt x="6648" y="23334"/>
                </a:lnTo>
                <a:lnTo>
                  <a:pt x="7144" y="23362"/>
                </a:lnTo>
                <a:lnTo>
                  <a:pt x="7696" y="23334"/>
                </a:lnTo>
                <a:lnTo>
                  <a:pt x="8220" y="23279"/>
                </a:lnTo>
                <a:lnTo>
                  <a:pt x="8744" y="23169"/>
                </a:lnTo>
                <a:lnTo>
                  <a:pt x="9240" y="23031"/>
                </a:lnTo>
                <a:lnTo>
                  <a:pt x="9737" y="22866"/>
                </a:lnTo>
                <a:lnTo>
                  <a:pt x="10206" y="22672"/>
                </a:lnTo>
                <a:lnTo>
                  <a:pt x="10674" y="22424"/>
                </a:lnTo>
                <a:lnTo>
                  <a:pt x="11116" y="22148"/>
                </a:lnTo>
                <a:lnTo>
                  <a:pt x="11833" y="22700"/>
                </a:lnTo>
                <a:lnTo>
                  <a:pt x="12219" y="22921"/>
                </a:lnTo>
                <a:lnTo>
                  <a:pt x="12605" y="23169"/>
                </a:lnTo>
                <a:lnTo>
                  <a:pt x="12991" y="23390"/>
                </a:lnTo>
                <a:lnTo>
                  <a:pt x="13405" y="23583"/>
                </a:lnTo>
                <a:lnTo>
                  <a:pt x="13819" y="23776"/>
                </a:lnTo>
                <a:lnTo>
                  <a:pt x="14260" y="23941"/>
                </a:lnTo>
                <a:lnTo>
                  <a:pt x="14674" y="24107"/>
                </a:lnTo>
                <a:lnTo>
                  <a:pt x="15115" y="24245"/>
                </a:lnTo>
                <a:lnTo>
                  <a:pt x="15557" y="24383"/>
                </a:lnTo>
                <a:lnTo>
                  <a:pt x="16025" y="24493"/>
                </a:lnTo>
                <a:lnTo>
                  <a:pt x="16494" y="24603"/>
                </a:lnTo>
                <a:lnTo>
                  <a:pt x="16963" y="24658"/>
                </a:lnTo>
                <a:lnTo>
                  <a:pt x="17432" y="24741"/>
                </a:lnTo>
                <a:lnTo>
                  <a:pt x="17901" y="24769"/>
                </a:lnTo>
                <a:lnTo>
                  <a:pt x="18784" y="24796"/>
                </a:lnTo>
                <a:lnTo>
                  <a:pt x="19335" y="24796"/>
                </a:lnTo>
                <a:lnTo>
                  <a:pt x="19914" y="24741"/>
                </a:lnTo>
                <a:lnTo>
                  <a:pt x="20466" y="24686"/>
                </a:lnTo>
                <a:lnTo>
                  <a:pt x="21018" y="24603"/>
                </a:lnTo>
                <a:lnTo>
                  <a:pt x="21542" y="24493"/>
                </a:lnTo>
                <a:lnTo>
                  <a:pt x="22093" y="24355"/>
                </a:lnTo>
                <a:lnTo>
                  <a:pt x="22618" y="24189"/>
                </a:lnTo>
                <a:lnTo>
                  <a:pt x="23114" y="23996"/>
                </a:lnTo>
                <a:lnTo>
                  <a:pt x="23638" y="23803"/>
                </a:lnTo>
                <a:lnTo>
                  <a:pt x="24135" y="23583"/>
                </a:lnTo>
                <a:lnTo>
                  <a:pt x="24603" y="23334"/>
                </a:lnTo>
                <a:lnTo>
                  <a:pt x="25072" y="23059"/>
                </a:lnTo>
                <a:lnTo>
                  <a:pt x="25541" y="22783"/>
                </a:lnTo>
                <a:lnTo>
                  <a:pt x="25983" y="22479"/>
                </a:lnTo>
                <a:lnTo>
                  <a:pt x="26424" y="22148"/>
                </a:lnTo>
                <a:lnTo>
                  <a:pt x="26838" y="21817"/>
                </a:lnTo>
                <a:lnTo>
                  <a:pt x="27306" y="22176"/>
                </a:lnTo>
                <a:lnTo>
                  <a:pt x="27831" y="22507"/>
                </a:lnTo>
                <a:lnTo>
                  <a:pt x="28355" y="22810"/>
                </a:lnTo>
                <a:lnTo>
                  <a:pt x="28934" y="23059"/>
                </a:lnTo>
                <a:lnTo>
                  <a:pt x="29513" y="23252"/>
                </a:lnTo>
                <a:lnTo>
                  <a:pt x="30120" y="23417"/>
                </a:lnTo>
                <a:lnTo>
                  <a:pt x="30754" y="23555"/>
                </a:lnTo>
                <a:lnTo>
                  <a:pt x="31389" y="23610"/>
                </a:lnTo>
                <a:lnTo>
                  <a:pt x="31940" y="23638"/>
                </a:lnTo>
                <a:lnTo>
                  <a:pt x="32354" y="23610"/>
                </a:lnTo>
                <a:lnTo>
                  <a:pt x="32740" y="23583"/>
                </a:lnTo>
                <a:lnTo>
                  <a:pt x="33126" y="23555"/>
                </a:lnTo>
                <a:lnTo>
                  <a:pt x="33512" y="23472"/>
                </a:lnTo>
                <a:lnTo>
                  <a:pt x="33871" y="23390"/>
                </a:lnTo>
                <a:lnTo>
                  <a:pt x="34230" y="23307"/>
                </a:lnTo>
                <a:lnTo>
                  <a:pt x="34616" y="23197"/>
                </a:lnTo>
                <a:lnTo>
                  <a:pt x="34947" y="23059"/>
                </a:lnTo>
                <a:lnTo>
                  <a:pt x="35305" y="22893"/>
                </a:lnTo>
                <a:lnTo>
                  <a:pt x="35636" y="22728"/>
                </a:lnTo>
                <a:lnTo>
                  <a:pt x="35967" y="22562"/>
                </a:lnTo>
                <a:lnTo>
                  <a:pt x="36298" y="22369"/>
                </a:lnTo>
                <a:lnTo>
                  <a:pt x="36602" y="22148"/>
                </a:lnTo>
                <a:lnTo>
                  <a:pt x="36905" y="21928"/>
                </a:lnTo>
                <a:lnTo>
                  <a:pt x="37181" y="21707"/>
                </a:lnTo>
                <a:lnTo>
                  <a:pt x="37484" y="21459"/>
                </a:lnTo>
                <a:lnTo>
                  <a:pt x="37732" y="21183"/>
                </a:lnTo>
                <a:lnTo>
                  <a:pt x="37981" y="20935"/>
                </a:lnTo>
                <a:lnTo>
                  <a:pt x="38229" y="20631"/>
                </a:lnTo>
                <a:lnTo>
                  <a:pt x="38477" y="20356"/>
                </a:lnTo>
                <a:lnTo>
                  <a:pt x="38670" y="20025"/>
                </a:lnTo>
                <a:lnTo>
                  <a:pt x="38891" y="19721"/>
                </a:lnTo>
                <a:lnTo>
                  <a:pt x="39084" y="19390"/>
                </a:lnTo>
                <a:lnTo>
                  <a:pt x="39249" y="19059"/>
                </a:lnTo>
                <a:lnTo>
                  <a:pt x="39415" y="18701"/>
                </a:lnTo>
                <a:lnTo>
                  <a:pt x="39553" y="18370"/>
                </a:lnTo>
                <a:lnTo>
                  <a:pt x="39663" y="17983"/>
                </a:lnTo>
                <a:lnTo>
                  <a:pt x="39774" y="17625"/>
                </a:lnTo>
                <a:lnTo>
                  <a:pt x="39884" y="17239"/>
                </a:lnTo>
                <a:lnTo>
                  <a:pt x="39939" y="16853"/>
                </a:lnTo>
                <a:lnTo>
                  <a:pt x="39994" y="16466"/>
                </a:lnTo>
                <a:lnTo>
                  <a:pt x="40049" y="16080"/>
                </a:lnTo>
                <a:lnTo>
                  <a:pt x="40049" y="15639"/>
                </a:lnTo>
                <a:lnTo>
                  <a:pt x="40049" y="15225"/>
                </a:lnTo>
                <a:lnTo>
                  <a:pt x="40022" y="14839"/>
                </a:lnTo>
                <a:lnTo>
                  <a:pt x="39994" y="14425"/>
                </a:lnTo>
                <a:lnTo>
                  <a:pt x="39911" y="14039"/>
                </a:lnTo>
                <a:lnTo>
                  <a:pt x="39829" y="13626"/>
                </a:lnTo>
                <a:lnTo>
                  <a:pt x="39746" y="13239"/>
                </a:lnTo>
                <a:lnTo>
                  <a:pt x="39608" y="12881"/>
                </a:lnTo>
                <a:lnTo>
                  <a:pt x="39470" y="12495"/>
                </a:lnTo>
                <a:lnTo>
                  <a:pt x="39332" y="12136"/>
                </a:lnTo>
                <a:lnTo>
                  <a:pt x="39167" y="11778"/>
                </a:lnTo>
                <a:lnTo>
                  <a:pt x="38974" y="11447"/>
                </a:lnTo>
                <a:lnTo>
                  <a:pt x="38753" y="11116"/>
                </a:lnTo>
                <a:lnTo>
                  <a:pt x="38532" y="10785"/>
                </a:lnTo>
                <a:lnTo>
                  <a:pt x="38312" y="10481"/>
                </a:lnTo>
                <a:lnTo>
                  <a:pt x="38063" y="10178"/>
                </a:lnTo>
                <a:lnTo>
                  <a:pt x="37788" y="9902"/>
                </a:lnTo>
                <a:lnTo>
                  <a:pt x="37512" y="9626"/>
                </a:lnTo>
                <a:lnTo>
                  <a:pt x="37236" y="9350"/>
                </a:lnTo>
                <a:lnTo>
                  <a:pt x="36933" y="9102"/>
                </a:lnTo>
                <a:lnTo>
                  <a:pt x="36629" y="8881"/>
                </a:lnTo>
                <a:lnTo>
                  <a:pt x="36298" y="8661"/>
                </a:lnTo>
                <a:lnTo>
                  <a:pt x="35967" y="8468"/>
                </a:lnTo>
                <a:lnTo>
                  <a:pt x="35609" y="8275"/>
                </a:lnTo>
                <a:lnTo>
                  <a:pt x="35250" y="8109"/>
                </a:lnTo>
                <a:lnTo>
                  <a:pt x="34892" y="7944"/>
                </a:lnTo>
                <a:lnTo>
                  <a:pt x="34505" y="7806"/>
                </a:lnTo>
                <a:lnTo>
                  <a:pt x="34119" y="7695"/>
                </a:lnTo>
                <a:lnTo>
                  <a:pt x="33733" y="7585"/>
                </a:lnTo>
                <a:lnTo>
                  <a:pt x="33319" y="7502"/>
                </a:lnTo>
                <a:lnTo>
                  <a:pt x="32906" y="7447"/>
                </a:lnTo>
                <a:lnTo>
                  <a:pt x="32492" y="7420"/>
                </a:lnTo>
                <a:lnTo>
                  <a:pt x="31940" y="7392"/>
                </a:lnTo>
                <a:lnTo>
                  <a:pt x="31499" y="7420"/>
                </a:lnTo>
                <a:lnTo>
                  <a:pt x="31058" y="7447"/>
                </a:lnTo>
                <a:lnTo>
                  <a:pt x="30616" y="7502"/>
                </a:lnTo>
                <a:lnTo>
                  <a:pt x="30175" y="7585"/>
                </a:lnTo>
                <a:lnTo>
                  <a:pt x="29816" y="6813"/>
                </a:lnTo>
                <a:lnTo>
                  <a:pt x="29430" y="6068"/>
                </a:lnTo>
                <a:lnTo>
                  <a:pt x="28961" y="5378"/>
                </a:lnTo>
                <a:lnTo>
                  <a:pt x="28465" y="4689"/>
                </a:lnTo>
                <a:lnTo>
                  <a:pt x="27913" y="4055"/>
                </a:lnTo>
                <a:lnTo>
                  <a:pt x="27334" y="3448"/>
                </a:lnTo>
                <a:lnTo>
                  <a:pt x="26700" y="2896"/>
                </a:lnTo>
                <a:lnTo>
                  <a:pt x="26038" y="2372"/>
                </a:lnTo>
                <a:lnTo>
                  <a:pt x="25348" y="1903"/>
                </a:lnTo>
                <a:lnTo>
                  <a:pt x="24603" y="1462"/>
                </a:lnTo>
                <a:lnTo>
                  <a:pt x="23859" y="1076"/>
                </a:lnTo>
                <a:lnTo>
                  <a:pt x="23059" y="772"/>
                </a:lnTo>
                <a:lnTo>
                  <a:pt x="22231" y="496"/>
                </a:lnTo>
                <a:lnTo>
                  <a:pt x="21376" y="276"/>
                </a:lnTo>
                <a:lnTo>
                  <a:pt x="20494" y="110"/>
                </a:lnTo>
                <a:lnTo>
                  <a:pt x="19611" y="28"/>
                </a:lnTo>
                <a:lnTo>
                  <a:pt x="187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2"/>
          <p:cNvSpPr/>
          <p:nvPr/>
        </p:nvSpPr>
        <p:spPr>
          <a:xfrm>
            <a:off x="6296053" y="2422052"/>
            <a:ext cx="1177902" cy="1261723"/>
          </a:xfrm>
          <a:custGeom>
            <a:avLst/>
            <a:gdLst/>
            <a:ahLst/>
            <a:cxnLst/>
            <a:rect l="l" t="t" r="r" b="b"/>
            <a:pathLst>
              <a:path w="68984" h="73893" extrusionOk="0">
                <a:moveTo>
                  <a:pt x="33486" y="0"/>
                </a:moveTo>
                <a:lnTo>
                  <a:pt x="32437" y="28"/>
                </a:lnTo>
                <a:lnTo>
                  <a:pt x="31334" y="83"/>
                </a:lnTo>
                <a:lnTo>
                  <a:pt x="30231" y="194"/>
                </a:lnTo>
                <a:lnTo>
                  <a:pt x="29072" y="331"/>
                </a:lnTo>
                <a:lnTo>
                  <a:pt x="27914" y="525"/>
                </a:lnTo>
                <a:lnTo>
                  <a:pt x="26728" y="773"/>
                </a:lnTo>
                <a:lnTo>
                  <a:pt x="25542" y="1021"/>
                </a:lnTo>
                <a:lnTo>
                  <a:pt x="24328" y="1352"/>
                </a:lnTo>
                <a:lnTo>
                  <a:pt x="23115" y="1711"/>
                </a:lnTo>
                <a:lnTo>
                  <a:pt x="21901" y="2124"/>
                </a:lnTo>
                <a:lnTo>
                  <a:pt x="20660" y="2593"/>
                </a:lnTo>
                <a:lnTo>
                  <a:pt x="19446" y="3090"/>
                </a:lnTo>
                <a:lnTo>
                  <a:pt x="18233" y="3641"/>
                </a:lnTo>
                <a:lnTo>
                  <a:pt x="17019" y="4248"/>
                </a:lnTo>
                <a:lnTo>
                  <a:pt x="15833" y="4910"/>
                </a:lnTo>
                <a:lnTo>
                  <a:pt x="14675" y="5627"/>
                </a:lnTo>
                <a:lnTo>
                  <a:pt x="13516" y="6399"/>
                </a:lnTo>
                <a:lnTo>
                  <a:pt x="12385" y="7227"/>
                </a:lnTo>
                <a:lnTo>
                  <a:pt x="11282" y="8082"/>
                </a:lnTo>
                <a:lnTo>
                  <a:pt x="10206" y="9020"/>
                </a:lnTo>
                <a:lnTo>
                  <a:pt x="9682" y="9516"/>
                </a:lnTo>
                <a:lnTo>
                  <a:pt x="9158" y="10013"/>
                </a:lnTo>
                <a:lnTo>
                  <a:pt x="8662" y="10537"/>
                </a:lnTo>
                <a:lnTo>
                  <a:pt x="8165" y="11061"/>
                </a:lnTo>
                <a:lnTo>
                  <a:pt x="7669" y="11613"/>
                </a:lnTo>
                <a:lnTo>
                  <a:pt x="7200" y="12192"/>
                </a:lnTo>
                <a:lnTo>
                  <a:pt x="6731" y="12771"/>
                </a:lnTo>
                <a:lnTo>
                  <a:pt x="6262" y="13350"/>
                </a:lnTo>
                <a:lnTo>
                  <a:pt x="5821" y="13957"/>
                </a:lnTo>
                <a:lnTo>
                  <a:pt x="5407" y="14591"/>
                </a:lnTo>
                <a:lnTo>
                  <a:pt x="4993" y="15226"/>
                </a:lnTo>
                <a:lnTo>
                  <a:pt x="4580" y="15888"/>
                </a:lnTo>
                <a:lnTo>
                  <a:pt x="4193" y="16550"/>
                </a:lnTo>
                <a:lnTo>
                  <a:pt x="3835" y="17239"/>
                </a:lnTo>
                <a:lnTo>
                  <a:pt x="3476" y="17956"/>
                </a:lnTo>
                <a:lnTo>
                  <a:pt x="3118" y="18674"/>
                </a:lnTo>
                <a:lnTo>
                  <a:pt x="2787" y="19418"/>
                </a:lnTo>
                <a:lnTo>
                  <a:pt x="2483" y="20163"/>
                </a:lnTo>
                <a:lnTo>
                  <a:pt x="2180" y="20935"/>
                </a:lnTo>
                <a:lnTo>
                  <a:pt x="1904" y="21735"/>
                </a:lnTo>
                <a:lnTo>
                  <a:pt x="1628" y="22535"/>
                </a:lnTo>
                <a:lnTo>
                  <a:pt x="1408" y="23362"/>
                </a:lnTo>
                <a:lnTo>
                  <a:pt x="1159" y="24190"/>
                </a:lnTo>
                <a:lnTo>
                  <a:pt x="966" y="24990"/>
                </a:lnTo>
                <a:lnTo>
                  <a:pt x="773" y="25817"/>
                </a:lnTo>
                <a:lnTo>
                  <a:pt x="608" y="26617"/>
                </a:lnTo>
                <a:lnTo>
                  <a:pt x="470" y="27417"/>
                </a:lnTo>
                <a:lnTo>
                  <a:pt x="360" y="28189"/>
                </a:lnTo>
                <a:lnTo>
                  <a:pt x="249" y="28962"/>
                </a:lnTo>
                <a:lnTo>
                  <a:pt x="166" y="29734"/>
                </a:lnTo>
                <a:lnTo>
                  <a:pt x="84" y="30506"/>
                </a:lnTo>
                <a:lnTo>
                  <a:pt x="56" y="31251"/>
                </a:lnTo>
                <a:lnTo>
                  <a:pt x="1" y="32023"/>
                </a:lnTo>
                <a:lnTo>
                  <a:pt x="1" y="32740"/>
                </a:lnTo>
                <a:lnTo>
                  <a:pt x="1" y="33485"/>
                </a:lnTo>
                <a:lnTo>
                  <a:pt x="29" y="34202"/>
                </a:lnTo>
                <a:lnTo>
                  <a:pt x="56" y="34919"/>
                </a:lnTo>
                <a:lnTo>
                  <a:pt x="111" y="35636"/>
                </a:lnTo>
                <a:lnTo>
                  <a:pt x="277" y="37016"/>
                </a:lnTo>
                <a:lnTo>
                  <a:pt x="497" y="38367"/>
                </a:lnTo>
                <a:lnTo>
                  <a:pt x="746" y="39691"/>
                </a:lnTo>
                <a:lnTo>
                  <a:pt x="1077" y="40987"/>
                </a:lnTo>
                <a:lnTo>
                  <a:pt x="1463" y="42256"/>
                </a:lnTo>
                <a:lnTo>
                  <a:pt x="1904" y="43470"/>
                </a:lnTo>
                <a:lnTo>
                  <a:pt x="2373" y="44683"/>
                </a:lnTo>
                <a:lnTo>
                  <a:pt x="2897" y="45842"/>
                </a:lnTo>
                <a:lnTo>
                  <a:pt x="3476" y="46973"/>
                </a:lnTo>
                <a:lnTo>
                  <a:pt x="4083" y="48048"/>
                </a:lnTo>
                <a:lnTo>
                  <a:pt x="4718" y="49124"/>
                </a:lnTo>
                <a:lnTo>
                  <a:pt x="5407" y="50172"/>
                </a:lnTo>
                <a:lnTo>
                  <a:pt x="6124" y="51165"/>
                </a:lnTo>
                <a:lnTo>
                  <a:pt x="6869" y="52131"/>
                </a:lnTo>
                <a:lnTo>
                  <a:pt x="7641" y="53068"/>
                </a:lnTo>
                <a:lnTo>
                  <a:pt x="8414" y="53951"/>
                </a:lnTo>
                <a:lnTo>
                  <a:pt x="9241" y="54834"/>
                </a:lnTo>
                <a:lnTo>
                  <a:pt x="10068" y="55661"/>
                </a:lnTo>
                <a:lnTo>
                  <a:pt x="10896" y="56461"/>
                </a:lnTo>
                <a:lnTo>
                  <a:pt x="11779" y="57233"/>
                </a:lnTo>
                <a:lnTo>
                  <a:pt x="12634" y="57978"/>
                </a:lnTo>
                <a:lnTo>
                  <a:pt x="13516" y="58695"/>
                </a:lnTo>
                <a:lnTo>
                  <a:pt x="14399" y="59357"/>
                </a:lnTo>
                <a:lnTo>
                  <a:pt x="15281" y="59991"/>
                </a:lnTo>
                <a:lnTo>
                  <a:pt x="15916" y="60488"/>
                </a:lnTo>
                <a:lnTo>
                  <a:pt x="16523" y="60984"/>
                </a:lnTo>
                <a:lnTo>
                  <a:pt x="17102" y="61481"/>
                </a:lnTo>
                <a:lnTo>
                  <a:pt x="17653" y="62032"/>
                </a:lnTo>
                <a:lnTo>
                  <a:pt x="18150" y="62557"/>
                </a:lnTo>
                <a:lnTo>
                  <a:pt x="18619" y="63136"/>
                </a:lnTo>
                <a:lnTo>
                  <a:pt x="19060" y="63687"/>
                </a:lnTo>
                <a:lnTo>
                  <a:pt x="19474" y="64267"/>
                </a:lnTo>
                <a:lnTo>
                  <a:pt x="19832" y="64846"/>
                </a:lnTo>
                <a:lnTo>
                  <a:pt x="20191" y="65425"/>
                </a:lnTo>
                <a:lnTo>
                  <a:pt x="20522" y="66004"/>
                </a:lnTo>
                <a:lnTo>
                  <a:pt x="20825" y="66584"/>
                </a:lnTo>
                <a:lnTo>
                  <a:pt x="21101" y="67135"/>
                </a:lnTo>
                <a:lnTo>
                  <a:pt x="21349" y="67714"/>
                </a:lnTo>
                <a:lnTo>
                  <a:pt x="21763" y="68818"/>
                </a:lnTo>
                <a:lnTo>
                  <a:pt x="22122" y="69838"/>
                </a:lnTo>
                <a:lnTo>
                  <a:pt x="22398" y="70804"/>
                </a:lnTo>
                <a:lnTo>
                  <a:pt x="22618" y="71659"/>
                </a:lnTo>
                <a:lnTo>
                  <a:pt x="22756" y="72431"/>
                </a:lnTo>
                <a:lnTo>
                  <a:pt x="22866" y="73038"/>
                </a:lnTo>
                <a:lnTo>
                  <a:pt x="22922" y="73507"/>
                </a:lnTo>
                <a:lnTo>
                  <a:pt x="22977" y="73893"/>
                </a:lnTo>
                <a:lnTo>
                  <a:pt x="46035" y="73893"/>
                </a:lnTo>
                <a:lnTo>
                  <a:pt x="46063" y="73507"/>
                </a:lnTo>
                <a:lnTo>
                  <a:pt x="46118" y="73038"/>
                </a:lnTo>
                <a:lnTo>
                  <a:pt x="46228" y="72431"/>
                </a:lnTo>
                <a:lnTo>
                  <a:pt x="46394" y="71659"/>
                </a:lnTo>
                <a:lnTo>
                  <a:pt x="46587" y="70804"/>
                </a:lnTo>
                <a:lnTo>
                  <a:pt x="46863" y="69838"/>
                </a:lnTo>
                <a:lnTo>
                  <a:pt x="47221" y="68818"/>
                </a:lnTo>
                <a:lnTo>
                  <a:pt x="47663" y="67714"/>
                </a:lnTo>
                <a:lnTo>
                  <a:pt x="47911" y="67135"/>
                </a:lnTo>
                <a:lnTo>
                  <a:pt x="48187" y="66584"/>
                </a:lnTo>
                <a:lnTo>
                  <a:pt x="48490" y="66004"/>
                </a:lnTo>
                <a:lnTo>
                  <a:pt x="48794" y="65425"/>
                </a:lnTo>
                <a:lnTo>
                  <a:pt x="49152" y="64846"/>
                </a:lnTo>
                <a:lnTo>
                  <a:pt x="49538" y="64267"/>
                </a:lnTo>
                <a:lnTo>
                  <a:pt x="49952" y="63687"/>
                </a:lnTo>
                <a:lnTo>
                  <a:pt x="50393" y="63136"/>
                </a:lnTo>
                <a:lnTo>
                  <a:pt x="50862" y="62557"/>
                </a:lnTo>
                <a:lnTo>
                  <a:pt x="51359" y="62032"/>
                </a:lnTo>
                <a:lnTo>
                  <a:pt x="51883" y="61481"/>
                </a:lnTo>
                <a:lnTo>
                  <a:pt x="52462" y="60984"/>
                </a:lnTo>
                <a:lnTo>
                  <a:pt x="53069" y="60488"/>
                </a:lnTo>
                <a:lnTo>
                  <a:pt x="53703" y="59991"/>
                </a:lnTo>
                <a:lnTo>
                  <a:pt x="54586" y="59357"/>
                </a:lnTo>
                <a:lnTo>
                  <a:pt x="55468" y="58695"/>
                </a:lnTo>
                <a:lnTo>
                  <a:pt x="56351" y="57978"/>
                </a:lnTo>
                <a:lnTo>
                  <a:pt x="57234" y="57233"/>
                </a:lnTo>
                <a:lnTo>
                  <a:pt x="58089" y="56461"/>
                </a:lnTo>
                <a:lnTo>
                  <a:pt x="58944" y="55661"/>
                </a:lnTo>
                <a:lnTo>
                  <a:pt x="59771" y="54834"/>
                </a:lnTo>
                <a:lnTo>
                  <a:pt x="60571" y="53951"/>
                </a:lnTo>
                <a:lnTo>
                  <a:pt x="61371" y="53068"/>
                </a:lnTo>
                <a:lnTo>
                  <a:pt x="62143" y="52131"/>
                </a:lnTo>
                <a:lnTo>
                  <a:pt x="62860" y="51165"/>
                </a:lnTo>
                <a:lnTo>
                  <a:pt x="63578" y="50172"/>
                </a:lnTo>
                <a:lnTo>
                  <a:pt x="64267" y="49124"/>
                </a:lnTo>
                <a:lnTo>
                  <a:pt x="64902" y="48048"/>
                </a:lnTo>
                <a:lnTo>
                  <a:pt x="65508" y="46973"/>
                </a:lnTo>
                <a:lnTo>
                  <a:pt x="66088" y="45842"/>
                </a:lnTo>
                <a:lnTo>
                  <a:pt x="66612" y="44683"/>
                </a:lnTo>
                <a:lnTo>
                  <a:pt x="67081" y="43470"/>
                </a:lnTo>
                <a:lnTo>
                  <a:pt x="67522" y="42256"/>
                </a:lnTo>
                <a:lnTo>
                  <a:pt x="67908" y="40987"/>
                </a:lnTo>
                <a:lnTo>
                  <a:pt x="68239" y="39691"/>
                </a:lnTo>
                <a:lnTo>
                  <a:pt x="68515" y="38367"/>
                </a:lnTo>
                <a:lnTo>
                  <a:pt x="68735" y="37016"/>
                </a:lnTo>
                <a:lnTo>
                  <a:pt x="68873" y="35636"/>
                </a:lnTo>
                <a:lnTo>
                  <a:pt x="68929" y="34919"/>
                </a:lnTo>
                <a:lnTo>
                  <a:pt x="68956" y="34202"/>
                </a:lnTo>
                <a:lnTo>
                  <a:pt x="68984" y="33485"/>
                </a:lnTo>
                <a:lnTo>
                  <a:pt x="68984" y="32740"/>
                </a:lnTo>
                <a:lnTo>
                  <a:pt x="68984" y="32023"/>
                </a:lnTo>
                <a:lnTo>
                  <a:pt x="68956" y="31251"/>
                </a:lnTo>
                <a:lnTo>
                  <a:pt x="68901" y="30506"/>
                </a:lnTo>
                <a:lnTo>
                  <a:pt x="68846" y="29734"/>
                </a:lnTo>
                <a:lnTo>
                  <a:pt x="68735" y="28962"/>
                </a:lnTo>
                <a:lnTo>
                  <a:pt x="68653" y="28189"/>
                </a:lnTo>
                <a:lnTo>
                  <a:pt x="68515" y="27417"/>
                </a:lnTo>
                <a:lnTo>
                  <a:pt x="68377" y="26617"/>
                </a:lnTo>
                <a:lnTo>
                  <a:pt x="68211" y="25817"/>
                </a:lnTo>
                <a:lnTo>
                  <a:pt x="68018" y="24990"/>
                </a:lnTo>
                <a:lnTo>
                  <a:pt x="67825" y="24190"/>
                </a:lnTo>
                <a:lnTo>
                  <a:pt x="67605" y="23362"/>
                </a:lnTo>
                <a:lnTo>
                  <a:pt x="67356" y="22535"/>
                </a:lnTo>
                <a:lnTo>
                  <a:pt x="67081" y="21735"/>
                </a:lnTo>
                <a:lnTo>
                  <a:pt x="66805" y="20935"/>
                </a:lnTo>
                <a:lnTo>
                  <a:pt x="66529" y="20163"/>
                </a:lnTo>
                <a:lnTo>
                  <a:pt x="66198" y="19418"/>
                </a:lnTo>
                <a:lnTo>
                  <a:pt x="65867" y="18674"/>
                </a:lnTo>
                <a:lnTo>
                  <a:pt x="65536" y="17956"/>
                </a:lnTo>
                <a:lnTo>
                  <a:pt x="65177" y="17239"/>
                </a:lnTo>
                <a:lnTo>
                  <a:pt x="64791" y="16550"/>
                </a:lnTo>
                <a:lnTo>
                  <a:pt x="64405" y="15888"/>
                </a:lnTo>
                <a:lnTo>
                  <a:pt x="64019" y="15226"/>
                </a:lnTo>
                <a:lnTo>
                  <a:pt x="63578" y="14591"/>
                </a:lnTo>
                <a:lnTo>
                  <a:pt x="63164" y="13957"/>
                </a:lnTo>
                <a:lnTo>
                  <a:pt x="62723" y="13350"/>
                </a:lnTo>
                <a:lnTo>
                  <a:pt x="62254" y="12771"/>
                </a:lnTo>
                <a:lnTo>
                  <a:pt x="61812" y="12192"/>
                </a:lnTo>
                <a:lnTo>
                  <a:pt x="61316" y="11613"/>
                </a:lnTo>
                <a:lnTo>
                  <a:pt x="60847" y="11061"/>
                </a:lnTo>
                <a:lnTo>
                  <a:pt x="60350" y="10537"/>
                </a:lnTo>
                <a:lnTo>
                  <a:pt x="59826" y="10013"/>
                </a:lnTo>
                <a:lnTo>
                  <a:pt x="59330" y="9516"/>
                </a:lnTo>
                <a:lnTo>
                  <a:pt x="58806" y="9020"/>
                </a:lnTo>
                <a:lnTo>
                  <a:pt x="57730" y="8082"/>
                </a:lnTo>
                <a:lnTo>
                  <a:pt x="56627" y="7227"/>
                </a:lnTo>
                <a:lnTo>
                  <a:pt x="55496" y="6399"/>
                </a:lnTo>
                <a:lnTo>
                  <a:pt x="54338" y="5627"/>
                </a:lnTo>
                <a:lnTo>
                  <a:pt x="53152" y="4910"/>
                </a:lnTo>
                <a:lnTo>
                  <a:pt x="51966" y="4248"/>
                </a:lnTo>
                <a:lnTo>
                  <a:pt x="50752" y="3641"/>
                </a:lnTo>
                <a:lnTo>
                  <a:pt x="49538" y="3090"/>
                </a:lnTo>
                <a:lnTo>
                  <a:pt x="48325" y="2593"/>
                </a:lnTo>
                <a:lnTo>
                  <a:pt x="47111" y="2124"/>
                </a:lnTo>
                <a:lnTo>
                  <a:pt x="45870" y="1711"/>
                </a:lnTo>
                <a:lnTo>
                  <a:pt x="44656" y="1352"/>
                </a:lnTo>
                <a:lnTo>
                  <a:pt x="43443" y="1021"/>
                </a:lnTo>
                <a:lnTo>
                  <a:pt x="42257" y="773"/>
                </a:lnTo>
                <a:lnTo>
                  <a:pt x="41071" y="525"/>
                </a:lnTo>
                <a:lnTo>
                  <a:pt x="39912" y="331"/>
                </a:lnTo>
                <a:lnTo>
                  <a:pt x="38781" y="194"/>
                </a:lnTo>
                <a:lnTo>
                  <a:pt x="37650" y="83"/>
                </a:lnTo>
                <a:lnTo>
                  <a:pt x="36575" y="28"/>
                </a:lnTo>
                <a:lnTo>
                  <a:pt x="355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2"/>
          <p:cNvSpPr/>
          <p:nvPr/>
        </p:nvSpPr>
        <p:spPr>
          <a:xfrm>
            <a:off x="6860280" y="1816862"/>
            <a:ext cx="49927" cy="449790"/>
          </a:xfrm>
          <a:custGeom>
            <a:avLst/>
            <a:gdLst/>
            <a:ahLst/>
            <a:cxnLst/>
            <a:rect l="l" t="t" r="r" b="b"/>
            <a:pathLst>
              <a:path w="2924" h="26342" extrusionOk="0">
                <a:moveTo>
                  <a:pt x="1462" y="1"/>
                </a:moveTo>
                <a:lnTo>
                  <a:pt x="1186" y="28"/>
                </a:lnTo>
                <a:lnTo>
                  <a:pt x="910" y="83"/>
                </a:lnTo>
                <a:lnTo>
                  <a:pt x="662" y="194"/>
                </a:lnTo>
                <a:lnTo>
                  <a:pt x="442" y="359"/>
                </a:lnTo>
                <a:lnTo>
                  <a:pt x="249" y="552"/>
                </a:lnTo>
                <a:lnTo>
                  <a:pt x="111" y="800"/>
                </a:lnTo>
                <a:lnTo>
                  <a:pt x="55" y="938"/>
                </a:lnTo>
                <a:lnTo>
                  <a:pt x="28" y="1104"/>
                </a:lnTo>
                <a:lnTo>
                  <a:pt x="0" y="1242"/>
                </a:lnTo>
                <a:lnTo>
                  <a:pt x="0" y="1435"/>
                </a:lnTo>
                <a:lnTo>
                  <a:pt x="0" y="24935"/>
                </a:lnTo>
                <a:lnTo>
                  <a:pt x="0" y="25100"/>
                </a:lnTo>
                <a:lnTo>
                  <a:pt x="28" y="25266"/>
                </a:lnTo>
                <a:lnTo>
                  <a:pt x="55" y="25404"/>
                </a:lnTo>
                <a:lnTo>
                  <a:pt x="111" y="25542"/>
                </a:lnTo>
                <a:lnTo>
                  <a:pt x="249" y="25790"/>
                </a:lnTo>
                <a:lnTo>
                  <a:pt x="442" y="25983"/>
                </a:lnTo>
                <a:lnTo>
                  <a:pt x="662" y="26148"/>
                </a:lnTo>
                <a:lnTo>
                  <a:pt x="910" y="26259"/>
                </a:lnTo>
                <a:lnTo>
                  <a:pt x="1186" y="26314"/>
                </a:lnTo>
                <a:lnTo>
                  <a:pt x="1462" y="26341"/>
                </a:lnTo>
                <a:lnTo>
                  <a:pt x="1738" y="26314"/>
                </a:lnTo>
                <a:lnTo>
                  <a:pt x="1986" y="26259"/>
                </a:lnTo>
                <a:lnTo>
                  <a:pt x="2234" y="26148"/>
                </a:lnTo>
                <a:lnTo>
                  <a:pt x="2455" y="25983"/>
                </a:lnTo>
                <a:lnTo>
                  <a:pt x="2648" y="25790"/>
                </a:lnTo>
                <a:lnTo>
                  <a:pt x="2786" y="25542"/>
                </a:lnTo>
                <a:lnTo>
                  <a:pt x="2841" y="25404"/>
                </a:lnTo>
                <a:lnTo>
                  <a:pt x="2896" y="25266"/>
                </a:lnTo>
                <a:lnTo>
                  <a:pt x="2896" y="25100"/>
                </a:lnTo>
                <a:lnTo>
                  <a:pt x="2924" y="24935"/>
                </a:lnTo>
                <a:lnTo>
                  <a:pt x="2924" y="1435"/>
                </a:lnTo>
                <a:lnTo>
                  <a:pt x="2896" y="1242"/>
                </a:lnTo>
                <a:lnTo>
                  <a:pt x="2896" y="1104"/>
                </a:lnTo>
                <a:lnTo>
                  <a:pt x="2841" y="938"/>
                </a:lnTo>
                <a:lnTo>
                  <a:pt x="2786" y="800"/>
                </a:lnTo>
                <a:lnTo>
                  <a:pt x="2648" y="552"/>
                </a:lnTo>
                <a:lnTo>
                  <a:pt x="2455" y="359"/>
                </a:lnTo>
                <a:lnTo>
                  <a:pt x="2234" y="194"/>
                </a:lnTo>
                <a:lnTo>
                  <a:pt x="1986" y="83"/>
                </a:lnTo>
                <a:lnTo>
                  <a:pt x="1738" y="28"/>
                </a:lnTo>
                <a:lnTo>
                  <a:pt x="14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4" name="Google Shape;354;p52"/>
          <p:cNvGrpSpPr/>
          <p:nvPr/>
        </p:nvGrpSpPr>
        <p:grpSpPr>
          <a:xfrm>
            <a:off x="6995906" y="1911526"/>
            <a:ext cx="1095959" cy="937708"/>
            <a:chOff x="6995906" y="1911526"/>
            <a:chExt cx="1095959" cy="937708"/>
          </a:xfrm>
        </p:grpSpPr>
        <p:sp>
          <p:nvSpPr>
            <p:cNvPr id="355" name="Google Shape;355;p52"/>
            <p:cNvSpPr/>
            <p:nvPr/>
          </p:nvSpPr>
          <p:spPr>
            <a:xfrm>
              <a:off x="7213493" y="2021267"/>
              <a:ext cx="308033" cy="357465"/>
            </a:xfrm>
            <a:custGeom>
              <a:avLst/>
              <a:gdLst/>
              <a:ahLst/>
              <a:cxnLst/>
              <a:rect l="l" t="t" r="r" b="b"/>
              <a:pathLst>
                <a:path w="18040" h="20935" extrusionOk="0">
                  <a:moveTo>
                    <a:pt x="16495" y="0"/>
                  </a:moveTo>
                  <a:lnTo>
                    <a:pt x="16219" y="28"/>
                  </a:lnTo>
                  <a:lnTo>
                    <a:pt x="15943" y="138"/>
                  </a:lnTo>
                  <a:lnTo>
                    <a:pt x="15805" y="193"/>
                  </a:lnTo>
                  <a:lnTo>
                    <a:pt x="15695" y="304"/>
                  </a:lnTo>
                  <a:lnTo>
                    <a:pt x="15585" y="386"/>
                  </a:lnTo>
                  <a:lnTo>
                    <a:pt x="15447" y="524"/>
                  </a:lnTo>
                  <a:lnTo>
                    <a:pt x="359" y="18535"/>
                  </a:lnTo>
                  <a:lnTo>
                    <a:pt x="249" y="18673"/>
                  </a:lnTo>
                  <a:lnTo>
                    <a:pt x="166" y="18811"/>
                  </a:lnTo>
                  <a:lnTo>
                    <a:pt x="111" y="18949"/>
                  </a:lnTo>
                  <a:lnTo>
                    <a:pt x="56" y="19087"/>
                  </a:lnTo>
                  <a:lnTo>
                    <a:pt x="1" y="19363"/>
                  </a:lnTo>
                  <a:lnTo>
                    <a:pt x="28" y="19639"/>
                  </a:lnTo>
                  <a:lnTo>
                    <a:pt x="84" y="19887"/>
                  </a:lnTo>
                  <a:lnTo>
                    <a:pt x="221" y="20135"/>
                  </a:lnTo>
                  <a:lnTo>
                    <a:pt x="359" y="20356"/>
                  </a:lnTo>
                  <a:lnTo>
                    <a:pt x="552" y="20549"/>
                  </a:lnTo>
                  <a:lnTo>
                    <a:pt x="773" y="20714"/>
                  </a:lnTo>
                  <a:lnTo>
                    <a:pt x="1021" y="20825"/>
                  </a:lnTo>
                  <a:lnTo>
                    <a:pt x="1297" y="20907"/>
                  </a:lnTo>
                  <a:lnTo>
                    <a:pt x="1573" y="20935"/>
                  </a:lnTo>
                  <a:lnTo>
                    <a:pt x="1821" y="20907"/>
                  </a:lnTo>
                  <a:lnTo>
                    <a:pt x="2097" y="20797"/>
                  </a:lnTo>
                  <a:lnTo>
                    <a:pt x="2235" y="20742"/>
                  </a:lnTo>
                  <a:lnTo>
                    <a:pt x="2345" y="20632"/>
                  </a:lnTo>
                  <a:lnTo>
                    <a:pt x="2483" y="20549"/>
                  </a:lnTo>
                  <a:lnTo>
                    <a:pt x="2594" y="20411"/>
                  </a:lnTo>
                  <a:lnTo>
                    <a:pt x="17708" y="2400"/>
                  </a:lnTo>
                  <a:lnTo>
                    <a:pt x="17791" y="2262"/>
                  </a:lnTo>
                  <a:lnTo>
                    <a:pt x="17874" y="2124"/>
                  </a:lnTo>
                  <a:lnTo>
                    <a:pt x="17957" y="1986"/>
                  </a:lnTo>
                  <a:lnTo>
                    <a:pt x="17984" y="1848"/>
                  </a:lnTo>
                  <a:lnTo>
                    <a:pt x="18039" y="1572"/>
                  </a:lnTo>
                  <a:lnTo>
                    <a:pt x="18039" y="1296"/>
                  </a:lnTo>
                  <a:lnTo>
                    <a:pt x="17957" y="1048"/>
                  </a:lnTo>
                  <a:lnTo>
                    <a:pt x="17846" y="800"/>
                  </a:lnTo>
                  <a:lnTo>
                    <a:pt x="17681" y="579"/>
                  </a:lnTo>
                  <a:lnTo>
                    <a:pt x="17488" y="386"/>
                  </a:lnTo>
                  <a:lnTo>
                    <a:pt x="17267" y="221"/>
                  </a:lnTo>
                  <a:lnTo>
                    <a:pt x="17019" y="110"/>
                  </a:lnTo>
                  <a:lnTo>
                    <a:pt x="16743" y="28"/>
                  </a:lnTo>
                  <a:lnTo>
                    <a:pt x="16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2"/>
            <p:cNvSpPr/>
            <p:nvPr/>
          </p:nvSpPr>
          <p:spPr>
            <a:xfrm>
              <a:off x="7472521" y="1911526"/>
              <a:ext cx="142730" cy="629692"/>
            </a:xfrm>
            <a:custGeom>
              <a:avLst/>
              <a:gdLst/>
              <a:ahLst/>
              <a:cxnLst/>
              <a:rect l="l" t="t" r="r" b="b"/>
              <a:pathLst>
                <a:path w="8359" h="36878" extrusionOk="0">
                  <a:moveTo>
                    <a:pt x="4193" y="1"/>
                  </a:moveTo>
                  <a:lnTo>
                    <a:pt x="3752" y="828"/>
                  </a:lnTo>
                  <a:lnTo>
                    <a:pt x="3338" y="1655"/>
                  </a:lnTo>
                  <a:lnTo>
                    <a:pt x="2980" y="2483"/>
                  </a:lnTo>
                  <a:lnTo>
                    <a:pt x="2621" y="3310"/>
                  </a:lnTo>
                  <a:lnTo>
                    <a:pt x="2290" y="4165"/>
                  </a:lnTo>
                  <a:lnTo>
                    <a:pt x="2014" y="4993"/>
                  </a:lnTo>
                  <a:lnTo>
                    <a:pt x="1739" y="5820"/>
                  </a:lnTo>
                  <a:lnTo>
                    <a:pt x="1463" y="6648"/>
                  </a:lnTo>
                  <a:lnTo>
                    <a:pt x="1242" y="7475"/>
                  </a:lnTo>
                  <a:lnTo>
                    <a:pt x="1049" y="8303"/>
                  </a:lnTo>
                  <a:lnTo>
                    <a:pt x="856" y="9130"/>
                  </a:lnTo>
                  <a:lnTo>
                    <a:pt x="690" y="9958"/>
                  </a:lnTo>
                  <a:lnTo>
                    <a:pt x="525" y="10785"/>
                  </a:lnTo>
                  <a:lnTo>
                    <a:pt x="415" y="11585"/>
                  </a:lnTo>
                  <a:lnTo>
                    <a:pt x="304" y="12412"/>
                  </a:lnTo>
                  <a:lnTo>
                    <a:pt x="194" y="13212"/>
                  </a:lnTo>
                  <a:lnTo>
                    <a:pt x="84" y="14812"/>
                  </a:lnTo>
                  <a:lnTo>
                    <a:pt x="1" y="16384"/>
                  </a:lnTo>
                  <a:lnTo>
                    <a:pt x="1" y="17929"/>
                  </a:lnTo>
                  <a:lnTo>
                    <a:pt x="29" y="19446"/>
                  </a:lnTo>
                  <a:lnTo>
                    <a:pt x="139" y="20908"/>
                  </a:lnTo>
                  <a:lnTo>
                    <a:pt x="277" y="22342"/>
                  </a:lnTo>
                  <a:lnTo>
                    <a:pt x="442" y="23721"/>
                  </a:lnTo>
                  <a:lnTo>
                    <a:pt x="635" y="25073"/>
                  </a:lnTo>
                  <a:lnTo>
                    <a:pt x="884" y="26341"/>
                  </a:lnTo>
                  <a:lnTo>
                    <a:pt x="1132" y="27583"/>
                  </a:lnTo>
                  <a:lnTo>
                    <a:pt x="1408" y="28769"/>
                  </a:lnTo>
                  <a:lnTo>
                    <a:pt x="1683" y="29872"/>
                  </a:lnTo>
                  <a:lnTo>
                    <a:pt x="1987" y="30920"/>
                  </a:lnTo>
                  <a:lnTo>
                    <a:pt x="2290" y="31885"/>
                  </a:lnTo>
                  <a:lnTo>
                    <a:pt x="2566" y="32796"/>
                  </a:lnTo>
                  <a:lnTo>
                    <a:pt x="2842" y="33595"/>
                  </a:lnTo>
                  <a:lnTo>
                    <a:pt x="3366" y="35002"/>
                  </a:lnTo>
                  <a:lnTo>
                    <a:pt x="3807" y="36023"/>
                  </a:lnTo>
                  <a:lnTo>
                    <a:pt x="4083" y="36657"/>
                  </a:lnTo>
                  <a:lnTo>
                    <a:pt x="4193" y="36878"/>
                  </a:lnTo>
                  <a:lnTo>
                    <a:pt x="4276" y="36657"/>
                  </a:lnTo>
                  <a:lnTo>
                    <a:pt x="4580" y="36023"/>
                  </a:lnTo>
                  <a:lnTo>
                    <a:pt x="4993" y="35002"/>
                  </a:lnTo>
                  <a:lnTo>
                    <a:pt x="5517" y="33595"/>
                  </a:lnTo>
                  <a:lnTo>
                    <a:pt x="5793" y="32796"/>
                  </a:lnTo>
                  <a:lnTo>
                    <a:pt x="6069" y="31885"/>
                  </a:lnTo>
                  <a:lnTo>
                    <a:pt x="6372" y="30920"/>
                  </a:lnTo>
                  <a:lnTo>
                    <a:pt x="6676" y="29872"/>
                  </a:lnTo>
                  <a:lnTo>
                    <a:pt x="6952" y="28769"/>
                  </a:lnTo>
                  <a:lnTo>
                    <a:pt x="7227" y="27583"/>
                  </a:lnTo>
                  <a:lnTo>
                    <a:pt x="7476" y="26341"/>
                  </a:lnTo>
                  <a:lnTo>
                    <a:pt x="7724" y="25073"/>
                  </a:lnTo>
                  <a:lnTo>
                    <a:pt x="7917" y="23721"/>
                  </a:lnTo>
                  <a:lnTo>
                    <a:pt x="8082" y="22342"/>
                  </a:lnTo>
                  <a:lnTo>
                    <a:pt x="8220" y="20908"/>
                  </a:lnTo>
                  <a:lnTo>
                    <a:pt x="8331" y="19446"/>
                  </a:lnTo>
                  <a:lnTo>
                    <a:pt x="8358" y="17929"/>
                  </a:lnTo>
                  <a:lnTo>
                    <a:pt x="8358" y="16384"/>
                  </a:lnTo>
                  <a:lnTo>
                    <a:pt x="8276" y="14812"/>
                  </a:lnTo>
                  <a:lnTo>
                    <a:pt x="8165" y="13212"/>
                  </a:lnTo>
                  <a:lnTo>
                    <a:pt x="8055" y="12412"/>
                  </a:lnTo>
                  <a:lnTo>
                    <a:pt x="7945" y="11585"/>
                  </a:lnTo>
                  <a:lnTo>
                    <a:pt x="7834" y="10785"/>
                  </a:lnTo>
                  <a:lnTo>
                    <a:pt x="7669" y="9958"/>
                  </a:lnTo>
                  <a:lnTo>
                    <a:pt x="7503" y="9130"/>
                  </a:lnTo>
                  <a:lnTo>
                    <a:pt x="7338" y="8303"/>
                  </a:lnTo>
                  <a:lnTo>
                    <a:pt x="7117" y="7475"/>
                  </a:lnTo>
                  <a:lnTo>
                    <a:pt x="6896" y="6648"/>
                  </a:lnTo>
                  <a:lnTo>
                    <a:pt x="6621" y="5820"/>
                  </a:lnTo>
                  <a:lnTo>
                    <a:pt x="6345" y="4993"/>
                  </a:lnTo>
                  <a:lnTo>
                    <a:pt x="6069" y="4165"/>
                  </a:lnTo>
                  <a:lnTo>
                    <a:pt x="5738" y="3310"/>
                  </a:lnTo>
                  <a:lnTo>
                    <a:pt x="5379" y="2483"/>
                  </a:lnTo>
                  <a:lnTo>
                    <a:pt x="5021" y="1655"/>
                  </a:lnTo>
                  <a:lnTo>
                    <a:pt x="4607" y="828"/>
                  </a:lnTo>
                  <a:lnTo>
                    <a:pt x="41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2"/>
            <p:cNvSpPr/>
            <p:nvPr/>
          </p:nvSpPr>
          <p:spPr>
            <a:xfrm>
              <a:off x="6995906" y="2541201"/>
              <a:ext cx="548227" cy="308033"/>
            </a:xfrm>
            <a:custGeom>
              <a:avLst/>
              <a:gdLst/>
              <a:ahLst/>
              <a:cxnLst/>
              <a:rect l="l" t="t" r="r" b="b"/>
              <a:pathLst>
                <a:path w="32107" h="18040" extrusionOk="0">
                  <a:moveTo>
                    <a:pt x="32106" y="1"/>
                  </a:moveTo>
                  <a:lnTo>
                    <a:pt x="31858" y="28"/>
                  </a:lnTo>
                  <a:lnTo>
                    <a:pt x="31169" y="83"/>
                  </a:lnTo>
                  <a:lnTo>
                    <a:pt x="30065" y="221"/>
                  </a:lnTo>
                  <a:lnTo>
                    <a:pt x="28603" y="442"/>
                  </a:lnTo>
                  <a:lnTo>
                    <a:pt x="27748" y="608"/>
                  </a:lnTo>
                  <a:lnTo>
                    <a:pt x="26811" y="801"/>
                  </a:lnTo>
                  <a:lnTo>
                    <a:pt x="25818" y="1021"/>
                  </a:lnTo>
                  <a:lnTo>
                    <a:pt x="24770" y="1269"/>
                  </a:lnTo>
                  <a:lnTo>
                    <a:pt x="23666" y="1545"/>
                  </a:lnTo>
                  <a:lnTo>
                    <a:pt x="22508" y="1904"/>
                  </a:lnTo>
                  <a:lnTo>
                    <a:pt x="21322" y="2262"/>
                  </a:lnTo>
                  <a:lnTo>
                    <a:pt x="20081" y="2704"/>
                  </a:lnTo>
                  <a:lnTo>
                    <a:pt x="18812" y="3173"/>
                  </a:lnTo>
                  <a:lnTo>
                    <a:pt x="17515" y="3697"/>
                  </a:lnTo>
                  <a:lnTo>
                    <a:pt x="16219" y="4276"/>
                  </a:lnTo>
                  <a:lnTo>
                    <a:pt x="14895" y="4910"/>
                  </a:lnTo>
                  <a:lnTo>
                    <a:pt x="13544" y="5627"/>
                  </a:lnTo>
                  <a:lnTo>
                    <a:pt x="12220" y="6372"/>
                  </a:lnTo>
                  <a:lnTo>
                    <a:pt x="10868" y="7200"/>
                  </a:lnTo>
                  <a:lnTo>
                    <a:pt x="9544" y="8110"/>
                  </a:lnTo>
                  <a:lnTo>
                    <a:pt x="8910" y="8579"/>
                  </a:lnTo>
                  <a:lnTo>
                    <a:pt x="8248" y="9075"/>
                  </a:lnTo>
                  <a:lnTo>
                    <a:pt x="7586" y="9572"/>
                  </a:lnTo>
                  <a:lnTo>
                    <a:pt x="6952" y="10123"/>
                  </a:lnTo>
                  <a:lnTo>
                    <a:pt x="6317" y="10675"/>
                  </a:lnTo>
                  <a:lnTo>
                    <a:pt x="5710" y="11227"/>
                  </a:lnTo>
                  <a:lnTo>
                    <a:pt x="5076" y="11806"/>
                  </a:lnTo>
                  <a:lnTo>
                    <a:pt x="4469" y="12413"/>
                  </a:lnTo>
                  <a:lnTo>
                    <a:pt x="3862" y="13047"/>
                  </a:lnTo>
                  <a:lnTo>
                    <a:pt x="3283" y="13709"/>
                  </a:lnTo>
                  <a:lnTo>
                    <a:pt x="2704" y="14371"/>
                  </a:lnTo>
                  <a:lnTo>
                    <a:pt x="2125" y="15061"/>
                  </a:lnTo>
                  <a:lnTo>
                    <a:pt x="1573" y="15778"/>
                  </a:lnTo>
                  <a:lnTo>
                    <a:pt x="1049" y="16522"/>
                  </a:lnTo>
                  <a:lnTo>
                    <a:pt x="497" y="17267"/>
                  </a:lnTo>
                  <a:lnTo>
                    <a:pt x="1" y="18039"/>
                  </a:lnTo>
                  <a:lnTo>
                    <a:pt x="939" y="18012"/>
                  </a:lnTo>
                  <a:lnTo>
                    <a:pt x="1849" y="17957"/>
                  </a:lnTo>
                  <a:lnTo>
                    <a:pt x="2759" y="17874"/>
                  </a:lnTo>
                  <a:lnTo>
                    <a:pt x="3642" y="17764"/>
                  </a:lnTo>
                  <a:lnTo>
                    <a:pt x="4524" y="17653"/>
                  </a:lnTo>
                  <a:lnTo>
                    <a:pt x="5407" y="17515"/>
                  </a:lnTo>
                  <a:lnTo>
                    <a:pt x="6262" y="17350"/>
                  </a:lnTo>
                  <a:lnTo>
                    <a:pt x="7117" y="17157"/>
                  </a:lnTo>
                  <a:lnTo>
                    <a:pt x="7945" y="16964"/>
                  </a:lnTo>
                  <a:lnTo>
                    <a:pt x="8772" y="16715"/>
                  </a:lnTo>
                  <a:lnTo>
                    <a:pt x="9572" y="16495"/>
                  </a:lnTo>
                  <a:lnTo>
                    <a:pt x="10372" y="16219"/>
                  </a:lnTo>
                  <a:lnTo>
                    <a:pt x="11172" y="15971"/>
                  </a:lnTo>
                  <a:lnTo>
                    <a:pt x="11944" y="15667"/>
                  </a:lnTo>
                  <a:lnTo>
                    <a:pt x="12689" y="15364"/>
                  </a:lnTo>
                  <a:lnTo>
                    <a:pt x="13433" y="15061"/>
                  </a:lnTo>
                  <a:lnTo>
                    <a:pt x="14895" y="14399"/>
                  </a:lnTo>
                  <a:lnTo>
                    <a:pt x="16302" y="13681"/>
                  </a:lnTo>
                  <a:lnTo>
                    <a:pt x="17653" y="12937"/>
                  </a:lnTo>
                  <a:lnTo>
                    <a:pt x="18922" y="12164"/>
                  </a:lnTo>
                  <a:lnTo>
                    <a:pt x="20163" y="11365"/>
                  </a:lnTo>
                  <a:lnTo>
                    <a:pt x="21349" y="10537"/>
                  </a:lnTo>
                  <a:lnTo>
                    <a:pt x="22480" y="9710"/>
                  </a:lnTo>
                  <a:lnTo>
                    <a:pt x="23528" y="8882"/>
                  </a:lnTo>
                  <a:lnTo>
                    <a:pt x="24549" y="8027"/>
                  </a:lnTo>
                  <a:lnTo>
                    <a:pt x="25487" y="7200"/>
                  </a:lnTo>
                  <a:lnTo>
                    <a:pt x="26369" y="6400"/>
                  </a:lnTo>
                  <a:lnTo>
                    <a:pt x="27197" y="5600"/>
                  </a:lnTo>
                  <a:lnTo>
                    <a:pt x="27969" y="4855"/>
                  </a:lnTo>
                  <a:lnTo>
                    <a:pt x="28686" y="4110"/>
                  </a:lnTo>
                  <a:lnTo>
                    <a:pt x="29321" y="3421"/>
                  </a:lnTo>
                  <a:lnTo>
                    <a:pt x="29900" y="2759"/>
                  </a:lnTo>
                  <a:lnTo>
                    <a:pt x="30838" y="1628"/>
                  </a:lnTo>
                  <a:lnTo>
                    <a:pt x="31527" y="773"/>
                  </a:lnTo>
                  <a:lnTo>
                    <a:pt x="31941" y="194"/>
                  </a:lnTo>
                  <a:lnTo>
                    <a:pt x="321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2"/>
            <p:cNvSpPr/>
            <p:nvPr/>
          </p:nvSpPr>
          <p:spPr>
            <a:xfrm>
              <a:off x="7544116" y="2541201"/>
              <a:ext cx="547749" cy="308033"/>
            </a:xfrm>
            <a:custGeom>
              <a:avLst/>
              <a:gdLst/>
              <a:ahLst/>
              <a:cxnLst/>
              <a:rect l="l" t="t" r="r" b="b"/>
              <a:pathLst>
                <a:path w="32079" h="18040" extrusionOk="0">
                  <a:moveTo>
                    <a:pt x="0" y="1"/>
                  </a:moveTo>
                  <a:lnTo>
                    <a:pt x="138" y="194"/>
                  </a:lnTo>
                  <a:lnTo>
                    <a:pt x="552" y="773"/>
                  </a:lnTo>
                  <a:lnTo>
                    <a:pt x="1242" y="1628"/>
                  </a:lnTo>
                  <a:lnTo>
                    <a:pt x="2207" y="2759"/>
                  </a:lnTo>
                  <a:lnTo>
                    <a:pt x="2759" y="3421"/>
                  </a:lnTo>
                  <a:lnTo>
                    <a:pt x="3421" y="4110"/>
                  </a:lnTo>
                  <a:lnTo>
                    <a:pt x="4110" y="4855"/>
                  </a:lnTo>
                  <a:lnTo>
                    <a:pt x="4882" y="5600"/>
                  </a:lnTo>
                  <a:lnTo>
                    <a:pt x="5710" y="6400"/>
                  </a:lnTo>
                  <a:lnTo>
                    <a:pt x="6593" y="7200"/>
                  </a:lnTo>
                  <a:lnTo>
                    <a:pt x="7530" y="8027"/>
                  </a:lnTo>
                  <a:lnTo>
                    <a:pt x="8551" y="8882"/>
                  </a:lnTo>
                  <a:lnTo>
                    <a:pt x="9599" y="9710"/>
                  </a:lnTo>
                  <a:lnTo>
                    <a:pt x="10730" y="10537"/>
                  </a:lnTo>
                  <a:lnTo>
                    <a:pt x="11916" y="11365"/>
                  </a:lnTo>
                  <a:lnTo>
                    <a:pt x="13157" y="12164"/>
                  </a:lnTo>
                  <a:lnTo>
                    <a:pt x="14453" y="12937"/>
                  </a:lnTo>
                  <a:lnTo>
                    <a:pt x="15777" y="13681"/>
                  </a:lnTo>
                  <a:lnTo>
                    <a:pt x="17184" y="14399"/>
                  </a:lnTo>
                  <a:lnTo>
                    <a:pt x="18646" y="15061"/>
                  </a:lnTo>
                  <a:lnTo>
                    <a:pt x="19391" y="15364"/>
                  </a:lnTo>
                  <a:lnTo>
                    <a:pt x="20135" y="15667"/>
                  </a:lnTo>
                  <a:lnTo>
                    <a:pt x="20908" y="15971"/>
                  </a:lnTo>
                  <a:lnTo>
                    <a:pt x="21707" y="16219"/>
                  </a:lnTo>
                  <a:lnTo>
                    <a:pt x="22507" y="16495"/>
                  </a:lnTo>
                  <a:lnTo>
                    <a:pt x="23307" y="16715"/>
                  </a:lnTo>
                  <a:lnTo>
                    <a:pt x="24135" y="16964"/>
                  </a:lnTo>
                  <a:lnTo>
                    <a:pt x="24962" y="17157"/>
                  </a:lnTo>
                  <a:lnTo>
                    <a:pt x="25817" y="17350"/>
                  </a:lnTo>
                  <a:lnTo>
                    <a:pt x="26672" y="17515"/>
                  </a:lnTo>
                  <a:lnTo>
                    <a:pt x="27555" y="17653"/>
                  </a:lnTo>
                  <a:lnTo>
                    <a:pt x="28437" y="17764"/>
                  </a:lnTo>
                  <a:lnTo>
                    <a:pt x="29320" y="17874"/>
                  </a:lnTo>
                  <a:lnTo>
                    <a:pt x="30230" y="17957"/>
                  </a:lnTo>
                  <a:lnTo>
                    <a:pt x="31141" y="18012"/>
                  </a:lnTo>
                  <a:lnTo>
                    <a:pt x="32078" y="18039"/>
                  </a:lnTo>
                  <a:lnTo>
                    <a:pt x="31582" y="17267"/>
                  </a:lnTo>
                  <a:lnTo>
                    <a:pt x="31058" y="16522"/>
                  </a:lnTo>
                  <a:lnTo>
                    <a:pt x="30506" y="15778"/>
                  </a:lnTo>
                  <a:lnTo>
                    <a:pt x="29955" y="15061"/>
                  </a:lnTo>
                  <a:lnTo>
                    <a:pt x="29375" y="14371"/>
                  </a:lnTo>
                  <a:lnTo>
                    <a:pt x="28796" y="13709"/>
                  </a:lnTo>
                  <a:lnTo>
                    <a:pt x="28217" y="13047"/>
                  </a:lnTo>
                  <a:lnTo>
                    <a:pt x="27610" y="12413"/>
                  </a:lnTo>
                  <a:lnTo>
                    <a:pt x="27003" y="11806"/>
                  </a:lnTo>
                  <a:lnTo>
                    <a:pt x="26396" y="11227"/>
                  </a:lnTo>
                  <a:lnTo>
                    <a:pt x="25762" y="10675"/>
                  </a:lnTo>
                  <a:lnTo>
                    <a:pt x="25128" y="10123"/>
                  </a:lnTo>
                  <a:lnTo>
                    <a:pt x="24493" y="9572"/>
                  </a:lnTo>
                  <a:lnTo>
                    <a:pt x="23831" y="9075"/>
                  </a:lnTo>
                  <a:lnTo>
                    <a:pt x="23197" y="8579"/>
                  </a:lnTo>
                  <a:lnTo>
                    <a:pt x="22535" y="8110"/>
                  </a:lnTo>
                  <a:lnTo>
                    <a:pt x="21211" y="7200"/>
                  </a:lnTo>
                  <a:lnTo>
                    <a:pt x="19859" y="6372"/>
                  </a:lnTo>
                  <a:lnTo>
                    <a:pt x="18536" y="5627"/>
                  </a:lnTo>
                  <a:lnTo>
                    <a:pt x="17184" y="4910"/>
                  </a:lnTo>
                  <a:lnTo>
                    <a:pt x="15860" y="4276"/>
                  </a:lnTo>
                  <a:lnTo>
                    <a:pt x="14564" y="3697"/>
                  </a:lnTo>
                  <a:lnTo>
                    <a:pt x="13267" y="3173"/>
                  </a:lnTo>
                  <a:lnTo>
                    <a:pt x="11999" y="2704"/>
                  </a:lnTo>
                  <a:lnTo>
                    <a:pt x="10757" y="2262"/>
                  </a:lnTo>
                  <a:lnTo>
                    <a:pt x="9571" y="1904"/>
                  </a:lnTo>
                  <a:lnTo>
                    <a:pt x="8413" y="1545"/>
                  </a:lnTo>
                  <a:lnTo>
                    <a:pt x="7310" y="1269"/>
                  </a:lnTo>
                  <a:lnTo>
                    <a:pt x="6262" y="1021"/>
                  </a:lnTo>
                  <a:lnTo>
                    <a:pt x="5269" y="801"/>
                  </a:lnTo>
                  <a:lnTo>
                    <a:pt x="4331" y="608"/>
                  </a:lnTo>
                  <a:lnTo>
                    <a:pt x="3476" y="442"/>
                  </a:lnTo>
                  <a:lnTo>
                    <a:pt x="2041" y="221"/>
                  </a:lnTo>
                  <a:lnTo>
                    <a:pt x="938" y="83"/>
                  </a:lnTo>
                  <a:lnTo>
                    <a:pt x="221" y="2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2"/>
            <p:cNvSpPr/>
            <p:nvPr/>
          </p:nvSpPr>
          <p:spPr>
            <a:xfrm>
              <a:off x="7454165" y="2451250"/>
              <a:ext cx="179441" cy="179919"/>
            </a:xfrm>
            <a:custGeom>
              <a:avLst/>
              <a:gdLst/>
              <a:ahLst/>
              <a:cxnLst/>
              <a:rect l="l" t="t" r="r" b="b"/>
              <a:pathLst>
                <a:path w="10509" h="10537" extrusionOk="0">
                  <a:moveTo>
                    <a:pt x="5268" y="1"/>
                  </a:moveTo>
                  <a:lnTo>
                    <a:pt x="4717" y="28"/>
                  </a:lnTo>
                  <a:lnTo>
                    <a:pt x="4193" y="111"/>
                  </a:lnTo>
                  <a:lnTo>
                    <a:pt x="3696" y="249"/>
                  </a:lnTo>
                  <a:lnTo>
                    <a:pt x="3200" y="414"/>
                  </a:lnTo>
                  <a:lnTo>
                    <a:pt x="2758" y="635"/>
                  </a:lnTo>
                  <a:lnTo>
                    <a:pt x="2317" y="911"/>
                  </a:lnTo>
                  <a:lnTo>
                    <a:pt x="1903" y="1214"/>
                  </a:lnTo>
                  <a:lnTo>
                    <a:pt x="1545" y="1545"/>
                  </a:lnTo>
                  <a:lnTo>
                    <a:pt x="1186" y="1931"/>
                  </a:lnTo>
                  <a:lnTo>
                    <a:pt x="910" y="2317"/>
                  </a:lnTo>
                  <a:lnTo>
                    <a:pt x="635" y="2759"/>
                  </a:lnTo>
                  <a:lnTo>
                    <a:pt x="414" y="3228"/>
                  </a:lnTo>
                  <a:lnTo>
                    <a:pt x="248" y="3697"/>
                  </a:lnTo>
                  <a:lnTo>
                    <a:pt x="111" y="4221"/>
                  </a:lnTo>
                  <a:lnTo>
                    <a:pt x="28" y="4745"/>
                  </a:lnTo>
                  <a:lnTo>
                    <a:pt x="0" y="5269"/>
                  </a:lnTo>
                  <a:lnTo>
                    <a:pt x="28" y="5820"/>
                  </a:lnTo>
                  <a:lnTo>
                    <a:pt x="111" y="6344"/>
                  </a:lnTo>
                  <a:lnTo>
                    <a:pt x="248" y="6841"/>
                  </a:lnTo>
                  <a:lnTo>
                    <a:pt x="414" y="7337"/>
                  </a:lnTo>
                  <a:lnTo>
                    <a:pt x="635" y="7779"/>
                  </a:lnTo>
                  <a:lnTo>
                    <a:pt x="910" y="8220"/>
                  </a:lnTo>
                  <a:lnTo>
                    <a:pt x="1186" y="8634"/>
                  </a:lnTo>
                  <a:lnTo>
                    <a:pt x="1545" y="8992"/>
                  </a:lnTo>
                  <a:lnTo>
                    <a:pt x="1903" y="9351"/>
                  </a:lnTo>
                  <a:lnTo>
                    <a:pt x="2317" y="9654"/>
                  </a:lnTo>
                  <a:lnTo>
                    <a:pt x="2758" y="9903"/>
                  </a:lnTo>
                  <a:lnTo>
                    <a:pt x="3200" y="10123"/>
                  </a:lnTo>
                  <a:lnTo>
                    <a:pt x="3696" y="10316"/>
                  </a:lnTo>
                  <a:lnTo>
                    <a:pt x="4193" y="10427"/>
                  </a:lnTo>
                  <a:lnTo>
                    <a:pt x="4717" y="10509"/>
                  </a:lnTo>
                  <a:lnTo>
                    <a:pt x="5268" y="10537"/>
                  </a:lnTo>
                  <a:lnTo>
                    <a:pt x="5792" y="10509"/>
                  </a:lnTo>
                  <a:lnTo>
                    <a:pt x="6317" y="10427"/>
                  </a:lnTo>
                  <a:lnTo>
                    <a:pt x="6813" y="10316"/>
                  </a:lnTo>
                  <a:lnTo>
                    <a:pt x="7309" y="10123"/>
                  </a:lnTo>
                  <a:lnTo>
                    <a:pt x="7751" y="9903"/>
                  </a:lnTo>
                  <a:lnTo>
                    <a:pt x="8192" y="9654"/>
                  </a:lnTo>
                  <a:lnTo>
                    <a:pt x="8606" y="9351"/>
                  </a:lnTo>
                  <a:lnTo>
                    <a:pt x="8964" y="8992"/>
                  </a:lnTo>
                  <a:lnTo>
                    <a:pt x="9323" y="8634"/>
                  </a:lnTo>
                  <a:lnTo>
                    <a:pt x="9626" y="8220"/>
                  </a:lnTo>
                  <a:lnTo>
                    <a:pt x="9875" y="7779"/>
                  </a:lnTo>
                  <a:lnTo>
                    <a:pt x="10095" y="7337"/>
                  </a:lnTo>
                  <a:lnTo>
                    <a:pt x="10288" y="6841"/>
                  </a:lnTo>
                  <a:lnTo>
                    <a:pt x="10399" y="6344"/>
                  </a:lnTo>
                  <a:lnTo>
                    <a:pt x="10481" y="5820"/>
                  </a:lnTo>
                  <a:lnTo>
                    <a:pt x="10509" y="5269"/>
                  </a:lnTo>
                  <a:lnTo>
                    <a:pt x="10481" y="4745"/>
                  </a:lnTo>
                  <a:lnTo>
                    <a:pt x="10399" y="4221"/>
                  </a:lnTo>
                  <a:lnTo>
                    <a:pt x="10288" y="3697"/>
                  </a:lnTo>
                  <a:lnTo>
                    <a:pt x="10095" y="3228"/>
                  </a:lnTo>
                  <a:lnTo>
                    <a:pt x="9875" y="2759"/>
                  </a:lnTo>
                  <a:lnTo>
                    <a:pt x="9626" y="2317"/>
                  </a:lnTo>
                  <a:lnTo>
                    <a:pt x="9323" y="1931"/>
                  </a:lnTo>
                  <a:lnTo>
                    <a:pt x="8964" y="1545"/>
                  </a:lnTo>
                  <a:lnTo>
                    <a:pt x="8606" y="1214"/>
                  </a:lnTo>
                  <a:lnTo>
                    <a:pt x="8192" y="911"/>
                  </a:lnTo>
                  <a:lnTo>
                    <a:pt x="7751" y="635"/>
                  </a:lnTo>
                  <a:lnTo>
                    <a:pt x="7309" y="414"/>
                  </a:lnTo>
                  <a:lnTo>
                    <a:pt x="6813" y="249"/>
                  </a:lnTo>
                  <a:lnTo>
                    <a:pt x="6317" y="111"/>
                  </a:lnTo>
                  <a:lnTo>
                    <a:pt x="5792" y="28"/>
                  </a:lnTo>
                  <a:lnTo>
                    <a:pt x="52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2"/>
            <p:cNvSpPr/>
            <p:nvPr/>
          </p:nvSpPr>
          <p:spPr>
            <a:xfrm>
              <a:off x="7493250" y="2490813"/>
              <a:ext cx="101272" cy="101272"/>
            </a:xfrm>
            <a:custGeom>
              <a:avLst/>
              <a:gdLst/>
              <a:ahLst/>
              <a:cxnLst/>
              <a:rect l="l" t="t" r="r" b="b"/>
              <a:pathLst>
                <a:path w="5931" h="5931" extrusionOk="0">
                  <a:moveTo>
                    <a:pt x="2676" y="0"/>
                  </a:moveTo>
                  <a:lnTo>
                    <a:pt x="2373" y="56"/>
                  </a:lnTo>
                  <a:lnTo>
                    <a:pt x="2097" y="111"/>
                  </a:lnTo>
                  <a:lnTo>
                    <a:pt x="1821" y="221"/>
                  </a:lnTo>
                  <a:lnTo>
                    <a:pt x="1545" y="359"/>
                  </a:lnTo>
                  <a:lnTo>
                    <a:pt x="1297" y="497"/>
                  </a:lnTo>
                  <a:lnTo>
                    <a:pt x="1076" y="662"/>
                  </a:lnTo>
                  <a:lnTo>
                    <a:pt x="883" y="855"/>
                  </a:lnTo>
                  <a:lnTo>
                    <a:pt x="690" y="1076"/>
                  </a:lnTo>
                  <a:lnTo>
                    <a:pt x="497" y="1297"/>
                  </a:lnTo>
                  <a:lnTo>
                    <a:pt x="359" y="1545"/>
                  </a:lnTo>
                  <a:lnTo>
                    <a:pt x="249" y="1793"/>
                  </a:lnTo>
                  <a:lnTo>
                    <a:pt x="138" y="2069"/>
                  </a:lnTo>
                  <a:lnTo>
                    <a:pt x="56" y="2372"/>
                  </a:lnTo>
                  <a:lnTo>
                    <a:pt x="28" y="2648"/>
                  </a:lnTo>
                  <a:lnTo>
                    <a:pt x="1" y="2952"/>
                  </a:lnTo>
                  <a:lnTo>
                    <a:pt x="28" y="3255"/>
                  </a:lnTo>
                  <a:lnTo>
                    <a:pt x="56" y="3559"/>
                  </a:lnTo>
                  <a:lnTo>
                    <a:pt x="138" y="3834"/>
                  </a:lnTo>
                  <a:lnTo>
                    <a:pt x="249" y="4110"/>
                  </a:lnTo>
                  <a:lnTo>
                    <a:pt x="359" y="4386"/>
                  </a:lnTo>
                  <a:lnTo>
                    <a:pt x="497" y="4607"/>
                  </a:lnTo>
                  <a:lnTo>
                    <a:pt x="690" y="4855"/>
                  </a:lnTo>
                  <a:lnTo>
                    <a:pt x="883" y="5048"/>
                  </a:lnTo>
                  <a:lnTo>
                    <a:pt x="1076" y="5241"/>
                  </a:lnTo>
                  <a:lnTo>
                    <a:pt x="1297" y="5434"/>
                  </a:lnTo>
                  <a:lnTo>
                    <a:pt x="1545" y="5572"/>
                  </a:lnTo>
                  <a:lnTo>
                    <a:pt x="1821" y="5682"/>
                  </a:lnTo>
                  <a:lnTo>
                    <a:pt x="2097" y="5793"/>
                  </a:lnTo>
                  <a:lnTo>
                    <a:pt x="2373" y="5875"/>
                  </a:lnTo>
                  <a:lnTo>
                    <a:pt x="2676" y="5903"/>
                  </a:lnTo>
                  <a:lnTo>
                    <a:pt x="2979" y="5931"/>
                  </a:lnTo>
                  <a:lnTo>
                    <a:pt x="3283" y="5903"/>
                  </a:lnTo>
                  <a:lnTo>
                    <a:pt x="3559" y="5875"/>
                  </a:lnTo>
                  <a:lnTo>
                    <a:pt x="3834" y="5793"/>
                  </a:lnTo>
                  <a:lnTo>
                    <a:pt x="4110" y="5682"/>
                  </a:lnTo>
                  <a:lnTo>
                    <a:pt x="4386" y="5572"/>
                  </a:lnTo>
                  <a:lnTo>
                    <a:pt x="4634" y="5434"/>
                  </a:lnTo>
                  <a:lnTo>
                    <a:pt x="4855" y="5241"/>
                  </a:lnTo>
                  <a:lnTo>
                    <a:pt x="5076" y="5048"/>
                  </a:lnTo>
                  <a:lnTo>
                    <a:pt x="5241" y="4855"/>
                  </a:lnTo>
                  <a:lnTo>
                    <a:pt x="5434" y="4607"/>
                  </a:lnTo>
                  <a:lnTo>
                    <a:pt x="5572" y="4386"/>
                  </a:lnTo>
                  <a:lnTo>
                    <a:pt x="5710" y="4110"/>
                  </a:lnTo>
                  <a:lnTo>
                    <a:pt x="5793" y="3834"/>
                  </a:lnTo>
                  <a:lnTo>
                    <a:pt x="5876" y="3559"/>
                  </a:lnTo>
                  <a:lnTo>
                    <a:pt x="5903" y="3255"/>
                  </a:lnTo>
                  <a:lnTo>
                    <a:pt x="5931" y="2952"/>
                  </a:lnTo>
                  <a:lnTo>
                    <a:pt x="5903" y="2648"/>
                  </a:lnTo>
                  <a:lnTo>
                    <a:pt x="5876" y="2372"/>
                  </a:lnTo>
                  <a:lnTo>
                    <a:pt x="5793" y="2069"/>
                  </a:lnTo>
                  <a:lnTo>
                    <a:pt x="5710" y="1793"/>
                  </a:lnTo>
                  <a:lnTo>
                    <a:pt x="5572" y="1545"/>
                  </a:lnTo>
                  <a:lnTo>
                    <a:pt x="5434" y="1297"/>
                  </a:lnTo>
                  <a:lnTo>
                    <a:pt x="5241" y="1076"/>
                  </a:lnTo>
                  <a:lnTo>
                    <a:pt x="5076" y="855"/>
                  </a:lnTo>
                  <a:lnTo>
                    <a:pt x="4855" y="662"/>
                  </a:lnTo>
                  <a:lnTo>
                    <a:pt x="4634" y="497"/>
                  </a:lnTo>
                  <a:lnTo>
                    <a:pt x="4386" y="359"/>
                  </a:lnTo>
                  <a:lnTo>
                    <a:pt x="4110" y="221"/>
                  </a:lnTo>
                  <a:lnTo>
                    <a:pt x="3834" y="111"/>
                  </a:lnTo>
                  <a:lnTo>
                    <a:pt x="3559" y="56"/>
                  </a:lnTo>
                  <a:lnTo>
                    <a:pt x="32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2"/>
            <p:cNvSpPr/>
            <p:nvPr/>
          </p:nvSpPr>
          <p:spPr>
            <a:xfrm>
              <a:off x="7537525" y="1988295"/>
              <a:ext cx="12721" cy="430478"/>
            </a:xfrm>
            <a:custGeom>
              <a:avLst/>
              <a:gdLst/>
              <a:ahLst/>
              <a:cxnLst/>
              <a:rect l="l" t="t" r="r" b="b"/>
              <a:pathLst>
                <a:path w="745" h="25211" extrusionOk="0">
                  <a:moveTo>
                    <a:pt x="386" y="0"/>
                  </a:moveTo>
                  <a:lnTo>
                    <a:pt x="248" y="28"/>
                  </a:lnTo>
                  <a:lnTo>
                    <a:pt x="111" y="83"/>
                  </a:lnTo>
                  <a:lnTo>
                    <a:pt x="28" y="193"/>
                  </a:lnTo>
                  <a:lnTo>
                    <a:pt x="0" y="276"/>
                  </a:lnTo>
                  <a:lnTo>
                    <a:pt x="0" y="359"/>
                  </a:lnTo>
                  <a:lnTo>
                    <a:pt x="0" y="24852"/>
                  </a:lnTo>
                  <a:lnTo>
                    <a:pt x="0" y="24935"/>
                  </a:lnTo>
                  <a:lnTo>
                    <a:pt x="28" y="25017"/>
                  </a:lnTo>
                  <a:lnTo>
                    <a:pt x="111" y="25128"/>
                  </a:lnTo>
                  <a:lnTo>
                    <a:pt x="248" y="25183"/>
                  </a:lnTo>
                  <a:lnTo>
                    <a:pt x="386" y="25210"/>
                  </a:lnTo>
                  <a:lnTo>
                    <a:pt x="497" y="25183"/>
                  </a:lnTo>
                  <a:lnTo>
                    <a:pt x="635" y="25128"/>
                  </a:lnTo>
                  <a:lnTo>
                    <a:pt x="717" y="25017"/>
                  </a:lnTo>
                  <a:lnTo>
                    <a:pt x="745" y="24935"/>
                  </a:lnTo>
                  <a:lnTo>
                    <a:pt x="745" y="24852"/>
                  </a:lnTo>
                  <a:lnTo>
                    <a:pt x="745" y="359"/>
                  </a:lnTo>
                  <a:lnTo>
                    <a:pt x="745" y="276"/>
                  </a:lnTo>
                  <a:lnTo>
                    <a:pt x="717" y="193"/>
                  </a:lnTo>
                  <a:lnTo>
                    <a:pt x="635" y="83"/>
                  </a:lnTo>
                  <a:lnTo>
                    <a:pt x="497" y="28"/>
                  </a:lnTo>
                  <a:lnTo>
                    <a:pt x="3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2"/>
            <p:cNvSpPr/>
            <p:nvPr/>
          </p:nvSpPr>
          <p:spPr>
            <a:xfrm>
              <a:off x="7638302" y="2598658"/>
              <a:ext cx="379150" cy="213369"/>
            </a:xfrm>
            <a:custGeom>
              <a:avLst/>
              <a:gdLst/>
              <a:ahLst/>
              <a:cxnLst/>
              <a:rect l="l" t="t" r="r" b="b"/>
              <a:pathLst>
                <a:path w="22205" h="12496" extrusionOk="0">
                  <a:moveTo>
                    <a:pt x="387" y="1"/>
                  </a:moveTo>
                  <a:lnTo>
                    <a:pt x="249" y="28"/>
                  </a:lnTo>
                  <a:lnTo>
                    <a:pt x="139" y="83"/>
                  </a:lnTo>
                  <a:lnTo>
                    <a:pt x="56" y="194"/>
                  </a:lnTo>
                  <a:lnTo>
                    <a:pt x="1" y="332"/>
                  </a:lnTo>
                  <a:lnTo>
                    <a:pt x="1" y="470"/>
                  </a:lnTo>
                  <a:lnTo>
                    <a:pt x="56" y="608"/>
                  </a:lnTo>
                  <a:lnTo>
                    <a:pt x="111" y="663"/>
                  </a:lnTo>
                  <a:lnTo>
                    <a:pt x="194" y="690"/>
                  </a:lnTo>
                  <a:lnTo>
                    <a:pt x="21680" y="12468"/>
                  </a:lnTo>
                  <a:lnTo>
                    <a:pt x="21763" y="12495"/>
                  </a:lnTo>
                  <a:lnTo>
                    <a:pt x="21984" y="12495"/>
                  </a:lnTo>
                  <a:lnTo>
                    <a:pt x="22094" y="12413"/>
                  </a:lnTo>
                  <a:lnTo>
                    <a:pt x="22177" y="12302"/>
                  </a:lnTo>
                  <a:lnTo>
                    <a:pt x="22204" y="12192"/>
                  </a:lnTo>
                  <a:lnTo>
                    <a:pt x="22204" y="12054"/>
                  </a:lnTo>
                  <a:lnTo>
                    <a:pt x="22149" y="11916"/>
                  </a:lnTo>
                  <a:lnTo>
                    <a:pt x="22094" y="11861"/>
                  </a:lnTo>
                  <a:lnTo>
                    <a:pt x="22039" y="11806"/>
                  </a:lnTo>
                  <a:lnTo>
                    <a:pt x="552" y="56"/>
                  </a:lnTo>
                  <a:lnTo>
                    <a:pt x="470" y="28"/>
                  </a:lnTo>
                  <a:lnTo>
                    <a:pt x="3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2"/>
            <p:cNvSpPr/>
            <p:nvPr/>
          </p:nvSpPr>
          <p:spPr>
            <a:xfrm>
              <a:off x="7059016" y="2598658"/>
              <a:ext cx="379150" cy="213369"/>
            </a:xfrm>
            <a:custGeom>
              <a:avLst/>
              <a:gdLst/>
              <a:ahLst/>
              <a:cxnLst/>
              <a:rect l="l" t="t" r="r" b="b"/>
              <a:pathLst>
                <a:path w="22205" h="12496" extrusionOk="0">
                  <a:moveTo>
                    <a:pt x="21818" y="1"/>
                  </a:moveTo>
                  <a:lnTo>
                    <a:pt x="21763" y="28"/>
                  </a:lnTo>
                  <a:lnTo>
                    <a:pt x="21680" y="56"/>
                  </a:lnTo>
                  <a:lnTo>
                    <a:pt x="194" y="11806"/>
                  </a:lnTo>
                  <a:lnTo>
                    <a:pt x="111" y="11861"/>
                  </a:lnTo>
                  <a:lnTo>
                    <a:pt x="56" y="11916"/>
                  </a:lnTo>
                  <a:lnTo>
                    <a:pt x="1" y="12054"/>
                  </a:lnTo>
                  <a:lnTo>
                    <a:pt x="1" y="12192"/>
                  </a:lnTo>
                  <a:lnTo>
                    <a:pt x="56" y="12302"/>
                  </a:lnTo>
                  <a:lnTo>
                    <a:pt x="139" y="12413"/>
                  </a:lnTo>
                  <a:lnTo>
                    <a:pt x="249" y="12495"/>
                  </a:lnTo>
                  <a:lnTo>
                    <a:pt x="470" y="12495"/>
                  </a:lnTo>
                  <a:lnTo>
                    <a:pt x="553" y="12468"/>
                  </a:lnTo>
                  <a:lnTo>
                    <a:pt x="22039" y="690"/>
                  </a:lnTo>
                  <a:lnTo>
                    <a:pt x="22094" y="663"/>
                  </a:lnTo>
                  <a:lnTo>
                    <a:pt x="22149" y="608"/>
                  </a:lnTo>
                  <a:lnTo>
                    <a:pt x="22204" y="470"/>
                  </a:lnTo>
                  <a:lnTo>
                    <a:pt x="22204" y="332"/>
                  </a:lnTo>
                  <a:lnTo>
                    <a:pt x="22177" y="194"/>
                  </a:lnTo>
                  <a:lnTo>
                    <a:pt x="22067" y="83"/>
                  </a:lnTo>
                  <a:lnTo>
                    <a:pt x="21956" y="28"/>
                  </a:lnTo>
                  <a:lnTo>
                    <a:pt x="218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4" name="Google Shape;364;p52"/>
          <p:cNvSpPr/>
          <p:nvPr/>
        </p:nvSpPr>
        <p:spPr>
          <a:xfrm>
            <a:off x="5149262" y="2926447"/>
            <a:ext cx="115871" cy="274600"/>
          </a:xfrm>
          <a:custGeom>
            <a:avLst/>
            <a:gdLst/>
            <a:ahLst/>
            <a:cxnLst/>
            <a:rect l="l" t="t" r="r" b="b"/>
            <a:pathLst>
              <a:path w="6786" h="16082" extrusionOk="0">
                <a:moveTo>
                  <a:pt x="2676" y="1"/>
                </a:moveTo>
                <a:lnTo>
                  <a:pt x="2373" y="56"/>
                </a:lnTo>
                <a:lnTo>
                  <a:pt x="2097" y="139"/>
                </a:lnTo>
                <a:lnTo>
                  <a:pt x="1821" y="221"/>
                </a:lnTo>
                <a:lnTo>
                  <a:pt x="1573" y="359"/>
                </a:lnTo>
                <a:lnTo>
                  <a:pt x="1325" y="497"/>
                </a:lnTo>
                <a:lnTo>
                  <a:pt x="1076" y="663"/>
                </a:lnTo>
                <a:lnTo>
                  <a:pt x="883" y="856"/>
                </a:lnTo>
                <a:lnTo>
                  <a:pt x="690" y="1077"/>
                </a:lnTo>
                <a:lnTo>
                  <a:pt x="525" y="1297"/>
                </a:lnTo>
                <a:lnTo>
                  <a:pt x="359" y="1545"/>
                </a:lnTo>
                <a:lnTo>
                  <a:pt x="249" y="1821"/>
                </a:lnTo>
                <a:lnTo>
                  <a:pt x="139" y="2069"/>
                </a:lnTo>
                <a:lnTo>
                  <a:pt x="56" y="2373"/>
                </a:lnTo>
                <a:lnTo>
                  <a:pt x="28" y="2649"/>
                </a:lnTo>
                <a:lnTo>
                  <a:pt x="1" y="2952"/>
                </a:lnTo>
                <a:lnTo>
                  <a:pt x="1" y="16081"/>
                </a:lnTo>
                <a:lnTo>
                  <a:pt x="6786" y="16081"/>
                </a:lnTo>
                <a:lnTo>
                  <a:pt x="6786" y="2952"/>
                </a:lnTo>
                <a:lnTo>
                  <a:pt x="6758" y="2649"/>
                </a:lnTo>
                <a:lnTo>
                  <a:pt x="6731" y="2373"/>
                </a:lnTo>
                <a:lnTo>
                  <a:pt x="6648" y="2069"/>
                </a:lnTo>
                <a:lnTo>
                  <a:pt x="6538" y="1821"/>
                </a:lnTo>
                <a:lnTo>
                  <a:pt x="6427" y="1545"/>
                </a:lnTo>
                <a:lnTo>
                  <a:pt x="6262" y="1297"/>
                </a:lnTo>
                <a:lnTo>
                  <a:pt x="6096" y="1077"/>
                </a:lnTo>
                <a:lnTo>
                  <a:pt x="5903" y="856"/>
                </a:lnTo>
                <a:lnTo>
                  <a:pt x="5710" y="663"/>
                </a:lnTo>
                <a:lnTo>
                  <a:pt x="5462" y="497"/>
                </a:lnTo>
                <a:lnTo>
                  <a:pt x="5214" y="359"/>
                </a:lnTo>
                <a:lnTo>
                  <a:pt x="4965" y="221"/>
                </a:lnTo>
                <a:lnTo>
                  <a:pt x="4690" y="139"/>
                </a:lnTo>
                <a:lnTo>
                  <a:pt x="4414" y="56"/>
                </a:lnTo>
                <a:lnTo>
                  <a:pt x="41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2"/>
          <p:cNvSpPr/>
          <p:nvPr/>
        </p:nvSpPr>
        <p:spPr>
          <a:xfrm>
            <a:off x="5513796" y="2926447"/>
            <a:ext cx="115871" cy="274600"/>
          </a:xfrm>
          <a:custGeom>
            <a:avLst/>
            <a:gdLst/>
            <a:ahLst/>
            <a:cxnLst/>
            <a:rect l="l" t="t" r="r" b="b"/>
            <a:pathLst>
              <a:path w="6786" h="16082" extrusionOk="0">
                <a:moveTo>
                  <a:pt x="2676" y="1"/>
                </a:moveTo>
                <a:lnTo>
                  <a:pt x="2372" y="56"/>
                </a:lnTo>
                <a:lnTo>
                  <a:pt x="2096" y="139"/>
                </a:lnTo>
                <a:lnTo>
                  <a:pt x="1821" y="221"/>
                </a:lnTo>
                <a:lnTo>
                  <a:pt x="1572" y="359"/>
                </a:lnTo>
                <a:lnTo>
                  <a:pt x="1324" y="497"/>
                </a:lnTo>
                <a:lnTo>
                  <a:pt x="1076" y="663"/>
                </a:lnTo>
                <a:lnTo>
                  <a:pt x="883" y="856"/>
                </a:lnTo>
                <a:lnTo>
                  <a:pt x="690" y="1077"/>
                </a:lnTo>
                <a:lnTo>
                  <a:pt x="524" y="1297"/>
                </a:lnTo>
                <a:lnTo>
                  <a:pt x="359" y="1545"/>
                </a:lnTo>
                <a:lnTo>
                  <a:pt x="248" y="1821"/>
                </a:lnTo>
                <a:lnTo>
                  <a:pt x="138" y="2069"/>
                </a:lnTo>
                <a:lnTo>
                  <a:pt x="55" y="2373"/>
                </a:lnTo>
                <a:lnTo>
                  <a:pt x="28" y="2649"/>
                </a:lnTo>
                <a:lnTo>
                  <a:pt x="0" y="2952"/>
                </a:lnTo>
                <a:lnTo>
                  <a:pt x="0" y="16081"/>
                </a:lnTo>
                <a:lnTo>
                  <a:pt x="6785" y="16081"/>
                </a:lnTo>
                <a:lnTo>
                  <a:pt x="6785" y="2952"/>
                </a:lnTo>
                <a:lnTo>
                  <a:pt x="6758" y="2649"/>
                </a:lnTo>
                <a:lnTo>
                  <a:pt x="6730" y="2373"/>
                </a:lnTo>
                <a:lnTo>
                  <a:pt x="6647" y="2069"/>
                </a:lnTo>
                <a:lnTo>
                  <a:pt x="6537" y="1821"/>
                </a:lnTo>
                <a:lnTo>
                  <a:pt x="6427" y="1545"/>
                </a:lnTo>
                <a:lnTo>
                  <a:pt x="6261" y="1297"/>
                </a:lnTo>
                <a:lnTo>
                  <a:pt x="6096" y="1077"/>
                </a:lnTo>
                <a:lnTo>
                  <a:pt x="5903" y="856"/>
                </a:lnTo>
                <a:lnTo>
                  <a:pt x="5710" y="663"/>
                </a:lnTo>
                <a:lnTo>
                  <a:pt x="5461" y="497"/>
                </a:lnTo>
                <a:lnTo>
                  <a:pt x="5213" y="359"/>
                </a:lnTo>
                <a:lnTo>
                  <a:pt x="4965" y="221"/>
                </a:lnTo>
                <a:lnTo>
                  <a:pt x="4689" y="139"/>
                </a:lnTo>
                <a:lnTo>
                  <a:pt x="4413" y="56"/>
                </a:lnTo>
                <a:lnTo>
                  <a:pt x="41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2"/>
          <p:cNvSpPr/>
          <p:nvPr/>
        </p:nvSpPr>
        <p:spPr>
          <a:xfrm>
            <a:off x="5039999" y="3201030"/>
            <a:ext cx="698931" cy="626396"/>
          </a:xfrm>
          <a:custGeom>
            <a:avLst/>
            <a:gdLst/>
            <a:ahLst/>
            <a:cxnLst/>
            <a:rect l="l" t="t" r="r" b="b"/>
            <a:pathLst>
              <a:path w="40933" h="36685" extrusionOk="0">
                <a:moveTo>
                  <a:pt x="1" y="0"/>
                </a:moveTo>
                <a:lnTo>
                  <a:pt x="1" y="16218"/>
                </a:lnTo>
                <a:lnTo>
                  <a:pt x="28" y="17267"/>
                </a:lnTo>
                <a:lnTo>
                  <a:pt x="111" y="18315"/>
                </a:lnTo>
                <a:lnTo>
                  <a:pt x="249" y="19335"/>
                </a:lnTo>
                <a:lnTo>
                  <a:pt x="414" y="20356"/>
                </a:lnTo>
                <a:lnTo>
                  <a:pt x="663" y="21321"/>
                </a:lnTo>
                <a:lnTo>
                  <a:pt x="938" y="22314"/>
                </a:lnTo>
                <a:lnTo>
                  <a:pt x="1242" y="23252"/>
                </a:lnTo>
                <a:lnTo>
                  <a:pt x="1628" y="24190"/>
                </a:lnTo>
                <a:lnTo>
                  <a:pt x="2014" y="25100"/>
                </a:lnTo>
                <a:lnTo>
                  <a:pt x="2483" y="25982"/>
                </a:lnTo>
                <a:lnTo>
                  <a:pt x="2980" y="26837"/>
                </a:lnTo>
                <a:lnTo>
                  <a:pt x="3504" y="27665"/>
                </a:lnTo>
                <a:lnTo>
                  <a:pt x="4083" y="28465"/>
                </a:lnTo>
                <a:lnTo>
                  <a:pt x="4690" y="29237"/>
                </a:lnTo>
                <a:lnTo>
                  <a:pt x="5324" y="29982"/>
                </a:lnTo>
                <a:lnTo>
                  <a:pt x="6014" y="30699"/>
                </a:lnTo>
                <a:lnTo>
                  <a:pt x="6703" y="31361"/>
                </a:lnTo>
                <a:lnTo>
                  <a:pt x="7448" y="31995"/>
                </a:lnTo>
                <a:lnTo>
                  <a:pt x="8220" y="32602"/>
                </a:lnTo>
                <a:lnTo>
                  <a:pt x="9020" y="33181"/>
                </a:lnTo>
                <a:lnTo>
                  <a:pt x="9847" y="33705"/>
                </a:lnTo>
                <a:lnTo>
                  <a:pt x="10702" y="34202"/>
                </a:lnTo>
                <a:lnTo>
                  <a:pt x="11585" y="34671"/>
                </a:lnTo>
                <a:lnTo>
                  <a:pt x="12495" y="35085"/>
                </a:lnTo>
                <a:lnTo>
                  <a:pt x="13433" y="35443"/>
                </a:lnTo>
                <a:lnTo>
                  <a:pt x="14371" y="35747"/>
                </a:lnTo>
                <a:lnTo>
                  <a:pt x="15364" y="36022"/>
                </a:lnTo>
                <a:lnTo>
                  <a:pt x="16357" y="36271"/>
                </a:lnTo>
                <a:lnTo>
                  <a:pt x="17350" y="36436"/>
                </a:lnTo>
                <a:lnTo>
                  <a:pt x="18370" y="36574"/>
                </a:lnTo>
                <a:lnTo>
                  <a:pt x="19418" y="36657"/>
                </a:lnTo>
                <a:lnTo>
                  <a:pt x="20467" y="36684"/>
                </a:lnTo>
                <a:lnTo>
                  <a:pt x="21515" y="36657"/>
                </a:lnTo>
                <a:lnTo>
                  <a:pt x="22563" y="36574"/>
                </a:lnTo>
                <a:lnTo>
                  <a:pt x="23583" y="36436"/>
                </a:lnTo>
                <a:lnTo>
                  <a:pt x="24576" y="36271"/>
                </a:lnTo>
                <a:lnTo>
                  <a:pt x="25569" y="36022"/>
                </a:lnTo>
                <a:lnTo>
                  <a:pt x="26562" y="35747"/>
                </a:lnTo>
                <a:lnTo>
                  <a:pt x="27500" y="35443"/>
                </a:lnTo>
                <a:lnTo>
                  <a:pt x="28438" y="35085"/>
                </a:lnTo>
                <a:lnTo>
                  <a:pt x="29348" y="34671"/>
                </a:lnTo>
                <a:lnTo>
                  <a:pt x="30231" y="34202"/>
                </a:lnTo>
                <a:lnTo>
                  <a:pt x="31086" y="33705"/>
                </a:lnTo>
                <a:lnTo>
                  <a:pt x="31913" y="33181"/>
                </a:lnTo>
                <a:lnTo>
                  <a:pt x="32713" y="32602"/>
                </a:lnTo>
                <a:lnTo>
                  <a:pt x="33485" y="31995"/>
                </a:lnTo>
                <a:lnTo>
                  <a:pt x="34230" y="31361"/>
                </a:lnTo>
                <a:lnTo>
                  <a:pt x="34920" y="30699"/>
                </a:lnTo>
                <a:lnTo>
                  <a:pt x="35609" y="29982"/>
                </a:lnTo>
                <a:lnTo>
                  <a:pt x="36243" y="29237"/>
                </a:lnTo>
                <a:lnTo>
                  <a:pt x="36850" y="28465"/>
                </a:lnTo>
                <a:lnTo>
                  <a:pt x="37429" y="27665"/>
                </a:lnTo>
                <a:lnTo>
                  <a:pt x="37954" y="26837"/>
                </a:lnTo>
                <a:lnTo>
                  <a:pt x="38450" y="25982"/>
                </a:lnTo>
                <a:lnTo>
                  <a:pt x="38919" y="25100"/>
                </a:lnTo>
                <a:lnTo>
                  <a:pt x="39305" y="24190"/>
                </a:lnTo>
                <a:lnTo>
                  <a:pt x="39691" y="23252"/>
                </a:lnTo>
                <a:lnTo>
                  <a:pt x="39995" y="22314"/>
                </a:lnTo>
                <a:lnTo>
                  <a:pt x="40270" y="21321"/>
                </a:lnTo>
                <a:lnTo>
                  <a:pt x="40519" y="20356"/>
                </a:lnTo>
                <a:lnTo>
                  <a:pt x="40684" y="19335"/>
                </a:lnTo>
                <a:lnTo>
                  <a:pt x="40822" y="18315"/>
                </a:lnTo>
                <a:lnTo>
                  <a:pt x="40905" y="17267"/>
                </a:lnTo>
                <a:lnTo>
                  <a:pt x="40932" y="16218"/>
                </a:lnTo>
                <a:lnTo>
                  <a:pt x="4093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2"/>
          <p:cNvSpPr/>
          <p:nvPr/>
        </p:nvSpPr>
        <p:spPr>
          <a:xfrm>
            <a:off x="5017392" y="3201030"/>
            <a:ext cx="744146" cy="125279"/>
          </a:xfrm>
          <a:custGeom>
            <a:avLst/>
            <a:gdLst/>
            <a:ahLst/>
            <a:cxnLst/>
            <a:rect l="l" t="t" r="r" b="b"/>
            <a:pathLst>
              <a:path w="43581" h="7337" extrusionOk="0">
                <a:moveTo>
                  <a:pt x="1" y="0"/>
                </a:moveTo>
                <a:lnTo>
                  <a:pt x="1" y="7337"/>
                </a:lnTo>
                <a:lnTo>
                  <a:pt x="43580" y="7337"/>
                </a:lnTo>
                <a:lnTo>
                  <a:pt x="435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2"/>
          <p:cNvSpPr/>
          <p:nvPr/>
        </p:nvSpPr>
        <p:spPr>
          <a:xfrm>
            <a:off x="5298088" y="3371985"/>
            <a:ext cx="182754" cy="377733"/>
          </a:xfrm>
          <a:custGeom>
            <a:avLst/>
            <a:gdLst/>
            <a:ahLst/>
            <a:cxnLst/>
            <a:rect l="l" t="t" r="r" b="b"/>
            <a:pathLst>
              <a:path w="10703" h="22122" extrusionOk="0">
                <a:moveTo>
                  <a:pt x="6124" y="0"/>
                </a:moveTo>
                <a:lnTo>
                  <a:pt x="5958" y="28"/>
                </a:lnTo>
                <a:lnTo>
                  <a:pt x="5765" y="83"/>
                </a:lnTo>
                <a:lnTo>
                  <a:pt x="5600" y="194"/>
                </a:lnTo>
                <a:lnTo>
                  <a:pt x="5462" y="331"/>
                </a:lnTo>
                <a:lnTo>
                  <a:pt x="5324" y="525"/>
                </a:lnTo>
                <a:lnTo>
                  <a:pt x="111" y="10564"/>
                </a:lnTo>
                <a:lnTo>
                  <a:pt x="56" y="10675"/>
                </a:lnTo>
                <a:lnTo>
                  <a:pt x="28" y="10813"/>
                </a:lnTo>
                <a:lnTo>
                  <a:pt x="1" y="10951"/>
                </a:lnTo>
                <a:lnTo>
                  <a:pt x="1" y="11088"/>
                </a:lnTo>
                <a:lnTo>
                  <a:pt x="28" y="11337"/>
                </a:lnTo>
                <a:lnTo>
                  <a:pt x="111" y="11585"/>
                </a:lnTo>
                <a:lnTo>
                  <a:pt x="276" y="11778"/>
                </a:lnTo>
                <a:lnTo>
                  <a:pt x="359" y="11888"/>
                </a:lnTo>
                <a:lnTo>
                  <a:pt x="470" y="11943"/>
                </a:lnTo>
                <a:lnTo>
                  <a:pt x="580" y="11999"/>
                </a:lnTo>
                <a:lnTo>
                  <a:pt x="718" y="12054"/>
                </a:lnTo>
                <a:lnTo>
                  <a:pt x="856" y="12081"/>
                </a:lnTo>
                <a:lnTo>
                  <a:pt x="994" y="12109"/>
                </a:lnTo>
                <a:lnTo>
                  <a:pt x="8165" y="12109"/>
                </a:lnTo>
                <a:lnTo>
                  <a:pt x="4469" y="20549"/>
                </a:lnTo>
                <a:lnTo>
                  <a:pt x="4414" y="20770"/>
                </a:lnTo>
                <a:lnTo>
                  <a:pt x="4386" y="20990"/>
                </a:lnTo>
                <a:lnTo>
                  <a:pt x="4386" y="21183"/>
                </a:lnTo>
                <a:lnTo>
                  <a:pt x="4469" y="21377"/>
                </a:lnTo>
                <a:lnTo>
                  <a:pt x="4552" y="21570"/>
                </a:lnTo>
                <a:lnTo>
                  <a:pt x="4662" y="21735"/>
                </a:lnTo>
                <a:lnTo>
                  <a:pt x="4800" y="21873"/>
                </a:lnTo>
                <a:lnTo>
                  <a:pt x="4965" y="21983"/>
                </a:lnTo>
                <a:lnTo>
                  <a:pt x="5131" y="22066"/>
                </a:lnTo>
                <a:lnTo>
                  <a:pt x="5324" y="22094"/>
                </a:lnTo>
                <a:lnTo>
                  <a:pt x="5489" y="22121"/>
                </a:lnTo>
                <a:lnTo>
                  <a:pt x="5683" y="22094"/>
                </a:lnTo>
                <a:lnTo>
                  <a:pt x="5848" y="22039"/>
                </a:lnTo>
                <a:lnTo>
                  <a:pt x="5986" y="21928"/>
                </a:lnTo>
                <a:lnTo>
                  <a:pt x="6124" y="21790"/>
                </a:lnTo>
                <a:lnTo>
                  <a:pt x="6234" y="21597"/>
                </a:lnTo>
                <a:lnTo>
                  <a:pt x="10620" y="11585"/>
                </a:lnTo>
                <a:lnTo>
                  <a:pt x="10702" y="11337"/>
                </a:lnTo>
                <a:lnTo>
                  <a:pt x="10702" y="11061"/>
                </a:lnTo>
                <a:lnTo>
                  <a:pt x="10675" y="10785"/>
                </a:lnTo>
                <a:lnTo>
                  <a:pt x="10592" y="10564"/>
                </a:lnTo>
                <a:lnTo>
                  <a:pt x="10537" y="10454"/>
                </a:lnTo>
                <a:lnTo>
                  <a:pt x="10454" y="10344"/>
                </a:lnTo>
                <a:lnTo>
                  <a:pt x="10371" y="10261"/>
                </a:lnTo>
                <a:lnTo>
                  <a:pt x="10261" y="10178"/>
                </a:lnTo>
                <a:lnTo>
                  <a:pt x="10151" y="10123"/>
                </a:lnTo>
                <a:lnTo>
                  <a:pt x="10013" y="10095"/>
                </a:lnTo>
                <a:lnTo>
                  <a:pt x="9875" y="10068"/>
                </a:lnTo>
                <a:lnTo>
                  <a:pt x="9709" y="10040"/>
                </a:lnTo>
                <a:lnTo>
                  <a:pt x="2676" y="10040"/>
                </a:lnTo>
                <a:lnTo>
                  <a:pt x="7089" y="1573"/>
                </a:lnTo>
                <a:lnTo>
                  <a:pt x="7200" y="1352"/>
                </a:lnTo>
                <a:lnTo>
                  <a:pt x="7227" y="1131"/>
                </a:lnTo>
                <a:lnTo>
                  <a:pt x="7227" y="938"/>
                </a:lnTo>
                <a:lnTo>
                  <a:pt x="7172" y="745"/>
                </a:lnTo>
                <a:lnTo>
                  <a:pt x="7089" y="580"/>
                </a:lnTo>
                <a:lnTo>
                  <a:pt x="6979" y="414"/>
                </a:lnTo>
                <a:lnTo>
                  <a:pt x="6841" y="276"/>
                </a:lnTo>
                <a:lnTo>
                  <a:pt x="6675" y="166"/>
                </a:lnTo>
                <a:lnTo>
                  <a:pt x="6510" y="83"/>
                </a:lnTo>
                <a:lnTo>
                  <a:pt x="6317" y="28"/>
                </a:lnTo>
                <a:lnTo>
                  <a:pt x="6124" y="0"/>
                </a:lnTo>
                <a:close/>
              </a:path>
            </a:pathLst>
          </a:custGeom>
          <a:solidFill>
            <a:srgbClr val="BCE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52"/>
          <p:cNvGrpSpPr/>
          <p:nvPr/>
        </p:nvGrpSpPr>
        <p:grpSpPr>
          <a:xfrm>
            <a:off x="3540934" y="2351873"/>
            <a:ext cx="4879181" cy="2248863"/>
            <a:chOff x="3540934" y="2351873"/>
            <a:chExt cx="4879181" cy="2248863"/>
          </a:xfrm>
        </p:grpSpPr>
        <p:sp>
          <p:nvSpPr>
            <p:cNvPr id="370" name="Google Shape;370;p52"/>
            <p:cNvSpPr/>
            <p:nvPr/>
          </p:nvSpPr>
          <p:spPr>
            <a:xfrm>
              <a:off x="6688369" y="3683757"/>
              <a:ext cx="393271" cy="338648"/>
            </a:xfrm>
            <a:custGeom>
              <a:avLst/>
              <a:gdLst/>
              <a:ahLst/>
              <a:cxnLst/>
              <a:rect l="l" t="t" r="r" b="b"/>
              <a:pathLst>
                <a:path w="23032" h="19833" extrusionOk="0">
                  <a:moveTo>
                    <a:pt x="1" y="1"/>
                  </a:moveTo>
                  <a:lnTo>
                    <a:pt x="1" y="12716"/>
                  </a:lnTo>
                  <a:lnTo>
                    <a:pt x="111" y="13019"/>
                  </a:lnTo>
                  <a:lnTo>
                    <a:pt x="249" y="13378"/>
                  </a:lnTo>
                  <a:lnTo>
                    <a:pt x="470" y="13847"/>
                  </a:lnTo>
                  <a:lnTo>
                    <a:pt x="773" y="14371"/>
                  </a:lnTo>
                  <a:lnTo>
                    <a:pt x="1159" y="14978"/>
                  </a:lnTo>
                  <a:lnTo>
                    <a:pt x="1656" y="15612"/>
                  </a:lnTo>
                  <a:lnTo>
                    <a:pt x="1932" y="15943"/>
                  </a:lnTo>
                  <a:lnTo>
                    <a:pt x="2235" y="16274"/>
                  </a:lnTo>
                  <a:lnTo>
                    <a:pt x="2566" y="16633"/>
                  </a:lnTo>
                  <a:lnTo>
                    <a:pt x="2925" y="16936"/>
                  </a:lnTo>
                  <a:lnTo>
                    <a:pt x="3311" y="17267"/>
                  </a:lnTo>
                  <a:lnTo>
                    <a:pt x="3752" y="17598"/>
                  </a:lnTo>
                  <a:lnTo>
                    <a:pt x="4193" y="17902"/>
                  </a:lnTo>
                  <a:lnTo>
                    <a:pt x="4690" y="18205"/>
                  </a:lnTo>
                  <a:lnTo>
                    <a:pt x="5214" y="18481"/>
                  </a:lnTo>
                  <a:lnTo>
                    <a:pt x="5765" y="18729"/>
                  </a:lnTo>
                  <a:lnTo>
                    <a:pt x="6345" y="18977"/>
                  </a:lnTo>
                  <a:lnTo>
                    <a:pt x="6979" y="19198"/>
                  </a:lnTo>
                  <a:lnTo>
                    <a:pt x="7641" y="19391"/>
                  </a:lnTo>
                  <a:lnTo>
                    <a:pt x="8331" y="19529"/>
                  </a:lnTo>
                  <a:lnTo>
                    <a:pt x="9075" y="19667"/>
                  </a:lnTo>
                  <a:lnTo>
                    <a:pt x="9848" y="19777"/>
                  </a:lnTo>
                  <a:lnTo>
                    <a:pt x="10675" y="19832"/>
                  </a:lnTo>
                  <a:lnTo>
                    <a:pt x="12385" y="19832"/>
                  </a:lnTo>
                  <a:lnTo>
                    <a:pt x="13213" y="19777"/>
                  </a:lnTo>
                  <a:lnTo>
                    <a:pt x="13985" y="19667"/>
                  </a:lnTo>
                  <a:lnTo>
                    <a:pt x="14730" y="19529"/>
                  </a:lnTo>
                  <a:lnTo>
                    <a:pt x="15419" y="19391"/>
                  </a:lnTo>
                  <a:lnTo>
                    <a:pt x="16081" y="19198"/>
                  </a:lnTo>
                  <a:lnTo>
                    <a:pt x="16688" y="18977"/>
                  </a:lnTo>
                  <a:lnTo>
                    <a:pt x="17295" y="18729"/>
                  </a:lnTo>
                  <a:lnTo>
                    <a:pt x="17846" y="18481"/>
                  </a:lnTo>
                  <a:lnTo>
                    <a:pt x="18370" y="18205"/>
                  </a:lnTo>
                  <a:lnTo>
                    <a:pt x="18839" y="17902"/>
                  </a:lnTo>
                  <a:lnTo>
                    <a:pt x="19308" y="17598"/>
                  </a:lnTo>
                  <a:lnTo>
                    <a:pt x="19722" y="17267"/>
                  </a:lnTo>
                  <a:lnTo>
                    <a:pt x="20108" y="16936"/>
                  </a:lnTo>
                  <a:lnTo>
                    <a:pt x="20467" y="16633"/>
                  </a:lnTo>
                  <a:lnTo>
                    <a:pt x="20798" y="16274"/>
                  </a:lnTo>
                  <a:lnTo>
                    <a:pt x="21101" y="15943"/>
                  </a:lnTo>
                  <a:lnTo>
                    <a:pt x="21404" y="15612"/>
                  </a:lnTo>
                  <a:lnTo>
                    <a:pt x="21873" y="14978"/>
                  </a:lnTo>
                  <a:lnTo>
                    <a:pt x="22260" y="14371"/>
                  </a:lnTo>
                  <a:lnTo>
                    <a:pt x="22563" y="13847"/>
                  </a:lnTo>
                  <a:lnTo>
                    <a:pt x="22784" y="13378"/>
                  </a:lnTo>
                  <a:lnTo>
                    <a:pt x="22949" y="13019"/>
                  </a:lnTo>
                  <a:lnTo>
                    <a:pt x="23032" y="12716"/>
                  </a:lnTo>
                  <a:lnTo>
                    <a:pt x="230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2"/>
            <p:cNvSpPr/>
            <p:nvPr/>
          </p:nvSpPr>
          <p:spPr>
            <a:xfrm>
              <a:off x="3905451" y="4467449"/>
              <a:ext cx="4152503" cy="133287"/>
            </a:xfrm>
            <a:custGeom>
              <a:avLst/>
              <a:gdLst/>
              <a:ahLst/>
              <a:cxnLst/>
              <a:rect l="l" t="t" r="r" b="b"/>
              <a:pathLst>
                <a:path w="243192" h="7806" extrusionOk="0">
                  <a:moveTo>
                    <a:pt x="3917" y="0"/>
                  </a:moveTo>
                  <a:lnTo>
                    <a:pt x="3503" y="28"/>
                  </a:lnTo>
                  <a:lnTo>
                    <a:pt x="3117" y="83"/>
                  </a:lnTo>
                  <a:lnTo>
                    <a:pt x="2759" y="193"/>
                  </a:lnTo>
                  <a:lnTo>
                    <a:pt x="2400" y="331"/>
                  </a:lnTo>
                  <a:lnTo>
                    <a:pt x="2042" y="497"/>
                  </a:lnTo>
                  <a:lnTo>
                    <a:pt x="1738" y="690"/>
                  </a:lnTo>
                  <a:lnTo>
                    <a:pt x="1435" y="910"/>
                  </a:lnTo>
                  <a:lnTo>
                    <a:pt x="1159" y="1159"/>
                  </a:lnTo>
                  <a:lnTo>
                    <a:pt x="911" y="1435"/>
                  </a:lnTo>
                  <a:lnTo>
                    <a:pt x="690" y="1738"/>
                  </a:lnTo>
                  <a:lnTo>
                    <a:pt x="469" y="2041"/>
                  </a:lnTo>
                  <a:lnTo>
                    <a:pt x="331" y="2400"/>
                  </a:lnTo>
                  <a:lnTo>
                    <a:pt x="194" y="2758"/>
                  </a:lnTo>
                  <a:lnTo>
                    <a:pt x="83" y="3117"/>
                  </a:lnTo>
                  <a:lnTo>
                    <a:pt x="28" y="3503"/>
                  </a:lnTo>
                  <a:lnTo>
                    <a:pt x="1" y="3917"/>
                  </a:lnTo>
                  <a:lnTo>
                    <a:pt x="28" y="4303"/>
                  </a:lnTo>
                  <a:lnTo>
                    <a:pt x="83" y="4689"/>
                  </a:lnTo>
                  <a:lnTo>
                    <a:pt x="194" y="5075"/>
                  </a:lnTo>
                  <a:lnTo>
                    <a:pt x="331" y="5434"/>
                  </a:lnTo>
                  <a:lnTo>
                    <a:pt x="469" y="5765"/>
                  </a:lnTo>
                  <a:lnTo>
                    <a:pt x="690" y="6096"/>
                  </a:lnTo>
                  <a:lnTo>
                    <a:pt x="911" y="6399"/>
                  </a:lnTo>
                  <a:lnTo>
                    <a:pt x="1159" y="6675"/>
                  </a:lnTo>
                  <a:lnTo>
                    <a:pt x="1435" y="6923"/>
                  </a:lnTo>
                  <a:lnTo>
                    <a:pt x="1738" y="7144"/>
                  </a:lnTo>
                  <a:lnTo>
                    <a:pt x="2042" y="7337"/>
                  </a:lnTo>
                  <a:lnTo>
                    <a:pt x="2400" y="7503"/>
                  </a:lnTo>
                  <a:lnTo>
                    <a:pt x="2759" y="7641"/>
                  </a:lnTo>
                  <a:lnTo>
                    <a:pt x="3117" y="7723"/>
                  </a:lnTo>
                  <a:lnTo>
                    <a:pt x="3503" y="7806"/>
                  </a:lnTo>
                  <a:lnTo>
                    <a:pt x="239689" y="7806"/>
                  </a:lnTo>
                  <a:lnTo>
                    <a:pt x="240075" y="7723"/>
                  </a:lnTo>
                  <a:lnTo>
                    <a:pt x="240461" y="7641"/>
                  </a:lnTo>
                  <a:lnTo>
                    <a:pt x="240819" y="7503"/>
                  </a:lnTo>
                  <a:lnTo>
                    <a:pt x="241150" y="7337"/>
                  </a:lnTo>
                  <a:lnTo>
                    <a:pt x="241481" y="7144"/>
                  </a:lnTo>
                  <a:lnTo>
                    <a:pt x="241785" y="6923"/>
                  </a:lnTo>
                  <a:lnTo>
                    <a:pt x="242061" y="6675"/>
                  </a:lnTo>
                  <a:lnTo>
                    <a:pt x="242309" y="6399"/>
                  </a:lnTo>
                  <a:lnTo>
                    <a:pt x="242529" y="6096"/>
                  </a:lnTo>
                  <a:lnTo>
                    <a:pt x="242723" y="5765"/>
                  </a:lnTo>
                  <a:lnTo>
                    <a:pt x="242888" y="5434"/>
                  </a:lnTo>
                  <a:lnTo>
                    <a:pt x="243026" y="5075"/>
                  </a:lnTo>
                  <a:lnTo>
                    <a:pt x="243109" y="4689"/>
                  </a:lnTo>
                  <a:lnTo>
                    <a:pt x="243164" y="4303"/>
                  </a:lnTo>
                  <a:lnTo>
                    <a:pt x="243191" y="3917"/>
                  </a:lnTo>
                  <a:lnTo>
                    <a:pt x="243164" y="3503"/>
                  </a:lnTo>
                  <a:lnTo>
                    <a:pt x="243109" y="3117"/>
                  </a:lnTo>
                  <a:lnTo>
                    <a:pt x="243026" y="2758"/>
                  </a:lnTo>
                  <a:lnTo>
                    <a:pt x="242888" y="2400"/>
                  </a:lnTo>
                  <a:lnTo>
                    <a:pt x="242723" y="2041"/>
                  </a:lnTo>
                  <a:lnTo>
                    <a:pt x="242529" y="1738"/>
                  </a:lnTo>
                  <a:lnTo>
                    <a:pt x="242309" y="1435"/>
                  </a:lnTo>
                  <a:lnTo>
                    <a:pt x="242061" y="1159"/>
                  </a:lnTo>
                  <a:lnTo>
                    <a:pt x="241785" y="910"/>
                  </a:lnTo>
                  <a:lnTo>
                    <a:pt x="241481" y="690"/>
                  </a:lnTo>
                  <a:lnTo>
                    <a:pt x="241150" y="497"/>
                  </a:lnTo>
                  <a:lnTo>
                    <a:pt x="240819" y="331"/>
                  </a:lnTo>
                  <a:lnTo>
                    <a:pt x="240461" y="193"/>
                  </a:lnTo>
                  <a:lnTo>
                    <a:pt x="240075" y="83"/>
                  </a:lnTo>
                  <a:lnTo>
                    <a:pt x="239689" y="28"/>
                  </a:lnTo>
                  <a:lnTo>
                    <a:pt x="2393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2"/>
            <p:cNvSpPr/>
            <p:nvPr/>
          </p:nvSpPr>
          <p:spPr>
            <a:xfrm>
              <a:off x="5568419" y="3861320"/>
              <a:ext cx="2388280" cy="606145"/>
            </a:xfrm>
            <a:custGeom>
              <a:avLst/>
              <a:gdLst/>
              <a:ahLst/>
              <a:cxnLst/>
              <a:rect l="l" t="t" r="r" b="b"/>
              <a:pathLst>
                <a:path w="139870" h="35499" extrusionOk="0">
                  <a:moveTo>
                    <a:pt x="68570" y="0"/>
                  </a:moveTo>
                  <a:lnTo>
                    <a:pt x="67191" y="28"/>
                  </a:lnTo>
                  <a:lnTo>
                    <a:pt x="65811" y="83"/>
                  </a:lnTo>
                  <a:lnTo>
                    <a:pt x="64432" y="166"/>
                  </a:lnTo>
                  <a:lnTo>
                    <a:pt x="63081" y="248"/>
                  </a:lnTo>
                  <a:lnTo>
                    <a:pt x="61729" y="359"/>
                  </a:lnTo>
                  <a:lnTo>
                    <a:pt x="60378" y="497"/>
                  </a:lnTo>
                  <a:lnTo>
                    <a:pt x="59026" y="635"/>
                  </a:lnTo>
                  <a:lnTo>
                    <a:pt x="57702" y="828"/>
                  </a:lnTo>
                  <a:lnTo>
                    <a:pt x="56378" y="993"/>
                  </a:lnTo>
                  <a:lnTo>
                    <a:pt x="55054" y="1214"/>
                  </a:lnTo>
                  <a:lnTo>
                    <a:pt x="53731" y="1434"/>
                  </a:lnTo>
                  <a:lnTo>
                    <a:pt x="52434" y="1683"/>
                  </a:lnTo>
                  <a:lnTo>
                    <a:pt x="51138" y="1959"/>
                  </a:lnTo>
                  <a:lnTo>
                    <a:pt x="49841" y="2234"/>
                  </a:lnTo>
                  <a:lnTo>
                    <a:pt x="48545" y="2538"/>
                  </a:lnTo>
                  <a:lnTo>
                    <a:pt x="47276" y="2869"/>
                  </a:lnTo>
                  <a:lnTo>
                    <a:pt x="46008" y="3200"/>
                  </a:lnTo>
                  <a:lnTo>
                    <a:pt x="44766" y="3558"/>
                  </a:lnTo>
                  <a:lnTo>
                    <a:pt x="43498" y="3944"/>
                  </a:lnTo>
                  <a:lnTo>
                    <a:pt x="42284" y="4331"/>
                  </a:lnTo>
                  <a:lnTo>
                    <a:pt x="41043" y="4744"/>
                  </a:lnTo>
                  <a:lnTo>
                    <a:pt x="39829" y="5158"/>
                  </a:lnTo>
                  <a:lnTo>
                    <a:pt x="38616" y="5627"/>
                  </a:lnTo>
                  <a:lnTo>
                    <a:pt x="37402" y="6068"/>
                  </a:lnTo>
                  <a:lnTo>
                    <a:pt x="36216" y="6565"/>
                  </a:lnTo>
                  <a:lnTo>
                    <a:pt x="35030" y="7034"/>
                  </a:lnTo>
                  <a:lnTo>
                    <a:pt x="33871" y="7558"/>
                  </a:lnTo>
                  <a:lnTo>
                    <a:pt x="32713" y="8082"/>
                  </a:lnTo>
                  <a:lnTo>
                    <a:pt x="31555" y="8633"/>
                  </a:lnTo>
                  <a:lnTo>
                    <a:pt x="30396" y="9185"/>
                  </a:lnTo>
                  <a:lnTo>
                    <a:pt x="29293" y="9764"/>
                  </a:lnTo>
                  <a:lnTo>
                    <a:pt x="28162" y="10343"/>
                  </a:lnTo>
                  <a:lnTo>
                    <a:pt x="27059" y="10950"/>
                  </a:lnTo>
                  <a:lnTo>
                    <a:pt x="25955" y="11585"/>
                  </a:lnTo>
                  <a:lnTo>
                    <a:pt x="24880" y="12219"/>
                  </a:lnTo>
                  <a:lnTo>
                    <a:pt x="23804" y="12881"/>
                  </a:lnTo>
                  <a:lnTo>
                    <a:pt x="22756" y="13543"/>
                  </a:lnTo>
                  <a:lnTo>
                    <a:pt x="21708" y="14205"/>
                  </a:lnTo>
                  <a:lnTo>
                    <a:pt x="20660" y="14922"/>
                  </a:lnTo>
                  <a:lnTo>
                    <a:pt x="19639" y="15612"/>
                  </a:lnTo>
                  <a:lnTo>
                    <a:pt x="18646" y="16356"/>
                  </a:lnTo>
                  <a:lnTo>
                    <a:pt x="17626" y="17073"/>
                  </a:lnTo>
                  <a:lnTo>
                    <a:pt x="16660" y="17846"/>
                  </a:lnTo>
                  <a:lnTo>
                    <a:pt x="15695" y="18590"/>
                  </a:lnTo>
                  <a:lnTo>
                    <a:pt x="14730" y="19390"/>
                  </a:lnTo>
                  <a:lnTo>
                    <a:pt x="13792" y="20163"/>
                  </a:lnTo>
                  <a:lnTo>
                    <a:pt x="12854" y="20963"/>
                  </a:lnTo>
                  <a:lnTo>
                    <a:pt x="11944" y="21790"/>
                  </a:lnTo>
                  <a:lnTo>
                    <a:pt x="11034" y="22617"/>
                  </a:lnTo>
                  <a:lnTo>
                    <a:pt x="10151" y="23473"/>
                  </a:lnTo>
                  <a:lnTo>
                    <a:pt x="9268" y="24328"/>
                  </a:lnTo>
                  <a:lnTo>
                    <a:pt x="8413" y="25183"/>
                  </a:lnTo>
                  <a:lnTo>
                    <a:pt x="7586" y="26065"/>
                  </a:lnTo>
                  <a:lnTo>
                    <a:pt x="6758" y="26975"/>
                  </a:lnTo>
                  <a:lnTo>
                    <a:pt x="5931" y="27858"/>
                  </a:lnTo>
                  <a:lnTo>
                    <a:pt x="5131" y="28796"/>
                  </a:lnTo>
                  <a:lnTo>
                    <a:pt x="4359" y="29706"/>
                  </a:lnTo>
                  <a:lnTo>
                    <a:pt x="3586" y="30644"/>
                  </a:lnTo>
                  <a:lnTo>
                    <a:pt x="2842" y="31609"/>
                  </a:lnTo>
                  <a:lnTo>
                    <a:pt x="2125" y="32575"/>
                  </a:lnTo>
                  <a:lnTo>
                    <a:pt x="1407" y="33540"/>
                  </a:lnTo>
                  <a:lnTo>
                    <a:pt x="690" y="34505"/>
                  </a:lnTo>
                  <a:lnTo>
                    <a:pt x="1" y="35498"/>
                  </a:lnTo>
                  <a:lnTo>
                    <a:pt x="139869" y="35498"/>
                  </a:lnTo>
                  <a:lnTo>
                    <a:pt x="139180" y="34505"/>
                  </a:lnTo>
                  <a:lnTo>
                    <a:pt x="138490" y="33540"/>
                  </a:lnTo>
                  <a:lnTo>
                    <a:pt x="137773" y="32575"/>
                  </a:lnTo>
                  <a:lnTo>
                    <a:pt x="137028" y="31609"/>
                  </a:lnTo>
                  <a:lnTo>
                    <a:pt x="136284" y="30644"/>
                  </a:lnTo>
                  <a:lnTo>
                    <a:pt x="135511" y="29706"/>
                  </a:lnTo>
                  <a:lnTo>
                    <a:pt x="134739" y="28796"/>
                  </a:lnTo>
                  <a:lnTo>
                    <a:pt x="133939" y="27858"/>
                  </a:lnTo>
                  <a:lnTo>
                    <a:pt x="133139" y="26975"/>
                  </a:lnTo>
                  <a:lnTo>
                    <a:pt x="132312" y="26065"/>
                  </a:lnTo>
                  <a:lnTo>
                    <a:pt x="131457" y="25183"/>
                  </a:lnTo>
                  <a:lnTo>
                    <a:pt x="130602" y="24328"/>
                  </a:lnTo>
                  <a:lnTo>
                    <a:pt x="129719" y="23473"/>
                  </a:lnTo>
                  <a:lnTo>
                    <a:pt x="128836" y="22617"/>
                  </a:lnTo>
                  <a:lnTo>
                    <a:pt x="127954" y="21790"/>
                  </a:lnTo>
                  <a:lnTo>
                    <a:pt x="127016" y="20963"/>
                  </a:lnTo>
                  <a:lnTo>
                    <a:pt x="126106" y="20163"/>
                  </a:lnTo>
                  <a:lnTo>
                    <a:pt x="125168" y="19390"/>
                  </a:lnTo>
                  <a:lnTo>
                    <a:pt x="124203" y="18590"/>
                  </a:lnTo>
                  <a:lnTo>
                    <a:pt x="123237" y="17846"/>
                  </a:lnTo>
                  <a:lnTo>
                    <a:pt x="122244" y="17073"/>
                  </a:lnTo>
                  <a:lnTo>
                    <a:pt x="121251" y="16356"/>
                  </a:lnTo>
                  <a:lnTo>
                    <a:pt x="120231" y="15612"/>
                  </a:lnTo>
                  <a:lnTo>
                    <a:pt x="119210" y="14922"/>
                  </a:lnTo>
                  <a:lnTo>
                    <a:pt x="118190" y="14205"/>
                  </a:lnTo>
                  <a:lnTo>
                    <a:pt x="117142" y="13543"/>
                  </a:lnTo>
                  <a:lnTo>
                    <a:pt x="116066" y="12881"/>
                  </a:lnTo>
                  <a:lnTo>
                    <a:pt x="114990" y="12219"/>
                  </a:lnTo>
                  <a:lnTo>
                    <a:pt x="113915" y="11585"/>
                  </a:lnTo>
                  <a:lnTo>
                    <a:pt x="112811" y="10950"/>
                  </a:lnTo>
                  <a:lnTo>
                    <a:pt x="111708" y="10343"/>
                  </a:lnTo>
                  <a:lnTo>
                    <a:pt x="110605" y="9764"/>
                  </a:lnTo>
                  <a:lnTo>
                    <a:pt x="109474" y="9185"/>
                  </a:lnTo>
                  <a:lnTo>
                    <a:pt x="108343" y="8633"/>
                  </a:lnTo>
                  <a:lnTo>
                    <a:pt x="107185" y="8082"/>
                  </a:lnTo>
                  <a:lnTo>
                    <a:pt x="106026" y="7558"/>
                  </a:lnTo>
                  <a:lnTo>
                    <a:pt x="104840" y="7034"/>
                  </a:lnTo>
                  <a:lnTo>
                    <a:pt x="103654" y="6565"/>
                  </a:lnTo>
                  <a:lnTo>
                    <a:pt x="102468" y="6068"/>
                  </a:lnTo>
                  <a:lnTo>
                    <a:pt x="101282" y="5627"/>
                  </a:lnTo>
                  <a:lnTo>
                    <a:pt x="100068" y="5158"/>
                  </a:lnTo>
                  <a:lnTo>
                    <a:pt x="98827" y="4744"/>
                  </a:lnTo>
                  <a:lnTo>
                    <a:pt x="97614" y="4331"/>
                  </a:lnTo>
                  <a:lnTo>
                    <a:pt x="96372" y="3944"/>
                  </a:lnTo>
                  <a:lnTo>
                    <a:pt x="95131" y="3558"/>
                  </a:lnTo>
                  <a:lnTo>
                    <a:pt x="93862" y="3200"/>
                  </a:lnTo>
                  <a:lnTo>
                    <a:pt x="92594" y="2869"/>
                  </a:lnTo>
                  <a:lnTo>
                    <a:pt x="91325" y="2538"/>
                  </a:lnTo>
                  <a:lnTo>
                    <a:pt x="90056" y="2234"/>
                  </a:lnTo>
                  <a:lnTo>
                    <a:pt x="88760" y="1959"/>
                  </a:lnTo>
                  <a:lnTo>
                    <a:pt x="87463" y="1683"/>
                  </a:lnTo>
                  <a:lnTo>
                    <a:pt x="86139" y="1434"/>
                  </a:lnTo>
                  <a:lnTo>
                    <a:pt x="84843" y="1214"/>
                  </a:lnTo>
                  <a:lnTo>
                    <a:pt x="83519" y="993"/>
                  </a:lnTo>
                  <a:lnTo>
                    <a:pt x="82195" y="828"/>
                  </a:lnTo>
                  <a:lnTo>
                    <a:pt x="80844" y="635"/>
                  </a:lnTo>
                  <a:lnTo>
                    <a:pt x="79520" y="497"/>
                  </a:lnTo>
                  <a:lnTo>
                    <a:pt x="78168" y="359"/>
                  </a:lnTo>
                  <a:lnTo>
                    <a:pt x="76817" y="248"/>
                  </a:lnTo>
                  <a:lnTo>
                    <a:pt x="75438" y="166"/>
                  </a:lnTo>
                  <a:lnTo>
                    <a:pt x="74086" y="83"/>
                  </a:lnTo>
                  <a:lnTo>
                    <a:pt x="72707" y="28"/>
                  </a:lnTo>
                  <a:lnTo>
                    <a:pt x="713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2"/>
            <p:cNvSpPr/>
            <p:nvPr/>
          </p:nvSpPr>
          <p:spPr>
            <a:xfrm>
              <a:off x="6088370" y="2351873"/>
              <a:ext cx="180858" cy="1850435"/>
            </a:xfrm>
            <a:custGeom>
              <a:avLst/>
              <a:gdLst/>
              <a:ahLst/>
              <a:cxnLst/>
              <a:rect l="l" t="t" r="r" b="b"/>
              <a:pathLst>
                <a:path w="10592" h="108371" extrusionOk="0">
                  <a:moveTo>
                    <a:pt x="3807" y="1"/>
                  </a:moveTo>
                  <a:lnTo>
                    <a:pt x="0" y="108371"/>
                  </a:lnTo>
                  <a:lnTo>
                    <a:pt x="10592" y="108371"/>
                  </a:lnTo>
                  <a:lnTo>
                    <a:pt x="67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2"/>
            <p:cNvSpPr/>
            <p:nvPr/>
          </p:nvSpPr>
          <p:spPr>
            <a:xfrm>
              <a:off x="7469703" y="2574173"/>
              <a:ext cx="148365" cy="1616832"/>
            </a:xfrm>
            <a:custGeom>
              <a:avLst/>
              <a:gdLst/>
              <a:ahLst/>
              <a:cxnLst/>
              <a:rect l="l" t="t" r="r" b="b"/>
              <a:pathLst>
                <a:path w="8689" h="94690" extrusionOk="0">
                  <a:moveTo>
                    <a:pt x="3145" y="0"/>
                  </a:moveTo>
                  <a:lnTo>
                    <a:pt x="0" y="94690"/>
                  </a:lnTo>
                  <a:lnTo>
                    <a:pt x="8689" y="94690"/>
                  </a:lnTo>
                  <a:lnTo>
                    <a:pt x="55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2"/>
            <p:cNvSpPr/>
            <p:nvPr/>
          </p:nvSpPr>
          <p:spPr>
            <a:xfrm>
              <a:off x="4044851" y="4008251"/>
              <a:ext cx="2522507" cy="459215"/>
            </a:xfrm>
            <a:custGeom>
              <a:avLst/>
              <a:gdLst/>
              <a:ahLst/>
              <a:cxnLst/>
              <a:rect l="l" t="t" r="r" b="b"/>
              <a:pathLst>
                <a:path w="147731" h="26894" extrusionOk="0">
                  <a:moveTo>
                    <a:pt x="73866" y="1"/>
                  </a:moveTo>
                  <a:lnTo>
                    <a:pt x="70969" y="28"/>
                  </a:lnTo>
                  <a:lnTo>
                    <a:pt x="68073" y="111"/>
                  </a:lnTo>
                  <a:lnTo>
                    <a:pt x="65205" y="277"/>
                  </a:lnTo>
                  <a:lnTo>
                    <a:pt x="62364" y="497"/>
                  </a:lnTo>
                  <a:lnTo>
                    <a:pt x="59550" y="773"/>
                  </a:lnTo>
                  <a:lnTo>
                    <a:pt x="56765" y="1104"/>
                  </a:lnTo>
                  <a:lnTo>
                    <a:pt x="54006" y="1490"/>
                  </a:lnTo>
                  <a:lnTo>
                    <a:pt x="51303" y="1932"/>
                  </a:lnTo>
                  <a:lnTo>
                    <a:pt x="48600" y="2428"/>
                  </a:lnTo>
                  <a:lnTo>
                    <a:pt x="45952" y="2980"/>
                  </a:lnTo>
                  <a:lnTo>
                    <a:pt x="43360" y="3586"/>
                  </a:lnTo>
                  <a:lnTo>
                    <a:pt x="40795" y="4248"/>
                  </a:lnTo>
                  <a:lnTo>
                    <a:pt x="38257" y="4966"/>
                  </a:lnTo>
                  <a:lnTo>
                    <a:pt x="35775" y="5738"/>
                  </a:lnTo>
                  <a:lnTo>
                    <a:pt x="33320" y="6538"/>
                  </a:lnTo>
                  <a:lnTo>
                    <a:pt x="30920" y="7393"/>
                  </a:lnTo>
                  <a:lnTo>
                    <a:pt x="28576" y="8303"/>
                  </a:lnTo>
                  <a:lnTo>
                    <a:pt x="26286" y="9268"/>
                  </a:lnTo>
                  <a:lnTo>
                    <a:pt x="24025" y="10261"/>
                  </a:lnTo>
                  <a:lnTo>
                    <a:pt x="21818" y="11309"/>
                  </a:lnTo>
                  <a:lnTo>
                    <a:pt x="19694" y="12385"/>
                  </a:lnTo>
                  <a:lnTo>
                    <a:pt x="17598" y="13516"/>
                  </a:lnTo>
                  <a:lnTo>
                    <a:pt x="15557" y="14674"/>
                  </a:lnTo>
                  <a:lnTo>
                    <a:pt x="13571" y="15888"/>
                  </a:lnTo>
                  <a:lnTo>
                    <a:pt x="11668" y="17129"/>
                  </a:lnTo>
                  <a:lnTo>
                    <a:pt x="9792" y="18426"/>
                  </a:lnTo>
                  <a:lnTo>
                    <a:pt x="8910" y="19088"/>
                  </a:lnTo>
                  <a:lnTo>
                    <a:pt x="8000" y="19750"/>
                  </a:lnTo>
                  <a:lnTo>
                    <a:pt x="7145" y="20439"/>
                  </a:lnTo>
                  <a:lnTo>
                    <a:pt x="6262" y="21129"/>
                  </a:lnTo>
                  <a:lnTo>
                    <a:pt x="5434" y="21818"/>
                  </a:lnTo>
                  <a:lnTo>
                    <a:pt x="4607" y="22508"/>
                  </a:lnTo>
                  <a:lnTo>
                    <a:pt x="3807" y="23225"/>
                  </a:lnTo>
                  <a:lnTo>
                    <a:pt x="3007" y="23942"/>
                  </a:lnTo>
                  <a:lnTo>
                    <a:pt x="2235" y="24659"/>
                  </a:lnTo>
                  <a:lnTo>
                    <a:pt x="1463" y="25404"/>
                  </a:lnTo>
                  <a:lnTo>
                    <a:pt x="746" y="26149"/>
                  </a:lnTo>
                  <a:lnTo>
                    <a:pt x="1" y="26893"/>
                  </a:lnTo>
                  <a:lnTo>
                    <a:pt x="147730" y="26893"/>
                  </a:lnTo>
                  <a:lnTo>
                    <a:pt x="147013" y="26149"/>
                  </a:lnTo>
                  <a:lnTo>
                    <a:pt x="146268" y="25404"/>
                  </a:lnTo>
                  <a:lnTo>
                    <a:pt x="145524" y="24659"/>
                  </a:lnTo>
                  <a:lnTo>
                    <a:pt x="144751" y="23942"/>
                  </a:lnTo>
                  <a:lnTo>
                    <a:pt x="143951" y="23225"/>
                  </a:lnTo>
                  <a:lnTo>
                    <a:pt x="143152" y="22508"/>
                  </a:lnTo>
                  <a:lnTo>
                    <a:pt x="142324" y="21818"/>
                  </a:lnTo>
                  <a:lnTo>
                    <a:pt x="141469" y="21129"/>
                  </a:lnTo>
                  <a:lnTo>
                    <a:pt x="140614" y="20439"/>
                  </a:lnTo>
                  <a:lnTo>
                    <a:pt x="139759" y="19750"/>
                  </a:lnTo>
                  <a:lnTo>
                    <a:pt x="138849" y="19088"/>
                  </a:lnTo>
                  <a:lnTo>
                    <a:pt x="137966" y="18426"/>
                  </a:lnTo>
                  <a:lnTo>
                    <a:pt x="136091" y="17129"/>
                  </a:lnTo>
                  <a:lnTo>
                    <a:pt x="134187" y="15888"/>
                  </a:lnTo>
                  <a:lnTo>
                    <a:pt x="132202" y="14674"/>
                  </a:lnTo>
                  <a:lnTo>
                    <a:pt x="130160" y="13516"/>
                  </a:lnTo>
                  <a:lnTo>
                    <a:pt x="128064" y="12385"/>
                  </a:lnTo>
                  <a:lnTo>
                    <a:pt x="125913" y="11309"/>
                  </a:lnTo>
                  <a:lnTo>
                    <a:pt x="123734" y="10261"/>
                  </a:lnTo>
                  <a:lnTo>
                    <a:pt x="121472" y="9268"/>
                  </a:lnTo>
                  <a:lnTo>
                    <a:pt x="119183" y="8303"/>
                  </a:lnTo>
                  <a:lnTo>
                    <a:pt x="116838" y="7393"/>
                  </a:lnTo>
                  <a:lnTo>
                    <a:pt x="114439" y="6538"/>
                  </a:lnTo>
                  <a:lnTo>
                    <a:pt x="111984" y="5738"/>
                  </a:lnTo>
                  <a:lnTo>
                    <a:pt x="109502" y="4966"/>
                  </a:lnTo>
                  <a:lnTo>
                    <a:pt x="106964" y="4248"/>
                  </a:lnTo>
                  <a:lnTo>
                    <a:pt x="104399" y="3586"/>
                  </a:lnTo>
                  <a:lnTo>
                    <a:pt x="101806" y="2980"/>
                  </a:lnTo>
                  <a:lnTo>
                    <a:pt x="99158" y="2428"/>
                  </a:lnTo>
                  <a:lnTo>
                    <a:pt x="96455" y="1932"/>
                  </a:lnTo>
                  <a:lnTo>
                    <a:pt x="93752" y="1490"/>
                  </a:lnTo>
                  <a:lnTo>
                    <a:pt x="90994" y="1104"/>
                  </a:lnTo>
                  <a:lnTo>
                    <a:pt x="88208" y="773"/>
                  </a:lnTo>
                  <a:lnTo>
                    <a:pt x="85395" y="497"/>
                  </a:lnTo>
                  <a:lnTo>
                    <a:pt x="82554" y="277"/>
                  </a:lnTo>
                  <a:lnTo>
                    <a:pt x="79685" y="111"/>
                  </a:lnTo>
                  <a:lnTo>
                    <a:pt x="76789" y="28"/>
                  </a:lnTo>
                  <a:lnTo>
                    <a:pt x="738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2"/>
            <p:cNvSpPr/>
            <p:nvPr/>
          </p:nvSpPr>
          <p:spPr>
            <a:xfrm>
              <a:off x="4417855" y="2359881"/>
              <a:ext cx="215726" cy="2107584"/>
            </a:xfrm>
            <a:custGeom>
              <a:avLst/>
              <a:gdLst/>
              <a:ahLst/>
              <a:cxnLst/>
              <a:rect l="l" t="t" r="r" b="b"/>
              <a:pathLst>
                <a:path w="12634" h="123431" extrusionOk="0">
                  <a:moveTo>
                    <a:pt x="4552" y="1"/>
                  </a:moveTo>
                  <a:lnTo>
                    <a:pt x="1" y="123430"/>
                  </a:lnTo>
                  <a:lnTo>
                    <a:pt x="12633" y="123430"/>
                  </a:lnTo>
                  <a:lnTo>
                    <a:pt x="80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2"/>
            <p:cNvSpPr/>
            <p:nvPr/>
          </p:nvSpPr>
          <p:spPr>
            <a:xfrm>
              <a:off x="5329643" y="3699774"/>
              <a:ext cx="712113" cy="834558"/>
            </a:xfrm>
            <a:custGeom>
              <a:avLst/>
              <a:gdLst/>
              <a:ahLst/>
              <a:cxnLst/>
              <a:rect l="l" t="t" r="r" b="b"/>
              <a:pathLst>
                <a:path w="41705" h="48876" extrusionOk="0">
                  <a:moveTo>
                    <a:pt x="1" y="1"/>
                  </a:moveTo>
                  <a:lnTo>
                    <a:pt x="1" y="13571"/>
                  </a:lnTo>
                  <a:lnTo>
                    <a:pt x="1" y="14316"/>
                  </a:lnTo>
                  <a:lnTo>
                    <a:pt x="56" y="15033"/>
                  </a:lnTo>
                  <a:lnTo>
                    <a:pt x="166" y="15750"/>
                  </a:lnTo>
                  <a:lnTo>
                    <a:pt x="276" y="16467"/>
                  </a:lnTo>
                  <a:lnTo>
                    <a:pt x="442" y="17157"/>
                  </a:lnTo>
                  <a:lnTo>
                    <a:pt x="635" y="17846"/>
                  </a:lnTo>
                  <a:lnTo>
                    <a:pt x="883" y="18508"/>
                  </a:lnTo>
                  <a:lnTo>
                    <a:pt x="1131" y="19170"/>
                  </a:lnTo>
                  <a:lnTo>
                    <a:pt x="1407" y="19804"/>
                  </a:lnTo>
                  <a:lnTo>
                    <a:pt x="1738" y="20439"/>
                  </a:lnTo>
                  <a:lnTo>
                    <a:pt x="2097" y="21046"/>
                  </a:lnTo>
                  <a:lnTo>
                    <a:pt x="2455" y="21625"/>
                  </a:lnTo>
                  <a:lnTo>
                    <a:pt x="2869" y="22204"/>
                  </a:lnTo>
                  <a:lnTo>
                    <a:pt x="3283" y="22728"/>
                  </a:lnTo>
                  <a:lnTo>
                    <a:pt x="3752" y="23252"/>
                  </a:lnTo>
                  <a:lnTo>
                    <a:pt x="4221" y="23749"/>
                  </a:lnTo>
                  <a:lnTo>
                    <a:pt x="4717" y="24245"/>
                  </a:lnTo>
                  <a:lnTo>
                    <a:pt x="5241" y="24686"/>
                  </a:lnTo>
                  <a:lnTo>
                    <a:pt x="5793" y="25128"/>
                  </a:lnTo>
                  <a:lnTo>
                    <a:pt x="6372" y="25514"/>
                  </a:lnTo>
                  <a:lnTo>
                    <a:pt x="6951" y="25900"/>
                  </a:lnTo>
                  <a:lnTo>
                    <a:pt x="7558" y="26259"/>
                  </a:lnTo>
                  <a:lnTo>
                    <a:pt x="8165" y="26562"/>
                  </a:lnTo>
                  <a:lnTo>
                    <a:pt x="8799" y="26865"/>
                  </a:lnTo>
                  <a:lnTo>
                    <a:pt x="9461" y="27114"/>
                  </a:lnTo>
                  <a:lnTo>
                    <a:pt x="10151" y="27334"/>
                  </a:lnTo>
                  <a:lnTo>
                    <a:pt x="10813" y="27527"/>
                  </a:lnTo>
                  <a:lnTo>
                    <a:pt x="11530" y="27693"/>
                  </a:lnTo>
                  <a:lnTo>
                    <a:pt x="12219" y="27831"/>
                  </a:lnTo>
                  <a:lnTo>
                    <a:pt x="12964" y="27914"/>
                  </a:lnTo>
                  <a:lnTo>
                    <a:pt x="13681" y="27969"/>
                  </a:lnTo>
                  <a:lnTo>
                    <a:pt x="14426" y="27996"/>
                  </a:lnTo>
                  <a:lnTo>
                    <a:pt x="27665" y="27996"/>
                  </a:lnTo>
                  <a:lnTo>
                    <a:pt x="28024" y="28024"/>
                  </a:lnTo>
                  <a:lnTo>
                    <a:pt x="28410" y="28079"/>
                  </a:lnTo>
                  <a:lnTo>
                    <a:pt x="28769" y="28134"/>
                  </a:lnTo>
                  <a:lnTo>
                    <a:pt x="29127" y="28217"/>
                  </a:lnTo>
                  <a:lnTo>
                    <a:pt x="29486" y="28327"/>
                  </a:lnTo>
                  <a:lnTo>
                    <a:pt x="29817" y="28438"/>
                  </a:lnTo>
                  <a:lnTo>
                    <a:pt x="30148" y="28576"/>
                  </a:lnTo>
                  <a:lnTo>
                    <a:pt x="30479" y="28713"/>
                  </a:lnTo>
                  <a:lnTo>
                    <a:pt x="30810" y="28879"/>
                  </a:lnTo>
                  <a:lnTo>
                    <a:pt x="31113" y="29072"/>
                  </a:lnTo>
                  <a:lnTo>
                    <a:pt x="31417" y="29265"/>
                  </a:lnTo>
                  <a:lnTo>
                    <a:pt x="31692" y="29458"/>
                  </a:lnTo>
                  <a:lnTo>
                    <a:pt x="31996" y="29679"/>
                  </a:lnTo>
                  <a:lnTo>
                    <a:pt x="32244" y="29927"/>
                  </a:lnTo>
                  <a:lnTo>
                    <a:pt x="32520" y="30175"/>
                  </a:lnTo>
                  <a:lnTo>
                    <a:pt x="32768" y="30424"/>
                  </a:lnTo>
                  <a:lnTo>
                    <a:pt x="32989" y="30699"/>
                  </a:lnTo>
                  <a:lnTo>
                    <a:pt x="33209" y="30975"/>
                  </a:lnTo>
                  <a:lnTo>
                    <a:pt x="33402" y="31251"/>
                  </a:lnTo>
                  <a:lnTo>
                    <a:pt x="33596" y="31554"/>
                  </a:lnTo>
                  <a:lnTo>
                    <a:pt x="33789" y="31885"/>
                  </a:lnTo>
                  <a:lnTo>
                    <a:pt x="33954" y="32189"/>
                  </a:lnTo>
                  <a:lnTo>
                    <a:pt x="34092" y="32520"/>
                  </a:lnTo>
                  <a:lnTo>
                    <a:pt x="34230" y="32851"/>
                  </a:lnTo>
                  <a:lnTo>
                    <a:pt x="34340" y="33209"/>
                  </a:lnTo>
                  <a:lnTo>
                    <a:pt x="34451" y="33540"/>
                  </a:lnTo>
                  <a:lnTo>
                    <a:pt x="34533" y="33899"/>
                  </a:lnTo>
                  <a:lnTo>
                    <a:pt x="34589" y="34285"/>
                  </a:lnTo>
                  <a:lnTo>
                    <a:pt x="34644" y="34644"/>
                  </a:lnTo>
                  <a:lnTo>
                    <a:pt x="34671" y="35030"/>
                  </a:lnTo>
                  <a:lnTo>
                    <a:pt x="34671" y="35416"/>
                  </a:lnTo>
                  <a:lnTo>
                    <a:pt x="34671" y="48876"/>
                  </a:lnTo>
                  <a:lnTo>
                    <a:pt x="41705" y="48876"/>
                  </a:lnTo>
                  <a:lnTo>
                    <a:pt x="41705" y="35416"/>
                  </a:lnTo>
                  <a:lnTo>
                    <a:pt x="41677" y="34671"/>
                  </a:lnTo>
                  <a:lnTo>
                    <a:pt x="41622" y="33926"/>
                  </a:lnTo>
                  <a:lnTo>
                    <a:pt x="41539" y="33209"/>
                  </a:lnTo>
                  <a:lnTo>
                    <a:pt x="41401" y="32492"/>
                  </a:lnTo>
                  <a:lnTo>
                    <a:pt x="41236" y="31803"/>
                  </a:lnTo>
                  <a:lnTo>
                    <a:pt x="41043" y="31113"/>
                  </a:lnTo>
                  <a:lnTo>
                    <a:pt x="40822" y="30451"/>
                  </a:lnTo>
                  <a:lnTo>
                    <a:pt x="40574" y="29789"/>
                  </a:lnTo>
                  <a:lnTo>
                    <a:pt x="40270" y="29155"/>
                  </a:lnTo>
                  <a:lnTo>
                    <a:pt x="39967" y="28520"/>
                  </a:lnTo>
                  <a:lnTo>
                    <a:pt x="39608" y="27914"/>
                  </a:lnTo>
                  <a:lnTo>
                    <a:pt x="39222" y="27334"/>
                  </a:lnTo>
                  <a:lnTo>
                    <a:pt x="38836" y="26783"/>
                  </a:lnTo>
                  <a:lnTo>
                    <a:pt x="38395" y="26231"/>
                  </a:lnTo>
                  <a:lnTo>
                    <a:pt x="37954" y="25707"/>
                  </a:lnTo>
                  <a:lnTo>
                    <a:pt x="37485" y="25211"/>
                  </a:lnTo>
                  <a:lnTo>
                    <a:pt x="36961" y="24714"/>
                  </a:lnTo>
                  <a:lnTo>
                    <a:pt x="36437" y="24273"/>
                  </a:lnTo>
                  <a:lnTo>
                    <a:pt x="35912" y="23831"/>
                  </a:lnTo>
                  <a:lnTo>
                    <a:pt x="35333" y="23445"/>
                  </a:lnTo>
                  <a:lnTo>
                    <a:pt x="34754" y="23059"/>
                  </a:lnTo>
                  <a:lnTo>
                    <a:pt x="34147" y="22728"/>
                  </a:lnTo>
                  <a:lnTo>
                    <a:pt x="33513" y="22397"/>
                  </a:lnTo>
                  <a:lnTo>
                    <a:pt x="32878" y="22121"/>
                  </a:lnTo>
                  <a:lnTo>
                    <a:pt x="32216" y="21846"/>
                  </a:lnTo>
                  <a:lnTo>
                    <a:pt x="31554" y="21625"/>
                  </a:lnTo>
                  <a:lnTo>
                    <a:pt x="30865" y="21432"/>
                  </a:lnTo>
                  <a:lnTo>
                    <a:pt x="30175" y="21266"/>
                  </a:lnTo>
                  <a:lnTo>
                    <a:pt x="29458" y="21128"/>
                  </a:lnTo>
                  <a:lnTo>
                    <a:pt x="28741" y="21046"/>
                  </a:lnTo>
                  <a:lnTo>
                    <a:pt x="28024" y="20990"/>
                  </a:lnTo>
                  <a:lnTo>
                    <a:pt x="27279" y="20963"/>
                  </a:lnTo>
                  <a:lnTo>
                    <a:pt x="14040" y="20963"/>
                  </a:lnTo>
                  <a:lnTo>
                    <a:pt x="13681" y="20935"/>
                  </a:lnTo>
                  <a:lnTo>
                    <a:pt x="13295" y="20880"/>
                  </a:lnTo>
                  <a:lnTo>
                    <a:pt x="12937" y="20825"/>
                  </a:lnTo>
                  <a:lnTo>
                    <a:pt x="12578" y="20742"/>
                  </a:lnTo>
                  <a:lnTo>
                    <a:pt x="12219" y="20632"/>
                  </a:lnTo>
                  <a:lnTo>
                    <a:pt x="11888" y="20522"/>
                  </a:lnTo>
                  <a:lnTo>
                    <a:pt x="11530" y="20384"/>
                  </a:lnTo>
                  <a:lnTo>
                    <a:pt x="11227" y="20246"/>
                  </a:lnTo>
                  <a:lnTo>
                    <a:pt x="10896" y="20080"/>
                  </a:lnTo>
                  <a:lnTo>
                    <a:pt x="10592" y="19887"/>
                  </a:lnTo>
                  <a:lnTo>
                    <a:pt x="10289" y="19694"/>
                  </a:lnTo>
                  <a:lnTo>
                    <a:pt x="9985" y="19501"/>
                  </a:lnTo>
                  <a:lnTo>
                    <a:pt x="9709" y="19280"/>
                  </a:lnTo>
                  <a:lnTo>
                    <a:pt x="9434" y="19032"/>
                  </a:lnTo>
                  <a:lnTo>
                    <a:pt x="9185" y="18812"/>
                  </a:lnTo>
                  <a:lnTo>
                    <a:pt x="8937" y="18536"/>
                  </a:lnTo>
                  <a:lnTo>
                    <a:pt x="8717" y="18287"/>
                  </a:lnTo>
                  <a:lnTo>
                    <a:pt x="8496" y="17984"/>
                  </a:lnTo>
                  <a:lnTo>
                    <a:pt x="8275" y="17708"/>
                  </a:lnTo>
                  <a:lnTo>
                    <a:pt x="8082" y="17405"/>
                  </a:lnTo>
                  <a:lnTo>
                    <a:pt x="7917" y="17101"/>
                  </a:lnTo>
                  <a:lnTo>
                    <a:pt x="7751" y="16770"/>
                  </a:lnTo>
                  <a:lnTo>
                    <a:pt x="7586" y="16439"/>
                  </a:lnTo>
                  <a:lnTo>
                    <a:pt x="7475" y="16108"/>
                  </a:lnTo>
                  <a:lnTo>
                    <a:pt x="7337" y="15777"/>
                  </a:lnTo>
                  <a:lnTo>
                    <a:pt x="7255" y="15419"/>
                  </a:lnTo>
                  <a:lnTo>
                    <a:pt x="7172" y="15060"/>
                  </a:lnTo>
                  <a:lnTo>
                    <a:pt x="7089" y="14702"/>
                  </a:lnTo>
                  <a:lnTo>
                    <a:pt x="7062" y="14316"/>
                  </a:lnTo>
                  <a:lnTo>
                    <a:pt x="7034" y="13957"/>
                  </a:lnTo>
                  <a:lnTo>
                    <a:pt x="7006" y="13571"/>
                  </a:lnTo>
                  <a:lnTo>
                    <a:pt x="70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2"/>
            <p:cNvSpPr/>
            <p:nvPr/>
          </p:nvSpPr>
          <p:spPr>
            <a:xfrm>
              <a:off x="4850211" y="4129295"/>
              <a:ext cx="250098" cy="159207"/>
            </a:xfrm>
            <a:custGeom>
              <a:avLst/>
              <a:gdLst/>
              <a:ahLst/>
              <a:cxnLst/>
              <a:rect l="l" t="t" r="r" b="b"/>
              <a:pathLst>
                <a:path w="14647" h="9324" extrusionOk="0">
                  <a:moveTo>
                    <a:pt x="6758" y="0"/>
                  </a:moveTo>
                  <a:lnTo>
                    <a:pt x="0" y="9323"/>
                  </a:lnTo>
                  <a:lnTo>
                    <a:pt x="3007" y="9323"/>
                  </a:lnTo>
                  <a:lnTo>
                    <a:pt x="7254" y="3476"/>
                  </a:lnTo>
                  <a:lnTo>
                    <a:pt x="11529" y="9323"/>
                  </a:lnTo>
                  <a:lnTo>
                    <a:pt x="14646" y="9323"/>
                  </a:lnTo>
                  <a:lnTo>
                    <a:pt x="7778" y="0"/>
                  </a:lnTo>
                  <a:lnTo>
                    <a:pt x="7254" y="359"/>
                  </a:lnTo>
                  <a:lnTo>
                    <a:pt x="67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2"/>
            <p:cNvSpPr/>
            <p:nvPr/>
          </p:nvSpPr>
          <p:spPr>
            <a:xfrm>
              <a:off x="4722575" y="3991295"/>
              <a:ext cx="503473" cy="210535"/>
            </a:xfrm>
            <a:custGeom>
              <a:avLst/>
              <a:gdLst/>
              <a:ahLst/>
              <a:cxnLst/>
              <a:rect l="l" t="t" r="r" b="b"/>
              <a:pathLst>
                <a:path w="29486" h="12330" extrusionOk="0">
                  <a:moveTo>
                    <a:pt x="3614" y="1"/>
                  </a:moveTo>
                  <a:lnTo>
                    <a:pt x="0" y="12330"/>
                  </a:lnTo>
                  <a:lnTo>
                    <a:pt x="29486" y="12330"/>
                  </a:lnTo>
                  <a:lnTo>
                    <a:pt x="25872" y="1"/>
                  </a:lnTo>
                  <a:close/>
                </a:path>
              </a:pathLst>
            </a:custGeom>
            <a:solidFill>
              <a:srgbClr val="8FF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2"/>
            <p:cNvSpPr/>
            <p:nvPr/>
          </p:nvSpPr>
          <p:spPr>
            <a:xfrm>
              <a:off x="4713150" y="3985182"/>
              <a:ext cx="521846" cy="223256"/>
            </a:xfrm>
            <a:custGeom>
              <a:avLst/>
              <a:gdLst/>
              <a:ahLst/>
              <a:cxnLst/>
              <a:rect l="l" t="t" r="r" b="b"/>
              <a:pathLst>
                <a:path w="30562" h="13075" extrusionOk="0">
                  <a:moveTo>
                    <a:pt x="25983" y="717"/>
                  </a:moveTo>
                  <a:lnTo>
                    <a:pt x="26176" y="1407"/>
                  </a:lnTo>
                  <a:lnTo>
                    <a:pt x="29348" y="12329"/>
                  </a:lnTo>
                  <a:lnTo>
                    <a:pt x="1242" y="12329"/>
                  </a:lnTo>
                  <a:lnTo>
                    <a:pt x="4193" y="2124"/>
                  </a:lnTo>
                  <a:lnTo>
                    <a:pt x="4607" y="717"/>
                  </a:lnTo>
                  <a:close/>
                  <a:moveTo>
                    <a:pt x="4166" y="0"/>
                  </a:moveTo>
                  <a:lnTo>
                    <a:pt x="3973" y="28"/>
                  </a:lnTo>
                  <a:lnTo>
                    <a:pt x="3807" y="83"/>
                  </a:lnTo>
                  <a:lnTo>
                    <a:pt x="3697" y="166"/>
                  </a:lnTo>
                  <a:lnTo>
                    <a:pt x="3642" y="221"/>
                  </a:lnTo>
                  <a:lnTo>
                    <a:pt x="3614" y="276"/>
                  </a:lnTo>
                  <a:lnTo>
                    <a:pt x="28" y="12605"/>
                  </a:lnTo>
                  <a:lnTo>
                    <a:pt x="1" y="12688"/>
                  </a:lnTo>
                  <a:lnTo>
                    <a:pt x="28" y="12771"/>
                  </a:lnTo>
                  <a:lnTo>
                    <a:pt x="56" y="12854"/>
                  </a:lnTo>
                  <a:lnTo>
                    <a:pt x="111" y="12909"/>
                  </a:lnTo>
                  <a:lnTo>
                    <a:pt x="194" y="12964"/>
                  </a:lnTo>
                  <a:lnTo>
                    <a:pt x="304" y="13019"/>
                  </a:lnTo>
                  <a:lnTo>
                    <a:pt x="414" y="13047"/>
                  </a:lnTo>
                  <a:lnTo>
                    <a:pt x="552" y="13074"/>
                  </a:lnTo>
                  <a:lnTo>
                    <a:pt x="30038" y="13074"/>
                  </a:lnTo>
                  <a:lnTo>
                    <a:pt x="30231" y="13047"/>
                  </a:lnTo>
                  <a:lnTo>
                    <a:pt x="30396" y="12991"/>
                  </a:lnTo>
                  <a:lnTo>
                    <a:pt x="30479" y="12881"/>
                  </a:lnTo>
                  <a:lnTo>
                    <a:pt x="30562" y="12771"/>
                  </a:lnTo>
                  <a:lnTo>
                    <a:pt x="30562" y="12688"/>
                  </a:lnTo>
                  <a:lnTo>
                    <a:pt x="30562" y="12605"/>
                  </a:lnTo>
                  <a:lnTo>
                    <a:pt x="26976" y="276"/>
                  </a:lnTo>
                  <a:lnTo>
                    <a:pt x="26948" y="221"/>
                  </a:lnTo>
                  <a:lnTo>
                    <a:pt x="26893" y="166"/>
                  </a:lnTo>
                  <a:lnTo>
                    <a:pt x="26783" y="83"/>
                  </a:lnTo>
                  <a:lnTo>
                    <a:pt x="26617" y="28"/>
                  </a:lnTo>
                  <a:lnTo>
                    <a:pt x="264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2"/>
            <p:cNvSpPr/>
            <p:nvPr/>
          </p:nvSpPr>
          <p:spPr>
            <a:xfrm>
              <a:off x="4738113" y="3984704"/>
              <a:ext cx="476171" cy="224195"/>
            </a:xfrm>
            <a:custGeom>
              <a:avLst/>
              <a:gdLst/>
              <a:ahLst/>
              <a:cxnLst/>
              <a:rect l="l" t="t" r="r" b="b"/>
              <a:pathLst>
                <a:path w="27887" h="13130" extrusionOk="0">
                  <a:moveTo>
                    <a:pt x="13268" y="4000"/>
                  </a:moveTo>
                  <a:lnTo>
                    <a:pt x="13268" y="6207"/>
                  </a:lnTo>
                  <a:lnTo>
                    <a:pt x="7337" y="6207"/>
                  </a:lnTo>
                  <a:lnTo>
                    <a:pt x="7834" y="4000"/>
                  </a:lnTo>
                  <a:close/>
                  <a:moveTo>
                    <a:pt x="19777" y="4000"/>
                  </a:moveTo>
                  <a:lnTo>
                    <a:pt x="20301" y="6207"/>
                  </a:lnTo>
                  <a:lnTo>
                    <a:pt x="14398" y="6207"/>
                  </a:lnTo>
                  <a:lnTo>
                    <a:pt x="14398" y="4000"/>
                  </a:lnTo>
                  <a:close/>
                  <a:moveTo>
                    <a:pt x="13268" y="6951"/>
                  </a:moveTo>
                  <a:lnTo>
                    <a:pt x="13268" y="9130"/>
                  </a:lnTo>
                  <a:lnTo>
                    <a:pt x="6648" y="9130"/>
                  </a:lnTo>
                  <a:lnTo>
                    <a:pt x="7172" y="6951"/>
                  </a:lnTo>
                  <a:close/>
                  <a:moveTo>
                    <a:pt x="20466" y="6951"/>
                  </a:moveTo>
                  <a:lnTo>
                    <a:pt x="20991" y="9130"/>
                  </a:lnTo>
                  <a:lnTo>
                    <a:pt x="14398" y="9130"/>
                  </a:lnTo>
                  <a:lnTo>
                    <a:pt x="14398" y="6951"/>
                  </a:lnTo>
                  <a:close/>
                  <a:moveTo>
                    <a:pt x="19391" y="1"/>
                  </a:moveTo>
                  <a:lnTo>
                    <a:pt x="19198" y="28"/>
                  </a:lnTo>
                  <a:lnTo>
                    <a:pt x="19032" y="56"/>
                  </a:lnTo>
                  <a:lnTo>
                    <a:pt x="18977" y="111"/>
                  </a:lnTo>
                  <a:lnTo>
                    <a:pt x="18922" y="166"/>
                  </a:lnTo>
                  <a:lnTo>
                    <a:pt x="18922" y="221"/>
                  </a:lnTo>
                  <a:lnTo>
                    <a:pt x="18922" y="304"/>
                  </a:lnTo>
                  <a:lnTo>
                    <a:pt x="19611" y="3283"/>
                  </a:lnTo>
                  <a:lnTo>
                    <a:pt x="14398" y="3283"/>
                  </a:lnTo>
                  <a:lnTo>
                    <a:pt x="14398" y="580"/>
                  </a:lnTo>
                  <a:lnTo>
                    <a:pt x="14371" y="497"/>
                  </a:lnTo>
                  <a:lnTo>
                    <a:pt x="14343" y="442"/>
                  </a:lnTo>
                  <a:lnTo>
                    <a:pt x="14288" y="387"/>
                  </a:lnTo>
                  <a:lnTo>
                    <a:pt x="14205" y="332"/>
                  </a:lnTo>
                  <a:lnTo>
                    <a:pt x="14040" y="277"/>
                  </a:lnTo>
                  <a:lnTo>
                    <a:pt x="13819" y="249"/>
                  </a:lnTo>
                  <a:lnTo>
                    <a:pt x="13626" y="277"/>
                  </a:lnTo>
                  <a:lnTo>
                    <a:pt x="13461" y="332"/>
                  </a:lnTo>
                  <a:lnTo>
                    <a:pt x="13378" y="387"/>
                  </a:lnTo>
                  <a:lnTo>
                    <a:pt x="13323" y="442"/>
                  </a:lnTo>
                  <a:lnTo>
                    <a:pt x="13295" y="497"/>
                  </a:lnTo>
                  <a:lnTo>
                    <a:pt x="13268" y="580"/>
                  </a:lnTo>
                  <a:lnTo>
                    <a:pt x="13268" y="3283"/>
                  </a:lnTo>
                  <a:lnTo>
                    <a:pt x="7999" y="3283"/>
                  </a:lnTo>
                  <a:lnTo>
                    <a:pt x="8634" y="607"/>
                  </a:lnTo>
                  <a:lnTo>
                    <a:pt x="8634" y="525"/>
                  </a:lnTo>
                  <a:lnTo>
                    <a:pt x="8606" y="442"/>
                  </a:lnTo>
                  <a:lnTo>
                    <a:pt x="8579" y="387"/>
                  </a:lnTo>
                  <a:lnTo>
                    <a:pt x="8523" y="332"/>
                  </a:lnTo>
                  <a:lnTo>
                    <a:pt x="8358" y="221"/>
                  </a:lnTo>
                  <a:lnTo>
                    <a:pt x="8165" y="166"/>
                  </a:lnTo>
                  <a:lnTo>
                    <a:pt x="7972" y="139"/>
                  </a:lnTo>
                  <a:lnTo>
                    <a:pt x="7806" y="194"/>
                  </a:lnTo>
                  <a:lnTo>
                    <a:pt x="7724" y="221"/>
                  </a:lnTo>
                  <a:lnTo>
                    <a:pt x="7641" y="277"/>
                  </a:lnTo>
                  <a:lnTo>
                    <a:pt x="7613" y="332"/>
                  </a:lnTo>
                  <a:lnTo>
                    <a:pt x="7586" y="414"/>
                  </a:lnTo>
                  <a:lnTo>
                    <a:pt x="6924" y="3283"/>
                  </a:lnTo>
                  <a:lnTo>
                    <a:pt x="1655" y="3283"/>
                  </a:lnTo>
                  <a:lnTo>
                    <a:pt x="1518" y="3311"/>
                  </a:lnTo>
                  <a:lnTo>
                    <a:pt x="1380" y="3338"/>
                  </a:lnTo>
                  <a:lnTo>
                    <a:pt x="1297" y="3393"/>
                  </a:lnTo>
                  <a:lnTo>
                    <a:pt x="1214" y="3448"/>
                  </a:lnTo>
                  <a:lnTo>
                    <a:pt x="1159" y="3504"/>
                  </a:lnTo>
                  <a:lnTo>
                    <a:pt x="1131" y="3586"/>
                  </a:lnTo>
                  <a:lnTo>
                    <a:pt x="1131" y="3642"/>
                  </a:lnTo>
                  <a:lnTo>
                    <a:pt x="1131" y="3697"/>
                  </a:lnTo>
                  <a:lnTo>
                    <a:pt x="1159" y="3779"/>
                  </a:lnTo>
                  <a:lnTo>
                    <a:pt x="1214" y="3835"/>
                  </a:lnTo>
                  <a:lnTo>
                    <a:pt x="1297" y="3890"/>
                  </a:lnTo>
                  <a:lnTo>
                    <a:pt x="1380" y="3945"/>
                  </a:lnTo>
                  <a:lnTo>
                    <a:pt x="1518" y="3973"/>
                  </a:lnTo>
                  <a:lnTo>
                    <a:pt x="1655" y="4000"/>
                  </a:lnTo>
                  <a:lnTo>
                    <a:pt x="6731" y="4000"/>
                  </a:lnTo>
                  <a:lnTo>
                    <a:pt x="6234" y="6207"/>
                  </a:lnTo>
                  <a:lnTo>
                    <a:pt x="883" y="6207"/>
                  </a:lnTo>
                  <a:lnTo>
                    <a:pt x="718" y="6234"/>
                  </a:lnTo>
                  <a:lnTo>
                    <a:pt x="607" y="6262"/>
                  </a:lnTo>
                  <a:lnTo>
                    <a:pt x="497" y="6317"/>
                  </a:lnTo>
                  <a:lnTo>
                    <a:pt x="414" y="6372"/>
                  </a:lnTo>
                  <a:lnTo>
                    <a:pt x="359" y="6427"/>
                  </a:lnTo>
                  <a:lnTo>
                    <a:pt x="332" y="6510"/>
                  </a:lnTo>
                  <a:lnTo>
                    <a:pt x="332" y="6565"/>
                  </a:lnTo>
                  <a:lnTo>
                    <a:pt x="332" y="6648"/>
                  </a:lnTo>
                  <a:lnTo>
                    <a:pt x="359" y="6703"/>
                  </a:lnTo>
                  <a:lnTo>
                    <a:pt x="414" y="6758"/>
                  </a:lnTo>
                  <a:lnTo>
                    <a:pt x="497" y="6813"/>
                  </a:lnTo>
                  <a:lnTo>
                    <a:pt x="607" y="6869"/>
                  </a:lnTo>
                  <a:lnTo>
                    <a:pt x="718" y="6896"/>
                  </a:lnTo>
                  <a:lnTo>
                    <a:pt x="883" y="6924"/>
                  </a:lnTo>
                  <a:lnTo>
                    <a:pt x="1049" y="6951"/>
                  </a:lnTo>
                  <a:lnTo>
                    <a:pt x="6069" y="6951"/>
                  </a:lnTo>
                  <a:lnTo>
                    <a:pt x="5545" y="9130"/>
                  </a:lnTo>
                  <a:lnTo>
                    <a:pt x="773" y="9130"/>
                  </a:lnTo>
                  <a:lnTo>
                    <a:pt x="580" y="9158"/>
                  </a:lnTo>
                  <a:lnTo>
                    <a:pt x="442" y="9158"/>
                  </a:lnTo>
                  <a:lnTo>
                    <a:pt x="304" y="9213"/>
                  </a:lnTo>
                  <a:lnTo>
                    <a:pt x="194" y="9241"/>
                  </a:lnTo>
                  <a:lnTo>
                    <a:pt x="111" y="9296"/>
                  </a:lnTo>
                  <a:lnTo>
                    <a:pt x="56" y="9379"/>
                  </a:lnTo>
                  <a:lnTo>
                    <a:pt x="28" y="9434"/>
                  </a:lnTo>
                  <a:lnTo>
                    <a:pt x="1" y="9516"/>
                  </a:lnTo>
                  <a:lnTo>
                    <a:pt x="28" y="9572"/>
                  </a:lnTo>
                  <a:lnTo>
                    <a:pt x="56" y="9627"/>
                  </a:lnTo>
                  <a:lnTo>
                    <a:pt x="111" y="9710"/>
                  </a:lnTo>
                  <a:lnTo>
                    <a:pt x="194" y="9765"/>
                  </a:lnTo>
                  <a:lnTo>
                    <a:pt x="304" y="9792"/>
                  </a:lnTo>
                  <a:lnTo>
                    <a:pt x="442" y="9847"/>
                  </a:lnTo>
                  <a:lnTo>
                    <a:pt x="580" y="9875"/>
                  </a:lnTo>
                  <a:lnTo>
                    <a:pt x="5379" y="9875"/>
                  </a:lnTo>
                  <a:lnTo>
                    <a:pt x="4745" y="12661"/>
                  </a:lnTo>
                  <a:lnTo>
                    <a:pt x="4745" y="12744"/>
                  </a:lnTo>
                  <a:lnTo>
                    <a:pt x="4745" y="12826"/>
                  </a:lnTo>
                  <a:lnTo>
                    <a:pt x="4800" y="12882"/>
                  </a:lnTo>
                  <a:lnTo>
                    <a:pt x="4855" y="12964"/>
                  </a:lnTo>
                  <a:lnTo>
                    <a:pt x="4993" y="13047"/>
                  </a:lnTo>
                  <a:lnTo>
                    <a:pt x="5186" y="13102"/>
                  </a:lnTo>
                  <a:lnTo>
                    <a:pt x="5379" y="13130"/>
                  </a:lnTo>
                  <a:lnTo>
                    <a:pt x="5572" y="13075"/>
                  </a:lnTo>
                  <a:lnTo>
                    <a:pt x="5655" y="13047"/>
                  </a:lnTo>
                  <a:lnTo>
                    <a:pt x="5710" y="12992"/>
                  </a:lnTo>
                  <a:lnTo>
                    <a:pt x="5765" y="12937"/>
                  </a:lnTo>
                  <a:lnTo>
                    <a:pt x="5793" y="12854"/>
                  </a:lnTo>
                  <a:lnTo>
                    <a:pt x="6482" y="9875"/>
                  </a:lnTo>
                  <a:lnTo>
                    <a:pt x="13268" y="9875"/>
                  </a:lnTo>
                  <a:lnTo>
                    <a:pt x="13268" y="12495"/>
                  </a:lnTo>
                  <a:lnTo>
                    <a:pt x="13295" y="12578"/>
                  </a:lnTo>
                  <a:lnTo>
                    <a:pt x="13323" y="12661"/>
                  </a:lnTo>
                  <a:lnTo>
                    <a:pt x="13378" y="12716"/>
                  </a:lnTo>
                  <a:lnTo>
                    <a:pt x="13461" y="12771"/>
                  </a:lnTo>
                  <a:lnTo>
                    <a:pt x="13626" y="12826"/>
                  </a:lnTo>
                  <a:lnTo>
                    <a:pt x="13819" y="12854"/>
                  </a:lnTo>
                  <a:lnTo>
                    <a:pt x="14040" y="12826"/>
                  </a:lnTo>
                  <a:lnTo>
                    <a:pt x="14205" y="12771"/>
                  </a:lnTo>
                  <a:lnTo>
                    <a:pt x="14288" y="12716"/>
                  </a:lnTo>
                  <a:lnTo>
                    <a:pt x="14343" y="12661"/>
                  </a:lnTo>
                  <a:lnTo>
                    <a:pt x="14371" y="12578"/>
                  </a:lnTo>
                  <a:lnTo>
                    <a:pt x="14398" y="12495"/>
                  </a:lnTo>
                  <a:lnTo>
                    <a:pt x="14398" y="9875"/>
                  </a:lnTo>
                  <a:lnTo>
                    <a:pt x="21156" y="9875"/>
                  </a:lnTo>
                  <a:lnTo>
                    <a:pt x="21790" y="12551"/>
                  </a:lnTo>
                  <a:lnTo>
                    <a:pt x="21846" y="12633"/>
                  </a:lnTo>
                  <a:lnTo>
                    <a:pt x="21873" y="12716"/>
                  </a:lnTo>
                  <a:lnTo>
                    <a:pt x="21956" y="12744"/>
                  </a:lnTo>
                  <a:lnTo>
                    <a:pt x="22039" y="12799"/>
                  </a:lnTo>
                  <a:lnTo>
                    <a:pt x="22232" y="12826"/>
                  </a:lnTo>
                  <a:lnTo>
                    <a:pt x="22425" y="12799"/>
                  </a:lnTo>
                  <a:lnTo>
                    <a:pt x="22618" y="12744"/>
                  </a:lnTo>
                  <a:lnTo>
                    <a:pt x="22756" y="12661"/>
                  </a:lnTo>
                  <a:lnTo>
                    <a:pt x="22839" y="12606"/>
                  </a:lnTo>
                  <a:lnTo>
                    <a:pt x="22866" y="12523"/>
                  </a:lnTo>
                  <a:lnTo>
                    <a:pt x="22894" y="12440"/>
                  </a:lnTo>
                  <a:lnTo>
                    <a:pt x="22866" y="12385"/>
                  </a:lnTo>
                  <a:lnTo>
                    <a:pt x="22287" y="9875"/>
                  </a:lnTo>
                  <a:lnTo>
                    <a:pt x="27307" y="9875"/>
                  </a:lnTo>
                  <a:lnTo>
                    <a:pt x="27445" y="9847"/>
                  </a:lnTo>
                  <a:lnTo>
                    <a:pt x="27583" y="9792"/>
                  </a:lnTo>
                  <a:lnTo>
                    <a:pt x="27693" y="9765"/>
                  </a:lnTo>
                  <a:lnTo>
                    <a:pt x="27776" y="9710"/>
                  </a:lnTo>
                  <a:lnTo>
                    <a:pt x="27831" y="9627"/>
                  </a:lnTo>
                  <a:lnTo>
                    <a:pt x="27858" y="9572"/>
                  </a:lnTo>
                  <a:lnTo>
                    <a:pt x="27886" y="9516"/>
                  </a:lnTo>
                  <a:lnTo>
                    <a:pt x="27858" y="9434"/>
                  </a:lnTo>
                  <a:lnTo>
                    <a:pt x="27831" y="9379"/>
                  </a:lnTo>
                  <a:lnTo>
                    <a:pt x="27776" y="9296"/>
                  </a:lnTo>
                  <a:lnTo>
                    <a:pt x="27693" y="9241"/>
                  </a:lnTo>
                  <a:lnTo>
                    <a:pt x="27583" y="9213"/>
                  </a:lnTo>
                  <a:lnTo>
                    <a:pt x="27445" y="9158"/>
                  </a:lnTo>
                  <a:lnTo>
                    <a:pt x="27307" y="9158"/>
                  </a:lnTo>
                  <a:lnTo>
                    <a:pt x="27114" y="9130"/>
                  </a:lnTo>
                  <a:lnTo>
                    <a:pt x="22121" y="9130"/>
                  </a:lnTo>
                  <a:lnTo>
                    <a:pt x="21597" y="6951"/>
                  </a:lnTo>
                  <a:lnTo>
                    <a:pt x="26617" y="6951"/>
                  </a:lnTo>
                  <a:lnTo>
                    <a:pt x="26783" y="6924"/>
                  </a:lnTo>
                  <a:lnTo>
                    <a:pt x="26948" y="6896"/>
                  </a:lnTo>
                  <a:lnTo>
                    <a:pt x="27059" y="6869"/>
                  </a:lnTo>
                  <a:lnTo>
                    <a:pt x="27169" y="6813"/>
                  </a:lnTo>
                  <a:lnTo>
                    <a:pt x="27252" y="6758"/>
                  </a:lnTo>
                  <a:lnTo>
                    <a:pt x="27307" y="6703"/>
                  </a:lnTo>
                  <a:lnTo>
                    <a:pt x="27334" y="6648"/>
                  </a:lnTo>
                  <a:lnTo>
                    <a:pt x="27362" y="6565"/>
                  </a:lnTo>
                  <a:lnTo>
                    <a:pt x="27334" y="6510"/>
                  </a:lnTo>
                  <a:lnTo>
                    <a:pt x="27307" y="6427"/>
                  </a:lnTo>
                  <a:lnTo>
                    <a:pt x="27252" y="6372"/>
                  </a:lnTo>
                  <a:lnTo>
                    <a:pt x="27169" y="6317"/>
                  </a:lnTo>
                  <a:lnTo>
                    <a:pt x="27059" y="6262"/>
                  </a:lnTo>
                  <a:lnTo>
                    <a:pt x="26948" y="6234"/>
                  </a:lnTo>
                  <a:lnTo>
                    <a:pt x="26783" y="6207"/>
                  </a:lnTo>
                  <a:lnTo>
                    <a:pt x="21432" y="6207"/>
                  </a:lnTo>
                  <a:lnTo>
                    <a:pt x="20908" y="4000"/>
                  </a:lnTo>
                  <a:lnTo>
                    <a:pt x="25679" y="4000"/>
                  </a:lnTo>
                  <a:lnTo>
                    <a:pt x="25817" y="3973"/>
                  </a:lnTo>
                  <a:lnTo>
                    <a:pt x="25928" y="3945"/>
                  </a:lnTo>
                  <a:lnTo>
                    <a:pt x="26038" y="3890"/>
                  </a:lnTo>
                  <a:lnTo>
                    <a:pt x="26093" y="3835"/>
                  </a:lnTo>
                  <a:lnTo>
                    <a:pt x="26148" y="3779"/>
                  </a:lnTo>
                  <a:lnTo>
                    <a:pt x="26204" y="3697"/>
                  </a:lnTo>
                  <a:lnTo>
                    <a:pt x="26204" y="3642"/>
                  </a:lnTo>
                  <a:lnTo>
                    <a:pt x="26204" y="3586"/>
                  </a:lnTo>
                  <a:lnTo>
                    <a:pt x="26148" y="3504"/>
                  </a:lnTo>
                  <a:lnTo>
                    <a:pt x="26093" y="3448"/>
                  </a:lnTo>
                  <a:lnTo>
                    <a:pt x="26038" y="3393"/>
                  </a:lnTo>
                  <a:lnTo>
                    <a:pt x="25928" y="3338"/>
                  </a:lnTo>
                  <a:lnTo>
                    <a:pt x="25817" y="3311"/>
                  </a:lnTo>
                  <a:lnTo>
                    <a:pt x="25679" y="3283"/>
                  </a:lnTo>
                  <a:lnTo>
                    <a:pt x="20742" y="3283"/>
                  </a:lnTo>
                  <a:lnTo>
                    <a:pt x="20053" y="387"/>
                  </a:lnTo>
                  <a:lnTo>
                    <a:pt x="20025" y="304"/>
                  </a:lnTo>
                  <a:lnTo>
                    <a:pt x="19970" y="249"/>
                  </a:lnTo>
                  <a:lnTo>
                    <a:pt x="19887" y="166"/>
                  </a:lnTo>
                  <a:lnTo>
                    <a:pt x="19804" y="111"/>
                  </a:lnTo>
                  <a:lnTo>
                    <a:pt x="19611" y="56"/>
                  </a:lnTo>
                  <a:lnTo>
                    <a:pt x="193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2"/>
            <p:cNvSpPr/>
            <p:nvPr/>
          </p:nvSpPr>
          <p:spPr>
            <a:xfrm>
              <a:off x="6922911" y="3982826"/>
              <a:ext cx="293434" cy="186510"/>
            </a:xfrm>
            <a:custGeom>
              <a:avLst/>
              <a:gdLst/>
              <a:ahLst/>
              <a:cxnLst/>
              <a:rect l="l" t="t" r="r" b="b"/>
              <a:pathLst>
                <a:path w="17185" h="10923" extrusionOk="0">
                  <a:moveTo>
                    <a:pt x="7944" y="0"/>
                  </a:moveTo>
                  <a:lnTo>
                    <a:pt x="1" y="10923"/>
                  </a:lnTo>
                  <a:lnTo>
                    <a:pt x="3531" y="10923"/>
                  </a:lnTo>
                  <a:lnTo>
                    <a:pt x="8524" y="4083"/>
                  </a:lnTo>
                  <a:lnTo>
                    <a:pt x="13543" y="10923"/>
                  </a:lnTo>
                  <a:lnTo>
                    <a:pt x="17184" y="10923"/>
                  </a:lnTo>
                  <a:lnTo>
                    <a:pt x="9130" y="0"/>
                  </a:lnTo>
                  <a:lnTo>
                    <a:pt x="8524" y="414"/>
                  </a:lnTo>
                  <a:lnTo>
                    <a:pt x="79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2"/>
            <p:cNvSpPr/>
            <p:nvPr/>
          </p:nvSpPr>
          <p:spPr>
            <a:xfrm>
              <a:off x="6773624" y="3821280"/>
              <a:ext cx="590129" cy="246802"/>
            </a:xfrm>
            <a:custGeom>
              <a:avLst/>
              <a:gdLst/>
              <a:ahLst/>
              <a:cxnLst/>
              <a:rect l="l" t="t" r="r" b="b"/>
              <a:pathLst>
                <a:path w="34561" h="14454" extrusionOk="0">
                  <a:moveTo>
                    <a:pt x="4220" y="1"/>
                  </a:moveTo>
                  <a:lnTo>
                    <a:pt x="0" y="14454"/>
                  </a:lnTo>
                  <a:lnTo>
                    <a:pt x="34560" y="14454"/>
                  </a:lnTo>
                  <a:lnTo>
                    <a:pt x="30340" y="1"/>
                  </a:lnTo>
                  <a:close/>
                </a:path>
              </a:pathLst>
            </a:custGeom>
            <a:solidFill>
              <a:srgbClr val="8FF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2"/>
            <p:cNvSpPr/>
            <p:nvPr/>
          </p:nvSpPr>
          <p:spPr>
            <a:xfrm>
              <a:off x="6762320" y="3813737"/>
              <a:ext cx="612258" cy="261879"/>
            </a:xfrm>
            <a:custGeom>
              <a:avLst/>
              <a:gdLst/>
              <a:ahLst/>
              <a:cxnLst/>
              <a:rect l="l" t="t" r="r" b="b"/>
              <a:pathLst>
                <a:path w="35857" h="15337" extrusionOk="0">
                  <a:moveTo>
                    <a:pt x="30451" y="855"/>
                  </a:moveTo>
                  <a:lnTo>
                    <a:pt x="30699" y="1655"/>
                  </a:lnTo>
                  <a:lnTo>
                    <a:pt x="34423" y="14453"/>
                  </a:lnTo>
                  <a:lnTo>
                    <a:pt x="1434" y="14453"/>
                  </a:lnTo>
                  <a:lnTo>
                    <a:pt x="4937" y="2510"/>
                  </a:lnTo>
                  <a:lnTo>
                    <a:pt x="5406" y="855"/>
                  </a:lnTo>
                  <a:close/>
                  <a:moveTo>
                    <a:pt x="4882" y="0"/>
                  </a:moveTo>
                  <a:lnTo>
                    <a:pt x="4662" y="28"/>
                  </a:lnTo>
                  <a:lnTo>
                    <a:pt x="4468" y="83"/>
                  </a:lnTo>
                  <a:lnTo>
                    <a:pt x="4331" y="193"/>
                  </a:lnTo>
                  <a:lnTo>
                    <a:pt x="4275" y="249"/>
                  </a:lnTo>
                  <a:lnTo>
                    <a:pt x="4248" y="304"/>
                  </a:lnTo>
                  <a:lnTo>
                    <a:pt x="28" y="14784"/>
                  </a:lnTo>
                  <a:lnTo>
                    <a:pt x="0" y="14867"/>
                  </a:lnTo>
                  <a:lnTo>
                    <a:pt x="28" y="14977"/>
                  </a:lnTo>
                  <a:lnTo>
                    <a:pt x="83" y="15060"/>
                  </a:lnTo>
                  <a:lnTo>
                    <a:pt x="138" y="15143"/>
                  </a:lnTo>
                  <a:lnTo>
                    <a:pt x="248" y="15226"/>
                  </a:lnTo>
                  <a:lnTo>
                    <a:pt x="359" y="15281"/>
                  </a:lnTo>
                  <a:lnTo>
                    <a:pt x="497" y="15308"/>
                  </a:lnTo>
                  <a:lnTo>
                    <a:pt x="662" y="15336"/>
                  </a:lnTo>
                  <a:lnTo>
                    <a:pt x="35222" y="15336"/>
                  </a:lnTo>
                  <a:lnTo>
                    <a:pt x="35443" y="15308"/>
                  </a:lnTo>
                  <a:lnTo>
                    <a:pt x="35636" y="15226"/>
                  </a:lnTo>
                  <a:lnTo>
                    <a:pt x="35747" y="15115"/>
                  </a:lnTo>
                  <a:lnTo>
                    <a:pt x="35829" y="14977"/>
                  </a:lnTo>
                  <a:lnTo>
                    <a:pt x="35857" y="14895"/>
                  </a:lnTo>
                  <a:lnTo>
                    <a:pt x="35829" y="14784"/>
                  </a:lnTo>
                  <a:lnTo>
                    <a:pt x="31637" y="304"/>
                  </a:lnTo>
                  <a:lnTo>
                    <a:pt x="31609" y="249"/>
                  </a:lnTo>
                  <a:lnTo>
                    <a:pt x="31554" y="193"/>
                  </a:lnTo>
                  <a:lnTo>
                    <a:pt x="31389" y="83"/>
                  </a:lnTo>
                  <a:lnTo>
                    <a:pt x="31195" y="28"/>
                  </a:lnTo>
                  <a:lnTo>
                    <a:pt x="310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2"/>
            <p:cNvSpPr/>
            <p:nvPr/>
          </p:nvSpPr>
          <p:spPr>
            <a:xfrm>
              <a:off x="6791980" y="3813259"/>
              <a:ext cx="557652" cy="262818"/>
            </a:xfrm>
            <a:custGeom>
              <a:avLst/>
              <a:gdLst/>
              <a:ahLst/>
              <a:cxnLst/>
              <a:rect l="l" t="t" r="r" b="b"/>
              <a:pathLst>
                <a:path w="32659" h="15392" extrusionOk="0">
                  <a:moveTo>
                    <a:pt x="15557" y="4690"/>
                  </a:moveTo>
                  <a:lnTo>
                    <a:pt x="15557" y="7282"/>
                  </a:lnTo>
                  <a:lnTo>
                    <a:pt x="8579" y="7282"/>
                  </a:lnTo>
                  <a:lnTo>
                    <a:pt x="9158" y="4690"/>
                  </a:lnTo>
                  <a:close/>
                  <a:moveTo>
                    <a:pt x="23197" y="4690"/>
                  </a:moveTo>
                  <a:lnTo>
                    <a:pt x="23804" y="7282"/>
                  </a:lnTo>
                  <a:lnTo>
                    <a:pt x="16854" y="7282"/>
                  </a:lnTo>
                  <a:lnTo>
                    <a:pt x="16854" y="4690"/>
                  </a:lnTo>
                  <a:close/>
                  <a:moveTo>
                    <a:pt x="15557" y="8138"/>
                  </a:moveTo>
                  <a:lnTo>
                    <a:pt x="15557" y="10730"/>
                  </a:lnTo>
                  <a:lnTo>
                    <a:pt x="7779" y="10730"/>
                  </a:lnTo>
                  <a:lnTo>
                    <a:pt x="8386" y="8138"/>
                  </a:lnTo>
                  <a:close/>
                  <a:moveTo>
                    <a:pt x="23997" y="8138"/>
                  </a:moveTo>
                  <a:lnTo>
                    <a:pt x="24604" y="10730"/>
                  </a:lnTo>
                  <a:lnTo>
                    <a:pt x="16854" y="10730"/>
                  </a:lnTo>
                  <a:lnTo>
                    <a:pt x="16854" y="8138"/>
                  </a:lnTo>
                  <a:close/>
                  <a:moveTo>
                    <a:pt x="22728" y="1"/>
                  </a:moveTo>
                  <a:lnTo>
                    <a:pt x="22508" y="28"/>
                  </a:lnTo>
                  <a:lnTo>
                    <a:pt x="22397" y="28"/>
                  </a:lnTo>
                  <a:lnTo>
                    <a:pt x="22287" y="84"/>
                  </a:lnTo>
                  <a:lnTo>
                    <a:pt x="22232" y="139"/>
                  </a:lnTo>
                  <a:lnTo>
                    <a:pt x="22177" y="194"/>
                  </a:lnTo>
                  <a:lnTo>
                    <a:pt x="22149" y="277"/>
                  </a:lnTo>
                  <a:lnTo>
                    <a:pt x="22177" y="359"/>
                  </a:lnTo>
                  <a:lnTo>
                    <a:pt x="22977" y="3835"/>
                  </a:lnTo>
                  <a:lnTo>
                    <a:pt x="16854" y="3835"/>
                  </a:lnTo>
                  <a:lnTo>
                    <a:pt x="16854" y="690"/>
                  </a:lnTo>
                  <a:lnTo>
                    <a:pt x="16826" y="608"/>
                  </a:lnTo>
                  <a:lnTo>
                    <a:pt x="16798" y="525"/>
                  </a:lnTo>
                  <a:lnTo>
                    <a:pt x="16716" y="442"/>
                  </a:lnTo>
                  <a:lnTo>
                    <a:pt x="16633" y="387"/>
                  </a:lnTo>
                  <a:lnTo>
                    <a:pt x="16440" y="304"/>
                  </a:lnTo>
                  <a:lnTo>
                    <a:pt x="15971" y="304"/>
                  </a:lnTo>
                  <a:lnTo>
                    <a:pt x="15750" y="387"/>
                  </a:lnTo>
                  <a:lnTo>
                    <a:pt x="15667" y="442"/>
                  </a:lnTo>
                  <a:lnTo>
                    <a:pt x="15612" y="525"/>
                  </a:lnTo>
                  <a:lnTo>
                    <a:pt x="15557" y="608"/>
                  </a:lnTo>
                  <a:lnTo>
                    <a:pt x="15557" y="690"/>
                  </a:lnTo>
                  <a:lnTo>
                    <a:pt x="15557" y="3835"/>
                  </a:lnTo>
                  <a:lnTo>
                    <a:pt x="9379" y="3835"/>
                  </a:lnTo>
                  <a:lnTo>
                    <a:pt x="10096" y="718"/>
                  </a:lnTo>
                  <a:lnTo>
                    <a:pt x="10096" y="608"/>
                  </a:lnTo>
                  <a:lnTo>
                    <a:pt x="10068" y="525"/>
                  </a:lnTo>
                  <a:lnTo>
                    <a:pt x="10041" y="442"/>
                  </a:lnTo>
                  <a:lnTo>
                    <a:pt x="9958" y="387"/>
                  </a:lnTo>
                  <a:lnTo>
                    <a:pt x="9875" y="304"/>
                  </a:lnTo>
                  <a:lnTo>
                    <a:pt x="9793" y="249"/>
                  </a:lnTo>
                  <a:lnTo>
                    <a:pt x="9572" y="194"/>
                  </a:lnTo>
                  <a:lnTo>
                    <a:pt x="9324" y="166"/>
                  </a:lnTo>
                  <a:lnTo>
                    <a:pt x="9131" y="221"/>
                  </a:lnTo>
                  <a:lnTo>
                    <a:pt x="9020" y="249"/>
                  </a:lnTo>
                  <a:lnTo>
                    <a:pt x="8965" y="304"/>
                  </a:lnTo>
                  <a:lnTo>
                    <a:pt x="8882" y="387"/>
                  </a:lnTo>
                  <a:lnTo>
                    <a:pt x="8855" y="497"/>
                  </a:lnTo>
                  <a:lnTo>
                    <a:pt x="8082" y="3835"/>
                  </a:lnTo>
                  <a:lnTo>
                    <a:pt x="2097" y="3835"/>
                  </a:lnTo>
                  <a:lnTo>
                    <a:pt x="1904" y="3862"/>
                  </a:lnTo>
                  <a:lnTo>
                    <a:pt x="1739" y="3890"/>
                  </a:lnTo>
                  <a:lnTo>
                    <a:pt x="1601" y="3917"/>
                  </a:lnTo>
                  <a:lnTo>
                    <a:pt x="1490" y="3973"/>
                  </a:lnTo>
                  <a:lnTo>
                    <a:pt x="1408" y="4028"/>
                  </a:lnTo>
                  <a:lnTo>
                    <a:pt x="1352" y="4111"/>
                  </a:lnTo>
                  <a:lnTo>
                    <a:pt x="1297" y="4193"/>
                  </a:lnTo>
                  <a:lnTo>
                    <a:pt x="1297" y="4276"/>
                  </a:lnTo>
                  <a:lnTo>
                    <a:pt x="1297" y="4359"/>
                  </a:lnTo>
                  <a:lnTo>
                    <a:pt x="1352" y="4442"/>
                  </a:lnTo>
                  <a:lnTo>
                    <a:pt x="1408" y="4497"/>
                  </a:lnTo>
                  <a:lnTo>
                    <a:pt x="1490" y="4579"/>
                  </a:lnTo>
                  <a:lnTo>
                    <a:pt x="1601" y="4607"/>
                  </a:lnTo>
                  <a:lnTo>
                    <a:pt x="1739" y="4662"/>
                  </a:lnTo>
                  <a:lnTo>
                    <a:pt x="1904" y="4690"/>
                  </a:lnTo>
                  <a:lnTo>
                    <a:pt x="7889" y="4690"/>
                  </a:lnTo>
                  <a:lnTo>
                    <a:pt x="7283" y="7282"/>
                  </a:lnTo>
                  <a:lnTo>
                    <a:pt x="1021" y="7282"/>
                  </a:lnTo>
                  <a:lnTo>
                    <a:pt x="828" y="7310"/>
                  </a:lnTo>
                  <a:lnTo>
                    <a:pt x="690" y="7365"/>
                  </a:lnTo>
                  <a:lnTo>
                    <a:pt x="553" y="7420"/>
                  </a:lnTo>
                  <a:lnTo>
                    <a:pt x="470" y="7476"/>
                  </a:lnTo>
                  <a:lnTo>
                    <a:pt x="415" y="7558"/>
                  </a:lnTo>
                  <a:lnTo>
                    <a:pt x="359" y="7641"/>
                  </a:lnTo>
                  <a:lnTo>
                    <a:pt x="359" y="7696"/>
                  </a:lnTo>
                  <a:lnTo>
                    <a:pt x="359" y="7779"/>
                  </a:lnTo>
                  <a:lnTo>
                    <a:pt x="415" y="7862"/>
                  </a:lnTo>
                  <a:lnTo>
                    <a:pt x="470" y="7944"/>
                  </a:lnTo>
                  <a:lnTo>
                    <a:pt x="553" y="8000"/>
                  </a:lnTo>
                  <a:lnTo>
                    <a:pt x="690" y="8055"/>
                  </a:lnTo>
                  <a:lnTo>
                    <a:pt x="828" y="8110"/>
                  </a:lnTo>
                  <a:lnTo>
                    <a:pt x="1021" y="8138"/>
                  </a:lnTo>
                  <a:lnTo>
                    <a:pt x="7089" y="8138"/>
                  </a:lnTo>
                  <a:lnTo>
                    <a:pt x="6483" y="10730"/>
                  </a:lnTo>
                  <a:lnTo>
                    <a:pt x="663" y="10730"/>
                  </a:lnTo>
                  <a:lnTo>
                    <a:pt x="497" y="10758"/>
                  </a:lnTo>
                  <a:lnTo>
                    <a:pt x="332" y="10785"/>
                  </a:lnTo>
                  <a:lnTo>
                    <a:pt x="222" y="10841"/>
                  </a:lnTo>
                  <a:lnTo>
                    <a:pt x="111" y="10923"/>
                  </a:lnTo>
                  <a:lnTo>
                    <a:pt x="56" y="10978"/>
                  </a:lnTo>
                  <a:lnTo>
                    <a:pt x="1" y="11061"/>
                  </a:lnTo>
                  <a:lnTo>
                    <a:pt x="1" y="11144"/>
                  </a:lnTo>
                  <a:lnTo>
                    <a:pt x="1" y="11227"/>
                  </a:lnTo>
                  <a:lnTo>
                    <a:pt x="56" y="11309"/>
                  </a:lnTo>
                  <a:lnTo>
                    <a:pt x="111" y="11365"/>
                  </a:lnTo>
                  <a:lnTo>
                    <a:pt x="222" y="11447"/>
                  </a:lnTo>
                  <a:lnTo>
                    <a:pt x="332" y="11503"/>
                  </a:lnTo>
                  <a:lnTo>
                    <a:pt x="497" y="11530"/>
                  </a:lnTo>
                  <a:lnTo>
                    <a:pt x="663" y="11558"/>
                  </a:lnTo>
                  <a:lnTo>
                    <a:pt x="883" y="11585"/>
                  </a:lnTo>
                  <a:lnTo>
                    <a:pt x="6290" y="11585"/>
                  </a:lnTo>
                  <a:lnTo>
                    <a:pt x="5545" y="14840"/>
                  </a:lnTo>
                  <a:lnTo>
                    <a:pt x="5545" y="14950"/>
                  </a:lnTo>
                  <a:lnTo>
                    <a:pt x="5545" y="15033"/>
                  </a:lnTo>
                  <a:lnTo>
                    <a:pt x="5600" y="15116"/>
                  </a:lnTo>
                  <a:lnTo>
                    <a:pt x="5655" y="15199"/>
                  </a:lnTo>
                  <a:lnTo>
                    <a:pt x="5738" y="15254"/>
                  </a:lnTo>
                  <a:lnTo>
                    <a:pt x="5848" y="15309"/>
                  </a:lnTo>
                  <a:lnTo>
                    <a:pt x="6069" y="15364"/>
                  </a:lnTo>
                  <a:lnTo>
                    <a:pt x="6290" y="15392"/>
                  </a:lnTo>
                  <a:lnTo>
                    <a:pt x="6510" y="15336"/>
                  </a:lnTo>
                  <a:lnTo>
                    <a:pt x="6593" y="15309"/>
                  </a:lnTo>
                  <a:lnTo>
                    <a:pt x="6676" y="15254"/>
                  </a:lnTo>
                  <a:lnTo>
                    <a:pt x="6731" y="15171"/>
                  </a:lnTo>
                  <a:lnTo>
                    <a:pt x="6758" y="15088"/>
                  </a:lnTo>
                  <a:lnTo>
                    <a:pt x="7586" y="11585"/>
                  </a:lnTo>
                  <a:lnTo>
                    <a:pt x="15557" y="11585"/>
                  </a:lnTo>
                  <a:lnTo>
                    <a:pt x="15557" y="14674"/>
                  </a:lnTo>
                  <a:lnTo>
                    <a:pt x="15557" y="14757"/>
                  </a:lnTo>
                  <a:lnTo>
                    <a:pt x="15612" y="14840"/>
                  </a:lnTo>
                  <a:lnTo>
                    <a:pt x="15667" y="14923"/>
                  </a:lnTo>
                  <a:lnTo>
                    <a:pt x="15750" y="14978"/>
                  </a:lnTo>
                  <a:lnTo>
                    <a:pt x="15971" y="15033"/>
                  </a:lnTo>
                  <a:lnTo>
                    <a:pt x="16192" y="15061"/>
                  </a:lnTo>
                  <a:lnTo>
                    <a:pt x="16440" y="15033"/>
                  </a:lnTo>
                  <a:lnTo>
                    <a:pt x="16633" y="14978"/>
                  </a:lnTo>
                  <a:lnTo>
                    <a:pt x="16716" y="14923"/>
                  </a:lnTo>
                  <a:lnTo>
                    <a:pt x="16798" y="14840"/>
                  </a:lnTo>
                  <a:lnTo>
                    <a:pt x="16826" y="14757"/>
                  </a:lnTo>
                  <a:lnTo>
                    <a:pt x="16854" y="14674"/>
                  </a:lnTo>
                  <a:lnTo>
                    <a:pt x="16854" y="11585"/>
                  </a:lnTo>
                  <a:lnTo>
                    <a:pt x="24797" y="11585"/>
                  </a:lnTo>
                  <a:lnTo>
                    <a:pt x="25542" y="14730"/>
                  </a:lnTo>
                  <a:lnTo>
                    <a:pt x="25597" y="14840"/>
                  </a:lnTo>
                  <a:lnTo>
                    <a:pt x="25652" y="14895"/>
                  </a:lnTo>
                  <a:lnTo>
                    <a:pt x="25735" y="14950"/>
                  </a:lnTo>
                  <a:lnTo>
                    <a:pt x="25818" y="15005"/>
                  </a:lnTo>
                  <a:lnTo>
                    <a:pt x="26038" y="15033"/>
                  </a:lnTo>
                  <a:lnTo>
                    <a:pt x="26259" y="15033"/>
                  </a:lnTo>
                  <a:lnTo>
                    <a:pt x="26507" y="14950"/>
                  </a:lnTo>
                  <a:lnTo>
                    <a:pt x="26590" y="14895"/>
                  </a:lnTo>
                  <a:lnTo>
                    <a:pt x="26673" y="14840"/>
                  </a:lnTo>
                  <a:lnTo>
                    <a:pt x="26755" y="14785"/>
                  </a:lnTo>
                  <a:lnTo>
                    <a:pt x="26783" y="14702"/>
                  </a:lnTo>
                  <a:lnTo>
                    <a:pt x="26811" y="14592"/>
                  </a:lnTo>
                  <a:lnTo>
                    <a:pt x="26811" y="14509"/>
                  </a:lnTo>
                  <a:lnTo>
                    <a:pt x="26121" y="11585"/>
                  </a:lnTo>
                  <a:lnTo>
                    <a:pt x="31775" y="11585"/>
                  </a:lnTo>
                  <a:lnTo>
                    <a:pt x="31996" y="11558"/>
                  </a:lnTo>
                  <a:lnTo>
                    <a:pt x="32162" y="11530"/>
                  </a:lnTo>
                  <a:lnTo>
                    <a:pt x="32327" y="11503"/>
                  </a:lnTo>
                  <a:lnTo>
                    <a:pt x="32437" y="11447"/>
                  </a:lnTo>
                  <a:lnTo>
                    <a:pt x="32548" y="11365"/>
                  </a:lnTo>
                  <a:lnTo>
                    <a:pt x="32603" y="11309"/>
                  </a:lnTo>
                  <a:lnTo>
                    <a:pt x="32658" y="11227"/>
                  </a:lnTo>
                  <a:lnTo>
                    <a:pt x="32658" y="11144"/>
                  </a:lnTo>
                  <a:lnTo>
                    <a:pt x="32658" y="11061"/>
                  </a:lnTo>
                  <a:lnTo>
                    <a:pt x="32603" y="10978"/>
                  </a:lnTo>
                  <a:lnTo>
                    <a:pt x="32548" y="10923"/>
                  </a:lnTo>
                  <a:lnTo>
                    <a:pt x="32437" y="10841"/>
                  </a:lnTo>
                  <a:lnTo>
                    <a:pt x="32327" y="10785"/>
                  </a:lnTo>
                  <a:lnTo>
                    <a:pt x="32162" y="10758"/>
                  </a:lnTo>
                  <a:lnTo>
                    <a:pt x="31996" y="10730"/>
                  </a:lnTo>
                  <a:lnTo>
                    <a:pt x="25900" y="10730"/>
                  </a:lnTo>
                  <a:lnTo>
                    <a:pt x="25294" y="8138"/>
                  </a:lnTo>
                  <a:lnTo>
                    <a:pt x="31389" y="8138"/>
                  </a:lnTo>
                  <a:lnTo>
                    <a:pt x="31582" y="8110"/>
                  </a:lnTo>
                  <a:lnTo>
                    <a:pt x="31720" y="8055"/>
                  </a:lnTo>
                  <a:lnTo>
                    <a:pt x="31831" y="8000"/>
                  </a:lnTo>
                  <a:lnTo>
                    <a:pt x="31941" y="7944"/>
                  </a:lnTo>
                  <a:lnTo>
                    <a:pt x="31996" y="7862"/>
                  </a:lnTo>
                  <a:lnTo>
                    <a:pt x="32051" y="7779"/>
                  </a:lnTo>
                  <a:lnTo>
                    <a:pt x="32051" y="7696"/>
                  </a:lnTo>
                  <a:lnTo>
                    <a:pt x="32051" y="7641"/>
                  </a:lnTo>
                  <a:lnTo>
                    <a:pt x="31996" y="7558"/>
                  </a:lnTo>
                  <a:lnTo>
                    <a:pt x="31941" y="7476"/>
                  </a:lnTo>
                  <a:lnTo>
                    <a:pt x="31831" y="7420"/>
                  </a:lnTo>
                  <a:lnTo>
                    <a:pt x="31720" y="7365"/>
                  </a:lnTo>
                  <a:lnTo>
                    <a:pt x="31582" y="7310"/>
                  </a:lnTo>
                  <a:lnTo>
                    <a:pt x="31389" y="7282"/>
                  </a:lnTo>
                  <a:lnTo>
                    <a:pt x="25101" y="7282"/>
                  </a:lnTo>
                  <a:lnTo>
                    <a:pt x="24494" y="4690"/>
                  </a:lnTo>
                  <a:lnTo>
                    <a:pt x="30093" y="4690"/>
                  </a:lnTo>
                  <a:lnTo>
                    <a:pt x="30258" y="4662"/>
                  </a:lnTo>
                  <a:lnTo>
                    <a:pt x="30396" y="4607"/>
                  </a:lnTo>
                  <a:lnTo>
                    <a:pt x="30507" y="4579"/>
                  </a:lnTo>
                  <a:lnTo>
                    <a:pt x="30589" y="4497"/>
                  </a:lnTo>
                  <a:lnTo>
                    <a:pt x="30645" y="4442"/>
                  </a:lnTo>
                  <a:lnTo>
                    <a:pt x="30700" y="4359"/>
                  </a:lnTo>
                  <a:lnTo>
                    <a:pt x="30700" y="4276"/>
                  </a:lnTo>
                  <a:lnTo>
                    <a:pt x="30700" y="4193"/>
                  </a:lnTo>
                  <a:lnTo>
                    <a:pt x="30645" y="4111"/>
                  </a:lnTo>
                  <a:lnTo>
                    <a:pt x="30589" y="4028"/>
                  </a:lnTo>
                  <a:lnTo>
                    <a:pt x="30507" y="3973"/>
                  </a:lnTo>
                  <a:lnTo>
                    <a:pt x="30396" y="3917"/>
                  </a:lnTo>
                  <a:lnTo>
                    <a:pt x="30258" y="3890"/>
                  </a:lnTo>
                  <a:lnTo>
                    <a:pt x="30093" y="3862"/>
                  </a:lnTo>
                  <a:lnTo>
                    <a:pt x="29900" y="3835"/>
                  </a:lnTo>
                  <a:lnTo>
                    <a:pt x="24301" y="3835"/>
                  </a:lnTo>
                  <a:lnTo>
                    <a:pt x="23501" y="470"/>
                  </a:lnTo>
                  <a:lnTo>
                    <a:pt x="23446" y="359"/>
                  </a:lnTo>
                  <a:lnTo>
                    <a:pt x="23390" y="277"/>
                  </a:lnTo>
                  <a:lnTo>
                    <a:pt x="23308" y="194"/>
                  </a:lnTo>
                  <a:lnTo>
                    <a:pt x="23225" y="139"/>
                  </a:lnTo>
                  <a:lnTo>
                    <a:pt x="22977" y="56"/>
                  </a:lnTo>
                  <a:lnTo>
                    <a:pt x="227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2"/>
            <p:cNvSpPr/>
            <p:nvPr/>
          </p:nvSpPr>
          <p:spPr>
            <a:xfrm>
              <a:off x="7438149" y="3699774"/>
              <a:ext cx="504413" cy="767692"/>
            </a:xfrm>
            <a:custGeom>
              <a:avLst/>
              <a:gdLst/>
              <a:ahLst/>
              <a:cxnLst/>
              <a:rect l="l" t="t" r="r" b="b"/>
              <a:pathLst>
                <a:path w="29541" h="44960" extrusionOk="0">
                  <a:moveTo>
                    <a:pt x="28327" y="1"/>
                  </a:moveTo>
                  <a:lnTo>
                    <a:pt x="28107" y="56"/>
                  </a:lnTo>
                  <a:lnTo>
                    <a:pt x="27472" y="194"/>
                  </a:lnTo>
                  <a:lnTo>
                    <a:pt x="26534" y="442"/>
                  </a:lnTo>
                  <a:lnTo>
                    <a:pt x="25928" y="607"/>
                  </a:lnTo>
                  <a:lnTo>
                    <a:pt x="25293" y="800"/>
                  </a:lnTo>
                  <a:lnTo>
                    <a:pt x="24576" y="1049"/>
                  </a:lnTo>
                  <a:lnTo>
                    <a:pt x="23831" y="1324"/>
                  </a:lnTo>
                  <a:lnTo>
                    <a:pt x="23031" y="1628"/>
                  </a:lnTo>
                  <a:lnTo>
                    <a:pt x="22204" y="1986"/>
                  </a:lnTo>
                  <a:lnTo>
                    <a:pt x="21349" y="2373"/>
                  </a:lnTo>
                  <a:lnTo>
                    <a:pt x="20466" y="2786"/>
                  </a:lnTo>
                  <a:lnTo>
                    <a:pt x="19584" y="3255"/>
                  </a:lnTo>
                  <a:lnTo>
                    <a:pt x="18673" y="3752"/>
                  </a:lnTo>
                  <a:lnTo>
                    <a:pt x="17763" y="4303"/>
                  </a:lnTo>
                  <a:lnTo>
                    <a:pt x="16825" y="4883"/>
                  </a:lnTo>
                  <a:lnTo>
                    <a:pt x="15915" y="5517"/>
                  </a:lnTo>
                  <a:lnTo>
                    <a:pt x="15005" y="6179"/>
                  </a:lnTo>
                  <a:lnTo>
                    <a:pt x="14095" y="6896"/>
                  </a:lnTo>
                  <a:lnTo>
                    <a:pt x="13185" y="7641"/>
                  </a:lnTo>
                  <a:lnTo>
                    <a:pt x="12302" y="8413"/>
                  </a:lnTo>
                  <a:lnTo>
                    <a:pt x="11447" y="9213"/>
                  </a:lnTo>
                  <a:lnTo>
                    <a:pt x="10592" y="10068"/>
                  </a:lnTo>
                  <a:lnTo>
                    <a:pt x="9764" y="10951"/>
                  </a:lnTo>
                  <a:lnTo>
                    <a:pt x="8965" y="11861"/>
                  </a:lnTo>
                  <a:lnTo>
                    <a:pt x="8192" y="12799"/>
                  </a:lnTo>
                  <a:lnTo>
                    <a:pt x="7475" y="13792"/>
                  </a:lnTo>
                  <a:lnTo>
                    <a:pt x="6758" y="14785"/>
                  </a:lnTo>
                  <a:lnTo>
                    <a:pt x="6068" y="15805"/>
                  </a:lnTo>
                  <a:lnTo>
                    <a:pt x="5407" y="16853"/>
                  </a:lnTo>
                  <a:lnTo>
                    <a:pt x="4800" y="17929"/>
                  </a:lnTo>
                  <a:lnTo>
                    <a:pt x="4220" y="19005"/>
                  </a:lnTo>
                  <a:lnTo>
                    <a:pt x="3669" y="20108"/>
                  </a:lnTo>
                  <a:lnTo>
                    <a:pt x="3145" y="21211"/>
                  </a:lnTo>
                  <a:lnTo>
                    <a:pt x="2676" y="22342"/>
                  </a:lnTo>
                  <a:lnTo>
                    <a:pt x="2235" y="23473"/>
                  </a:lnTo>
                  <a:lnTo>
                    <a:pt x="1848" y="24604"/>
                  </a:lnTo>
                  <a:lnTo>
                    <a:pt x="1490" y="25735"/>
                  </a:lnTo>
                  <a:lnTo>
                    <a:pt x="1186" y="26893"/>
                  </a:lnTo>
                  <a:lnTo>
                    <a:pt x="911" y="28024"/>
                  </a:lnTo>
                  <a:lnTo>
                    <a:pt x="662" y="29182"/>
                  </a:lnTo>
                  <a:lnTo>
                    <a:pt x="469" y="30313"/>
                  </a:lnTo>
                  <a:lnTo>
                    <a:pt x="304" y="31417"/>
                  </a:lnTo>
                  <a:lnTo>
                    <a:pt x="194" y="32547"/>
                  </a:lnTo>
                  <a:lnTo>
                    <a:pt x="83" y="33623"/>
                  </a:lnTo>
                  <a:lnTo>
                    <a:pt x="28" y="34699"/>
                  </a:lnTo>
                  <a:lnTo>
                    <a:pt x="0" y="35719"/>
                  </a:lnTo>
                  <a:lnTo>
                    <a:pt x="28" y="36740"/>
                  </a:lnTo>
                  <a:lnTo>
                    <a:pt x="56" y="37705"/>
                  </a:lnTo>
                  <a:lnTo>
                    <a:pt x="111" y="38643"/>
                  </a:lnTo>
                  <a:lnTo>
                    <a:pt x="166" y="39553"/>
                  </a:lnTo>
                  <a:lnTo>
                    <a:pt x="276" y="40381"/>
                  </a:lnTo>
                  <a:lnTo>
                    <a:pt x="387" y="41181"/>
                  </a:lnTo>
                  <a:lnTo>
                    <a:pt x="497" y="41925"/>
                  </a:lnTo>
                  <a:lnTo>
                    <a:pt x="607" y="42587"/>
                  </a:lnTo>
                  <a:lnTo>
                    <a:pt x="718" y="43166"/>
                  </a:lnTo>
                  <a:lnTo>
                    <a:pt x="966" y="44132"/>
                  </a:lnTo>
                  <a:lnTo>
                    <a:pt x="1131" y="44766"/>
                  </a:lnTo>
                  <a:lnTo>
                    <a:pt x="1186" y="44959"/>
                  </a:lnTo>
                  <a:lnTo>
                    <a:pt x="1407" y="44932"/>
                  </a:lnTo>
                  <a:lnTo>
                    <a:pt x="2042" y="44794"/>
                  </a:lnTo>
                  <a:lnTo>
                    <a:pt x="3007" y="44546"/>
                  </a:lnTo>
                  <a:lnTo>
                    <a:pt x="3586" y="44380"/>
                  </a:lnTo>
                  <a:lnTo>
                    <a:pt x="4220" y="44159"/>
                  </a:lnTo>
                  <a:lnTo>
                    <a:pt x="4938" y="43939"/>
                  </a:lnTo>
                  <a:lnTo>
                    <a:pt x="5682" y="43663"/>
                  </a:lnTo>
                  <a:lnTo>
                    <a:pt x="6455" y="43332"/>
                  </a:lnTo>
                  <a:lnTo>
                    <a:pt x="7282" y="43001"/>
                  </a:lnTo>
                  <a:lnTo>
                    <a:pt x="8137" y="42615"/>
                  </a:lnTo>
                  <a:lnTo>
                    <a:pt x="9020" y="42174"/>
                  </a:lnTo>
                  <a:lnTo>
                    <a:pt x="9930" y="41705"/>
                  </a:lnTo>
                  <a:lnTo>
                    <a:pt x="10840" y="41208"/>
                  </a:lnTo>
                  <a:lnTo>
                    <a:pt x="11750" y="40656"/>
                  </a:lnTo>
                  <a:lnTo>
                    <a:pt x="12661" y="40077"/>
                  </a:lnTo>
                  <a:lnTo>
                    <a:pt x="13598" y="39443"/>
                  </a:lnTo>
                  <a:lnTo>
                    <a:pt x="14509" y="38781"/>
                  </a:lnTo>
                  <a:lnTo>
                    <a:pt x="15419" y="38064"/>
                  </a:lnTo>
                  <a:lnTo>
                    <a:pt x="16301" y="37347"/>
                  </a:lnTo>
                  <a:lnTo>
                    <a:pt x="17184" y="36547"/>
                  </a:lnTo>
                  <a:lnTo>
                    <a:pt x="18067" y="35747"/>
                  </a:lnTo>
                  <a:lnTo>
                    <a:pt x="18922" y="34892"/>
                  </a:lnTo>
                  <a:lnTo>
                    <a:pt x="19722" y="34009"/>
                  </a:lnTo>
                  <a:lnTo>
                    <a:pt x="20521" y="33099"/>
                  </a:lnTo>
                  <a:lnTo>
                    <a:pt x="21294" y="32161"/>
                  </a:lnTo>
                  <a:lnTo>
                    <a:pt x="22038" y="31196"/>
                  </a:lnTo>
                  <a:lnTo>
                    <a:pt x="22756" y="30203"/>
                  </a:lnTo>
                  <a:lnTo>
                    <a:pt x="23445" y="29182"/>
                  </a:lnTo>
                  <a:lnTo>
                    <a:pt x="24107" y="28134"/>
                  </a:lnTo>
                  <a:lnTo>
                    <a:pt x="24742" y="27059"/>
                  </a:lnTo>
                  <a:lnTo>
                    <a:pt x="25321" y="25983"/>
                  </a:lnTo>
                  <a:lnTo>
                    <a:pt x="25872" y="24907"/>
                  </a:lnTo>
                  <a:lnTo>
                    <a:pt x="26369" y="23776"/>
                  </a:lnTo>
                  <a:lnTo>
                    <a:pt x="26865" y="22673"/>
                  </a:lnTo>
                  <a:lnTo>
                    <a:pt x="27307" y="21542"/>
                  </a:lnTo>
                  <a:lnTo>
                    <a:pt x="27693" y="20384"/>
                  </a:lnTo>
                  <a:lnTo>
                    <a:pt x="28051" y="19253"/>
                  </a:lnTo>
                  <a:lnTo>
                    <a:pt x="28382" y="18094"/>
                  </a:lnTo>
                  <a:lnTo>
                    <a:pt x="28658" y="16964"/>
                  </a:lnTo>
                  <a:lnTo>
                    <a:pt x="28879" y="15833"/>
                  </a:lnTo>
                  <a:lnTo>
                    <a:pt x="29072" y="14702"/>
                  </a:lnTo>
                  <a:lnTo>
                    <a:pt x="29237" y="13571"/>
                  </a:lnTo>
                  <a:lnTo>
                    <a:pt x="29375" y="12468"/>
                  </a:lnTo>
                  <a:lnTo>
                    <a:pt x="29458" y="11364"/>
                  </a:lnTo>
                  <a:lnTo>
                    <a:pt x="29513" y="10316"/>
                  </a:lnTo>
                  <a:lnTo>
                    <a:pt x="29541" y="9268"/>
                  </a:lnTo>
                  <a:lnTo>
                    <a:pt x="29541" y="8248"/>
                  </a:lnTo>
                  <a:lnTo>
                    <a:pt x="29486" y="7282"/>
                  </a:lnTo>
                  <a:lnTo>
                    <a:pt x="29430" y="6344"/>
                  </a:lnTo>
                  <a:lnTo>
                    <a:pt x="29375" y="5434"/>
                  </a:lnTo>
                  <a:lnTo>
                    <a:pt x="29265" y="4607"/>
                  </a:lnTo>
                  <a:lnTo>
                    <a:pt x="29155" y="3807"/>
                  </a:lnTo>
                  <a:lnTo>
                    <a:pt x="29044" y="3062"/>
                  </a:lnTo>
                  <a:lnTo>
                    <a:pt x="28934" y="2400"/>
                  </a:lnTo>
                  <a:lnTo>
                    <a:pt x="28796" y="1821"/>
                  </a:lnTo>
                  <a:lnTo>
                    <a:pt x="28575" y="856"/>
                  </a:lnTo>
                  <a:lnTo>
                    <a:pt x="28410" y="221"/>
                  </a:lnTo>
                  <a:lnTo>
                    <a:pt x="283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2"/>
            <p:cNvSpPr/>
            <p:nvPr/>
          </p:nvSpPr>
          <p:spPr>
            <a:xfrm>
              <a:off x="7473938" y="3734163"/>
              <a:ext cx="423887" cy="700809"/>
            </a:xfrm>
            <a:custGeom>
              <a:avLst/>
              <a:gdLst/>
              <a:ahLst/>
              <a:cxnLst/>
              <a:rect l="l" t="t" r="r" b="b"/>
              <a:pathLst>
                <a:path w="24825" h="41043" extrusionOk="0">
                  <a:moveTo>
                    <a:pt x="24245" y="0"/>
                  </a:moveTo>
                  <a:lnTo>
                    <a:pt x="24135" y="28"/>
                  </a:lnTo>
                  <a:lnTo>
                    <a:pt x="24052" y="55"/>
                  </a:lnTo>
                  <a:lnTo>
                    <a:pt x="23997" y="138"/>
                  </a:lnTo>
                  <a:lnTo>
                    <a:pt x="23914" y="221"/>
                  </a:lnTo>
                  <a:lnTo>
                    <a:pt x="11833" y="20521"/>
                  </a:lnTo>
                  <a:lnTo>
                    <a:pt x="11833" y="20521"/>
                  </a:lnTo>
                  <a:lnTo>
                    <a:pt x="14012" y="7089"/>
                  </a:lnTo>
                  <a:lnTo>
                    <a:pt x="14012" y="6978"/>
                  </a:lnTo>
                  <a:lnTo>
                    <a:pt x="13985" y="6896"/>
                  </a:lnTo>
                  <a:lnTo>
                    <a:pt x="13957" y="6785"/>
                  </a:lnTo>
                  <a:lnTo>
                    <a:pt x="13902" y="6702"/>
                  </a:lnTo>
                  <a:lnTo>
                    <a:pt x="13764" y="6592"/>
                  </a:lnTo>
                  <a:lnTo>
                    <a:pt x="13599" y="6509"/>
                  </a:lnTo>
                  <a:lnTo>
                    <a:pt x="13433" y="6482"/>
                  </a:lnTo>
                  <a:lnTo>
                    <a:pt x="13350" y="6509"/>
                  </a:lnTo>
                  <a:lnTo>
                    <a:pt x="13268" y="6537"/>
                  </a:lnTo>
                  <a:lnTo>
                    <a:pt x="13185" y="6592"/>
                  </a:lnTo>
                  <a:lnTo>
                    <a:pt x="13130" y="6647"/>
                  </a:lnTo>
                  <a:lnTo>
                    <a:pt x="13102" y="6730"/>
                  </a:lnTo>
                  <a:lnTo>
                    <a:pt x="13047" y="6840"/>
                  </a:lnTo>
                  <a:lnTo>
                    <a:pt x="10482" y="22783"/>
                  </a:lnTo>
                  <a:lnTo>
                    <a:pt x="3283" y="34919"/>
                  </a:lnTo>
                  <a:lnTo>
                    <a:pt x="3862" y="20521"/>
                  </a:lnTo>
                  <a:lnTo>
                    <a:pt x="3862" y="20411"/>
                  </a:lnTo>
                  <a:lnTo>
                    <a:pt x="3835" y="20300"/>
                  </a:lnTo>
                  <a:lnTo>
                    <a:pt x="3779" y="20218"/>
                  </a:lnTo>
                  <a:lnTo>
                    <a:pt x="3724" y="20163"/>
                  </a:lnTo>
                  <a:lnTo>
                    <a:pt x="3669" y="20107"/>
                  </a:lnTo>
                  <a:lnTo>
                    <a:pt x="3586" y="20080"/>
                  </a:lnTo>
                  <a:lnTo>
                    <a:pt x="3393" y="20052"/>
                  </a:lnTo>
                  <a:lnTo>
                    <a:pt x="3228" y="20080"/>
                  </a:lnTo>
                  <a:lnTo>
                    <a:pt x="3145" y="20107"/>
                  </a:lnTo>
                  <a:lnTo>
                    <a:pt x="3062" y="20163"/>
                  </a:lnTo>
                  <a:lnTo>
                    <a:pt x="3007" y="20218"/>
                  </a:lnTo>
                  <a:lnTo>
                    <a:pt x="2952" y="20300"/>
                  </a:lnTo>
                  <a:lnTo>
                    <a:pt x="2924" y="20411"/>
                  </a:lnTo>
                  <a:lnTo>
                    <a:pt x="2897" y="20521"/>
                  </a:lnTo>
                  <a:lnTo>
                    <a:pt x="2235" y="36684"/>
                  </a:lnTo>
                  <a:lnTo>
                    <a:pt x="56" y="40297"/>
                  </a:lnTo>
                  <a:lnTo>
                    <a:pt x="28" y="40408"/>
                  </a:lnTo>
                  <a:lnTo>
                    <a:pt x="1" y="40518"/>
                  </a:lnTo>
                  <a:lnTo>
                    <a:pt x="1" y="40601"/>
                  </a:lnTo>
                  <a:lnTo>
                    <a:pt x="1" y="40684"/>
                  </a:lnTo>
                  <a:lnTo>
                    <a:pt x="56" y="40766"/>
                  </a:lnTo>
                  <a:lnTo>
                    <a:pt x="111" y="40849"/>
                  </a:lnTo>
                  <a:lnTo>
                    <a:pt x="249" y="40959"/>
                  </a:lnTo>
                  <a:lnTo>
                    <a:pt x="414" y="41015"/>
                  </a:lnTo>
                  <a:lnTo>
                    <a:pt x="497" y="41042"/>
                  </a:lnTo>
                  <a:lnTo>
                    <a:pt x="580" y="41042"/>
                  </a:lnTo>
                  <a:lnTo>
                    <a:pt x="690" y="41015"/>
                  </a:lnTo>
                  <a:lnTo>
                    <a:pt x="773" y="40959"/>
                  </a:lnTo>
                  <a:lnTo>
                    <a:pt x="828" y="40904"/>
                  </a:lnTo>
                  <a:lnTo>
                    <a:pt x="911" y="40794"/>
                  </a:lnTo>
                  <a:lnTo>
                    <a:pt x="3062" y="37181"/>
                  </a:lnTo>
                  <a:lnTo>
                    <a:pt x="17267" y="29099"/>
                  </a:lnTo>
                  <a:lnTo>
                    <a:pt x="17350" y="29016"/>
                  </a:lnTo>
                  <a:lnTo>
                    <a:pt x="17433" y="28961"/>
                  </a:lnTo>
                  <a:lnTo>
                    <a:pt x="17488" y="28878"/>
                  </a:lnTo>
                  <a:lnTo>
                    <a:pt x="17488" y="28768"/>
                  </a:lnTo>
                  <a:lnTo>
                    <a:pt x="17515" y="28685"/>
                  </a:lnTo>
                  <a:lnTo>
                    <a:pt x="17488" y="28603"/>
                  </a:lnTo>
                  <a:lnTo>
                    <a:pt x="17433" y="28437"/>
                  </a:lnTo>
                  <a:lnTo>
                    <a:pt x="17322" y="28299"/>
                  </a:lnTo>
                  <a:lnTo>
                    <a:pt x="17239" y="28244"/>
                  </a:lnTo>
                  <a:lnTo>
                    <a:pt x="17157" y="28189"/>
                  </a:lnTo>
                  <a:lnTo>
                    <a:pt x="16881" y="28189"/>
                  </a:lnTo>
                  <a:lnTo>
                    <a:pt x="16771" y="28244"/>
                  </a:lnTo>
                  <a:lnTo>
                    <a:pt x="4083" y="35471"/>
                  </a:lnTo>
                  <a:lnTo>
                    <a:pt x="11309" y="23307"/>
                  </a:lnTo>
                  <a:lnTo>
                    <a:pt x="24576" y="14205"/>
                  </a:lnTo>
                  <a:lnTo>
                    <a:pt x="24687" y="14122"/>
                  </a:lnTo>
                  <a:lnTo>
                    <a:pt x="24742" y="14039"/>
                  </a:lnTo>
                  <a:lnTo>
                    <a:pt x="24769" y="13957"/>
                  </a:lnTo>
                  <a:lnTo>
                    <a:pt x="24797" y="13874"/>
                  </a:lnTo>
                  <a:lnTo>
                    <a:pt x="24797" y="13763"/>
                  </a:lnTo>
                  <a:lnTo>
                    <a:pt x="24797" y="13681"/>
                  </a:lnTo>
                  <a:lnTo>
                    <a:pt x="24742" y="13515"/>
                  </a:lnTo>
                  <a:lnTo>
                    <a:pt x="24604" y="13377"/>
                  </a:lnTo>
                  <a:lnTo>
                    <a:pt x="24549" y="13322"/>
                  </a:lnTo>
                  <a:lnTo>
                    <a:pt x="24466" y="13295"/>
                  </a:lnTo>
                  <a:lnTo>
                    <a:pt x="24383" y="13267"/>
                  </a:lnTo>
                  <a:lnTo>
                    <a:pt x="24300" y="13267"/>
                  </a:lnTo>
                  <a:lnTo>
                    <a:pt x="24190" y="13295"/>
                  </a:lnTo>
                  <a:lnTo>
                    <a:pt x="24107" y="13350"/>
                  </a:lnTo>
                  <a:lnTo>
                    <a:pt x="12495" y="21321"/>
                  </a:lnTo>
                  <a:lnTo>
                    <a:pt x="24769" y="717"/>
                  </a:lnTo>
                  <a:lnTo>
                    <a:pt x="24825" y="607"/>
                  </a:lnTo>
                  <a:lnTo>
                    <a:pt x="24825" y="524"/>
                  </a:lnTo>
                  <a:lnTo>
                    <a:pt x="24825" y="414"/>
                  </a:lnTo>
                  <a:lnTo>
                    <a:pt x="24825" y="331"/>
                  </a:lnTo>
                  <a:lnTo>
                    <a:pt x="24769" y="248"/>
                  </a:lnTo>
                  <a:lnTo>
                    <a:pt x="24714" y="166"/>
                  </a:lnTo>
                  <a:lnTo>
                    <a:pt x="24576" y="55"/>
                  </a:lnTo>
                  <a:lnTo>
                    <a:pt x="24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2"/>
            <p:cNvSpPr/>
            <p:nvPr/>
          </p:nvSpPr>
          <p:spPr>
            <a:xfrm>
              <a:off x="7615234" y="3923012"/>
              <a:ext cx="804881" cy="557635"/>
            </a:xfrm>
            <a:custGeom>
              <a:avLst/>
              <a:gdLst/>
              <a:ahLst/>
              <a:cxnLst/>
              <a:rect l="l" t="t" r="r" b="b"/>
              <a:pathLst>
                <a:path w="47138" h="32658" extrusionOk="0">
                  <a:moveTo>
                    <a:pt x="38670" y="0"/>
                  </a:moveTo>
                  <a:lnTo>
                    <a:pt x="37539" y="28"/>
                  </a:lnTo>
                  <a:lnTo>
                    <a:pt x="36381" y="56"/>
                  </a:lnTo>
                  <a:lnTo>
                    <a:pt x="35195" y="138"/>
                  </a:lnTo>
                  <a:lnTo>
                    <a:pt x="33981" y="249"/>
                  </a:lnTo>
                  <a:lnTo>
                    <a:pt x="32768" y="414"/>
                  </a:lnTo>
                  <a:lnTo>
                    <a:pt x="31527" y="607"/>
                  </a:lnTo>
                  <a:lnTo>
                    <a:pt x="30258" y="828"/>
                  </a:lnTo>
                  <a:lnTo>
                    <a:pt x="28989" y="1104"/>
                  </a:lnTo>
                  <a:lnTo>
                    <a:pt x="27748" y="1407"/>
                  </a:lnTo>
                  <a:lnTo>
                    <a:pt x="26479" y="1766"/>
                  </a:lnTo>
                  <a:lnTo>
                    <a:pt x="25210" y="2152"/>
                  </a:lnTo>
                  <a:lnTo>
                    <a:pt x="23969" y="2593"/>
                  </a:lnTo>
                  <a:lnTo>
                    <a:pt x="22728" y="3062"/>
                  </a:lnTo>
                  <a:lnTo>
                    <a:pt x="21514" y="3586"/>
                  </a:lnTo>
                  <a:lnTo>
                    <a:pt x="20301" y="4138"/>
                  </a:lnTo>
                  <a:lnTo>
                    <a:pt x="19115" y="4745"/>
                  </a:lnTo>
                  <a:lnTo>
                    <a:pt x="17929" y="5379"/>
                  </a:lnTo>
                  <a:lnTo>
                    <a:pt x="16798" y="6068"/>
                  </a:lnTo>
                  <a:lnTo>
                    <a:pt x="15667" y="6758"/>
                  </a:lnTo>
                  <a:lnTo>
                    <a:pt x="14591" y="7503"/>
                  </a:lnTo>
                  <a:lnTo>
                    <a:pt x="13543" y="8303"/>
                  </a:lnTo>
                  <a:lnTo>
                    <a:pt x="12495" y="9103"/>
                  </a:lnTo>
                  <a:lnTo>
                    <a:pt x="11502" y="9930"/>
                  </a:lnTo>
                  <a:lnTo>
                    <a:pt x="10564" y="10813"/>
                  </a:lnTo>
                  <a:lnTo>
                    <a:pt x="9626" y="11695"/>
                  </a:lnTo>
                  <a:lnTo>
                    <a:pt x="8744" y="12605"/>
                  </a:lnTo>
                  <a:lnTo>
                    <a:pt x="7916" y="13543"/>
                  </a:lnTo>
                  <a:lnTo>
                    <a:pt x="7116" y="14509"/>
                  </a:lnTo>
                  <a:lnTo>
                    <a:pt x="6372" y="15474"/>
                  </a:lnTo>
                  <a:lnTo>
                    <a:pt x="5682" y="16467"/>
                  </a:lnTo>
                  <a:lnTo>
                    <a:pt x="5020" y="17460"/>
                  </a:lnTo>
                  <a:lnTo>
                    <a:pt x="4386" y="18453"/>
                  </a:lnTo>
                  <a:lnTo>
                    <a:pt x="3807" y="19473"/>
                  </a:lnTo>
                  <a:lnTo>
                    <a:pt x="3283" y="20466"/>
                  </a:lnTo>
                  <a:lnTo>
                    <a:pt x="2814" y="21459"/>
                  </a:lnTo>
                  <a:lnTo>
                    <a:pt x="2372" y="22452"/>
                  </a:lnTo>
                  <a:lnTo>
                    <a:pt x="1986" y="23418"/>
                  </a:lnTo>
                  <a:lnTo>
                    <a:pt x="1628" y="24383"/>
                  </a:lnTo>
                  <a:lnTo>
                    <a:pt x="1324" y="25293"/>
                  </a:lnTo>
                  <a:lnTo>
                    <a:pt x="1048" y="26176"/>
                  </a:lnTo>
                  <a:lnTo>
                    <a:pt x="800" y="27031"/>
                  </a:lnTo>
                  <a:lnTo>
                    <a:pt x="607" y="27831"/>
                  </a:lnTo>
                  <a:lnTo>
                    <a:pt x="442" y="28575"/>
                  </a:lnTo>
                  <a:lnTo>
                    <a:pt x="304" y="29265"/>
                  </a:lnTo>
                  <a:lnTo>
                    <a:pt x="193" y="29899"/>
                  </a:lnTo>
                  <a:lnTo>
                    <a:pt x="83" y="30920"/>
                  </a:lnTo>
                  <a:lnTo>
                    <a:pt x="0" y="31609"/>
                  </a:lnTo>
                  <a:lnTo>
                    <a:pt x="0" y="31830"/>
                  </a:lnTo>
                  <a:lnTo>
                    <a:pt x="249" y="31885"/>
                  </a:lnTo>
                  <a:lnTo>
                    <a:pt x="993" y="32051"/>
                  </a:lnTo>
                  <a:lnTo>
                    <a:pt x="2124" y="32216"/>
                  </a:lnTo>
                  <a:lnTo>
                    <a:pt x="2814" y="32327"/>
                  </a:lnTo>
                  <a:lnTo>
                    <a:pt x="3614" y="32409"/>
                  </a:lnTo>
                  <a:lnTo>
                    <a:pt x="4469" y="32492"/>
                  </a:lnTo>
                  <a:lnTo>
                    <a:pt x="5379" y="32575"/>
                  </a:lnTo>
                  <a:lnTo>
                    <a:pt x="6344" y="32630"/>
                  </a:lnTo>
                  <a:lnTo>
                    <a:pt x="7392" y="32658"/>
                  </a:lnTo>
                  <a:lnTo>
                    <a:pt x="9571" y="32658"/>
                  </a:lnTo>
                  <a:lnTo>
                    <a:pt x="10730" y="32602"/>
                  </a:lnTo>
                  <a:lnTo>
                    <a:pt x="11916" y="32520"/>
                  </a:lnTo>
                  <a:lnTo>
                    <a:pt x="13129" y="32409"/>
                  </a:lnTo>
                  <a:lnTo>
                    <a:pt x="14371" y="32271"/>
                  </a:lnTo>
                  <a:lnTo>
                    <a:pt x="15612" y="32078"/>
                  </a:lnTo>
                  <a:lnTo>
                    <a:pt x="16853" y="31830"/>
                  </a:lnTo>
                  <a:lnTo>
                    <a:pt x="18122" y="31582"/>
                  </a:lnTo>
                  <a:lnTo>
                    <a:pt x="19390" y="31278"/>
                  </a:lnTo>
                  <a:lnTo>
                    <a:pt x="20659" y="30920"/>
                  </a:lnTo>
                  <a:lnTo>
                    <a:pt x="21900" y="30534"/>
                  </a:lnTo>
                  <a:lnTo>
                    <a:pt x="23169" y="30092"/>
                  </a:lnTo>
                  <a:lnTo>
                    <a:pt x="24410" y="29624"/>
                  </a:lnTo>
                  <a:lnTo>
                    <a:pt x="25624" y="29100"/>
                  </a:lnTo>
                  <a:lnTo>
                    <a:pt x="26838" y="28548"/>
                  </a:lnTo>
                  <a:lnTo>
                    <a:pt x="28024" y="27941"/>
                  </a:lnTo>
                  <a:lnTo>
                    <a:pt x="29210" y="27307"/>
                  </a:lnTo>
                  <a:lnTo>
                    <a:pt x="30341" y="26645"/>
                  </a:lnTo>
                  <a:lnTo>
                    <a:pt x="31471" y="25928"/>
                  </a:lnTo>
                  <a:lnTo>
                    <a:pt x="32547" y="25183"/>
                  </a:lnTo>
                  <a:lnTo>
                    <a:pt x="33623" y="24411"/>
                  </a:lnTo>
                  <a:lnTo>
                    <a:pt x="34643" y="23611"/>
                  </a:lnTo>
                  <a:lnTo>
                    <a:pt x="35636" y="22783"/>
                  </a:lnTo>
                  <a:lnTo>
                    <a:pt x="36602" y="21901"/>
                  </a:lnTo>
                  <a:lnTo>
                    <a:pt x="37539" y="21018"/>
                  </a:lnTo>
                  <a:lnTo>
                    <a:pt x="38422" y="20108"/>
                  </a:lnTo>
                  <a:lnTo>
                    <a:pt x="39250" y="19170"/>
                  </a:lnTo>
                  <a:lnTo>
                    <a:pt x="40049" y="18232"/>
                  </a:lnTo>
                  <a:lnTo>
                    <a:pt x="40794" y="17239"/>
                  </a:lnTo>
                  <a:lnTo>
                    <a:pt x="41511" y="16274"/>
                  </a:lnTo>
                  <a:lnTo>
                    <a:pt x="42173" y="15253"/>
                  </a:lnTo>
                  <a:lnTo>
                    <a:pt x="42780" y="14260"/>
                  </a:lnTo>
                  <a:lnTo>
                    <a:pt x="43359" y="13267"/>
                  </a:lnTo>
                  <a:lnTo>
                    <a:pt x="43883" y="12247"/>
                  </a:lnTo>
                  <a:lnTo>
                    <a:pt x="44352" y="11254"/>
                  </a:lnTo>
                  <a:lnTo>
                    <a:pt x="44794" y="10261"/>
                  </a:lnTo>
                  <a:lnTo>
                    <a:pt x="45180" y="9296"/>
                  </a:lnTo>
                  <a:lnTo>
                    <a:pt x="45538" y="8358"/>
                  </a:lnTo>
                  <a:lnTo>
                    <a:pt x="45842" y="7420"/>
                  </a:lnTo>
                  <a:lnTo>
                    <a:pt x="46117" y="6537"/>
                  </a:lnTo>
                  <a:lnTo>
                    <a:pt x="46366" y="5682"/>
                  </a:lnTo>
                  <a:lnTo>
                    <a:pt x="46559" y="4882"/>
                  </a:lnTo>
                  <a:lnTo>
                    <a:pt x="46724" y="4110"/>
                  </a:lnTo>
                  <a:lnTo>
                    <a:pt x="46835" y="3421"/>
                  </a:lnTo>
                  <a:lnTo>
                    <a:pt x="46945" y="2786"/>
                  </a:lnTo>
                  <a:lnTo>
                    <a:pt x="47083" y="1766"/>
                  </a:lnTo>
                  <a:lnTo>
                    <a:pt x="47138" y="1104"/>
                  </a:lnTo>
                  <a:lnTo>
                    <a:pt x="47138" y="855"/>
                  </a:lnTo>
                  <a:lnTo>
                    <a:pt x="46890" y="800"/>
                  </a:lnTo>
                  <a:lnTo>
                    <a:pt x="46173" y="662"/>
                  </a:lnTo>
                  <a:lnTo>
                    <a:pt x="45014" y="469"/>
                  </a:lnTo>
                  <a:lnTo>
                    <a:pt x="44325" y="359"/>
                  </a:lnTo>
                  <a:lnTo>
                    <a:pt x="43525" y="276"/>
                  </a:lnTo>
                  <a:lnTo>
                    <a:pt x="42670" y="194"/>
                  </a:lnTo>
                  <a:lnTo>
                    <a:pt x="41760" y="111"/>
                  </a:lnTo>
                  <a:lnTo>
                    <a:pt x="40794" y="56"/>
                  </a:lnTo>
                  <a:lnTo>
                    <a:pt x="39746" y="28"/>
                  </a:lnTo>
                  <a:lnTo>
                    <a:pt x="386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2"/>
            <p:cNvSpPr/>
            <p:nvPr/>
          </p:nvSpPr>
          <p:spPr>
            <a:xfrm>
              <a:off x="7647249" y="3955045"/>
              <a:ext cx="730964" cy="491692"/>
            </a:xfrm>
            <a:custGeom>
              <a:avLst/>
              <a:gdLst/>
              <a:ahLst/>
              <a:cxnLst/>
              <a:rect l="l" t="t" r="r" b="b"/>
              <a:pathLst>
                <a:path w="42809" h="28796" extrusionOk="0">
                  <a:moveTo>
                    <a:pt x="42119" y="0"/>
                  </a:moveTo>
                  <a:lnTo>
                    <a:pt x="42008" y="28"/>
                  </a:lnTo>
                  <a:lnTo>
                    <a:pt x="41898" y="83"/>
                  </a:lnTo>
                  <a:lnTo>
                    <a:pt x="20770" y="14150"/>
                  </a:lnTo>
                  <a:lnTo>
                    <a:pt x="28438" y="2234"/>
                  </a:lnTo>
                  <a:lnTo>
                    <a:pt x="28466" y="2151"/>
                  </a:lnTo>
                  <a:lnTo>
                    <a:pt x="28493" y="2041"/>
                  </a:lnTo>
                  <a:lnTo>
                    <a:pt x="28493" y="1931"/>
                  </a:lnTo>
                  <a:lnTo>
                    <a:pt x="28493" y="1848"/>
                  </a:lnTo>
                  <a:lnTo>
                    <a:pt x="28438" y="1738"/>
                  </a:lnTo>
                  <a:lnTo>
                    <a:pt x="28383" y="1655"/>
                  </a:lnTo>
                  <a:lnTo>
                    <a:pt x="28245" y="1517"/>
                  </a:lnTo>
                  <a:lnTo>
                    <a:pt x="28052" y="1407"/>
                  </a:lnTo>
                  <a:lnTo>
                    <a:pt x="27941" y="1379"/>
                  </a:lnTo>
                  <a:lnTo>
                    <a:pt x="27748" y="1379"/>
                  </a:lnTo>
                  <a:lnTo>
                    <a:pt x="27666" y="1434"/>
                  </a:lnTo>
                  <a:lnTo>
                    <a:pt x="27583" y="1489"/>
                  </a:lnTo>
                  <a:lnTo>
                    <a:pt x="27500" y="1572"/>
                  </a:lnTo>
                  <a:lnTo>
                    <a:pt x="18426" y="15722"/>
                  </a:lnTo>
                  <a:lnTo>
                    <a:pt x="5821" y="24107"/>
                  </a:lnTo>
                  <a:lnTo>
                    <a:pt x="12165" y="10564"/>
                  </a:lnTo>
                  <a:lnTo>
                    <a:pt x="12192" y="10481"/>
                  </a:lnTo>
                  <a:lnTo>
                    <a:pt x="12192" y="10371"/>
                  </a:lnTo>
                  <a:lnTo>
                    <a:pt x="12192" y="10261"/>
                  </a:lnTo>
                  <a:lnTo>
                    <a:pt x="12137" y="10178"/>
                  </a:lnTo>
                  <a:lnTo>
                    <a:pt x="12082" y="10095"/>
                  </a:lnTo>
                  <a:lnTo>
                    <a:pt x="12027" y="10012"/>
                  </a:lnTo>
                  <a:lnTo>
                    <a:pt x="11834" y="9930"/>
                  </a:lnTo>
                  <a:lnTo>
                    <a:pt x="11640" y="9874"/>
                  </a:lnTo>
                  <a:lnTo>
                    <a:pt x="11420" y="9874"/>
                  </a:lnTo>
                  <a:lnTo>
                    <a:pt x="11337" y="9902"/>
                  </a:lnTo>
                  <a:lnTo>
                    <a:pt x="11227" y="9957"/>
                  </a:lnTo>
                  <a:lnTo>
                    <a:pt x="11172" y="10040"/>
                  </a:lnTo>
                  <a:lnTo>
                    <a:pt x="11116" y="10150"/>
                  </a:lnTo>
                  <a:lnTo>
                    <a:pt x="4000" y="25348"/>
                  </a:lnTo>
                  <a:lnTo>
                    <a:pt x="222" y="27858"/>
                  </a:lnTo>
                  <a:lnTo>
                    <a:pt x="111" y="27941"/>
                  </a:lnTo>
                  <a:lnTo>
                    <a:pt x="56" y="28023"/>
                  </a:lnTo>
                  <a:lnTo>
                    <a:pt x="28" y="28106"/>
                  </a:lnTo>
                  <a:lnTo>
                    <a:pt x="1" y="28189"/>
                  </a:lnTo>
                  <a:lnTo>
                    <a:pt x="28" y="28299"/>
                  </a:lnTo>
                  <a:lnTo>
                    <a:pt x="56" y="28382"/>
                  </a:lnTo>
                  <a:lnTo>
                    <a:pt x="139" y="28547"/>
                  </a:lnTo>
                  <a:lnTo>
                    <a:pt x="304" y="28685"/>
                  </a:lnTo>
                  <a:lnTo>
                    <a:pt x="415" y="28741"/>
                  </a:lnTo>
                  <a:lnTo>
                    <a:pt x="497" y="28768"/>
                  </a:lnTo>
                  <a:lnTo>
                    <a:pt x="608" y="28796"/>
                  </a:lnTo>
                  <a:lnTo>
                    <a:pt x="718" y="28796"/>
                  </a:lnTo>
                  <a:lnTo>
                    <a:pt x="828" y="28768"/>
                  </a:lnTo>
                  <a:lnTo>
                    <a:pt x="939" y="28685"/>
                  </a:lnTo>
                  <a:lnTo>
                    <a:pt x="4690" y="26203"/>
                  </a:lnTo>
                  <a:lnTo>
                    <a:pt x="23280" y="24769"/>
                  </a:lnTo>
                  <a:lnTo>
                    <a:pt x="23418" y="24769"/>
                  </a:lnTo>
                  <a:lnTo>
                    <a:pt x="23501" y="24714"/>
                  </a:lnTo>
                  <a:lnTo>
                    <a:pt x="23584" y="24658"/>
                  </a:lnTo>
                  <a:lnTo>
                    <a:pt x="23666" y="24576"/>
                  </a:lnTo>
                  <a:lnTo>
                    <a:pt x="23694" y="24493"/>
                  </a:lnTo>
                  <a:lnTo>
                    <a:pt x="23721" y="24410"/>
                  </a:lnTo>
                  <a:lnTo>
                    <a:pt x="23721" y="24327"/>
                  </a:lnTo>
                  <a:lnTo>
                    <a:pt x="23721" y="24217"/>
                  </a:lnTo>
                  <a:lnTo>
                    <a:pt x="23694" y="24134"/>
                  </a:lnTo>
                  <a:lnTo>
                    <a:pt x="23639" y="24052"/>
                  </a:lnTo>
                  <a:lnTo>
                    <a:pt x="23584" y="23941"/>
                  </a:lnTo>
                  <a:lnTo>
                    <a:pt x="23528" y="23886"/>
                  </a:lnTo>
                  <a:lnTo>
                    <a:pt x="23418" y="23831"/>
                  </a:lnTo>
                  <a:lnTo>
                    <a:pt x="23335" y="23776"/>
                  </a:lnTo>
                  <a:lnTo>
                    <a:pt x="23225" y="23748"/>
                  </a:lnTo>
                  <a:lnTo>
                    <a:pt x="23087" y="23748"/>
                  </a:lnTo>
                  <a:lnTo>
                    <a:pt x="6455" y="25017"/>
                  </a:lnTo>
                  <a:lnTo>
                    <a:pt x="19115" y="16577"/>
                  </a:lnTo>
                  <a:lnTo>
                    <a:pt x="37099" y="13763"/>
                  </a:lnTo>
                  <a:lnTo>
                    <a:pt x="37209" y="13736"/>
                  </a:lnTo>
                  <a:lnTo>
                    <a:pt x="37319" y="13708"/>
                  </a:lnTo>
                  <a:lnTo>
                    <a:pt x="37402" y="13626"/>
                  </a:lnTo>
                  <a:lnTo>
                    <a:pt x="37457" y="13543"/>
                  </a:lnTo>
                  <a:lnTo>
                    <a:pt x="37485" y="13460"/>
                  </a:lnTo>
                  <a:lnTo>
                    <a:pt x="37512" y="13377"/>
                  </a:lnTo>
                  <a:lnTo>
                    <a:pt x="37540" y="13267"/>
                  </a:lnTo>
                  <a:lnTo>
                    <a:pt x="37512" y="13184"/>
                  </a:lnTo>
                  <a:lnTo>
                    <a:pt x="37485" y="13074"/>
                  </a:lnTo>
                  <a:lnTo>
                    <a:pt x="37457" y="12991"/>
                  </a:lnTo>
                  <a:lnTo>
                    <a:pt x="37402" y="12908"/>
                  </a:lnTo>
                  <a:lnTo>
                    <a:pt x="37319" y="12853"/>
                  </a:lnTo>
                  <a:lnTo>
                    <a:pt x="37237" y="12798"/>
                  </a:lnTo>
                  <a:lnTo>
                    <a:pt x="37126" y="12743"/>
                  </a:lnTo>
                  <a:lnTo>
                    <a:pt x="36906" y="12743"/>
                  </a:lnTo>
                  <a:lnTo>
                    <a:pt x="21184" y="15198"/>
                  </a:lnTo>
                  <a:lnTo>
                    <a:pt x="42615" y="938"/>
                  </a:lnTo>
                  <a:lnTo>
                    <a:pt x="42698" y="855"/>
                  </a:lnTo>
                  <a:lnTo>
                    <a:pt x="42753" y="772"/>
                  </a:lnTo>
                  <a:lnTo>
                    <a:pt x="42808" y="690"/>
                  </a:lnTo>
                  <a:lnTo>
                    <a:pt x="42808" y="579"/>
                  </a:lnTo>
                  <a:lnTo>
                    <a:pt x="42808" y="497"/>
                  </a:lnTo>
                  <a:lnTo>
                    <a:pt x="42781" y="414"/>
                  </a:lnTo>
                  <a:lnTo>
                    <a:pt x="42670" y="221"/>
                  </a:lnTo>
                  <a:lnTo>
                    <a:pt x="42505" y="83"/>
                  </a:lnTo>
                  <a:lnTo>
                    <a:pt x="42422" y="28"/>
                  </a:lnTo>
                  <a:lnTo>
                    <a:pt x="423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2"/>
            <p:cNvSpPr/>
            <p:nvPr/>
          </p:nvSpPr>
          <p:spPr>
            <a:xfrm>
              <a:off x="4018487" y="3699774"/>
              <a:ext cx="504413" cy="767692"/>
            </a:xfrm>
            <a:custGeom>
              <a:avLst/>
              <a:gdLst/>
              <a:ahLst/>
              <a:cxnLst/>
              <a:rect l="l" t="t" r="r" b="b"/>
              <a:pathLst>
                <a:path w="29541" h="44960" extrusionOk="0">
                  <a:moveTo>
                    <a:pt x="1214" y="1"/>
                  </a:moveTo>
                  <a:lnTo>
                    <a:pt x="1131" y="221"/>
                  </a:lnTo>
                  <a:lnTo>
                    <a:pt x="966" y="856"/>
                  </a:lnTo>
                  <a:lnTo>
                    <a:pt x="745" y="1821"/>
                  </a:lnTo>
                  <a:lnTo>
                    <a:pt x="607" y="2400"/>
                  </a:lnTo>
                  <a:lnTo>
                    <a:pt x="497" y="3062"/>
                  </a:lnTo>
                  <a:lnTo>
                    <a:pt x="386" y="3807"/>
                  </a:lnTo>
                  <a:lnTo>
                    <a:pt x="276" y="4607"/>
                  </a:lnTo>
                  <a:lnTo>
                    <a:pt x="193" y="5434"/>
                  </a:lnTo>
                  <a:lnTo>
                    <a:pt x="111" y="6344"/>
                  </a:lnTo>
                  <a:lnTo>
                    <a:pt x="55" y="7282"/>
                  </a:lnTo>
                  <a:lnTo>
                    <a:pt x="0" y="8248"/>
                  </a:lnTo>
                  <a:lnTo>
                    <a:pt x="0" y="9268"/>
                  </a:lnTo>
                  <a:lnTo>
                    <a:pt x="28" y="10316"/>
                  </a:lnTo>
                  <a:lnTo>
                    <a:pt x="83" y="11364"/>
                  </a:lnTo>
                  <a:lnTo>
                    <a:pt x="166" y="12468"/>
                  </a:lnTo>
                  <a:lnTo>
                    <a:pt x="304" y="13571"/>
                  </a:lnTo>
                  <a:lnTo>
                    <a:pt x="469" y="14702"/>
                  </a:lnTo>
                  <a:lnTo>
                    <a:pt x="662" y="15833"/>
                  </a:lnTo>
                  <a:lnTo>
                    <a:pt x="910" y="16964"/>
                  </a:lnTo>
                  <a:lnTo>
                    <a:pt x="1186" y="18094"/>
                  </a:lnTo>
                  <a:lnTo>
                    <a:pt x="1490" y="19253"/>
                  </a:lnTo>
                  <a:lnTo>
                    <a:pt x="1848" y="20384"/>
                  </a:lnTo>
                  <a:lnTo>
                    <a:pt x="2234" y="21542"/>
                  </a:lnTo>
                  <a:lnTo>
                    <a:pt x="2676" y="22673"/>
                  </a:lnTo>
                  <a:lnTo>
                    <a:pt x="3172" y="23776"/>
                  </a:lnTo>
                  <a:lnTo>
                    <a:pt x="3669" y="24907"/>
                  </a:lnTo>
                  <a:lnTo>
                    <a:pt x="4220" y="25983"/>
                  </a:lnTo>
                  <a:lnTo>
                    <a:pt x="4827" y="27059"/>
                  </a:lnTo>
                  <a:lnTo>
                    <a:pt x="5434" y="28134"/>
                  </a:lnTo>
                  <a:lnTo>
                    <a:pt x="6096" y="29182"/>
                  </a:lnTo>
                  <a:lnTo>
                    <a:pt x="6785" y="30203"/>
                  </a:lnTo>
                  <a:lnTo>
                    <a:pt x="7503" y="31196"/>
                  </a:lnTo>
                  <a:lnTo>
                    <a:pt x="8247" y="32161"/>
                  </a:lnTo>
                  <a:lnTo>
                    <a:pt x="9020" y="33099"/>
                  </a:lnTo>
                  <a:lnTo>
                    <a:pt x="9819" y="34009"/>
                  </a:lnTo>
                  <a:lnTo>
                    <a:pt x="10619" y="34892"/>
                  </a:lnTo>
                  <a:lnTo>
                    <a:pt x="11474" y="35747"/>
                  </a:lnTo>
                  <a:lnTo>
                    <a:pt x="12357" y="36547"/>
                  </a:lnTo>
                  <a:lnTo>
                    <a:pt x="13240" y="37347"/>
                  </a:lnTo>
                  <a:lnTo>
                    <a:pt x="14122" y="38064"/>
                  </a:lnTo>
                  <a:lnTo>
                    <a:pt x="15032" y="38781"/>
                  </a:lnTo>
                  <a:lnTo>
                    <a:pt x="15943" y="39443"/>
                  </a:lnTo>
                  <a:lnTo>
                    <a:pt x="16880" y="40077"/>
                  </a:lnTo>
                  <a:lnTo>
                    <a:pt x="17791" y="40656"/>
                  </a:lnTo>
                  <a:lnTo>
                    <a:pt x="18701" y="41208"/>
                  </a:lnTo>
                  <a:lnTo>
                    <a:pt x="19611" y="41705"/>
                  </a:lnTo>
                  <a:lnTo>
                    <a:pt x="20521" y="42174"/>
                  </a:lnTo>
                  <a:lnTo>
                    <a:pt x="21404" y="42615"/>
                  </a:lnTo>
                  <a:lnTo>
                    <a:pt x="22259" y="43001"/>
                  </a:lnTo>
                  <a:lnTo>
                    <a:pt x="23086" y="43332"/>
                  </a:lnTo>
                  <a:lnTo>
                    <a:pt x="23859" y="43663"/>
                  </a:lnTo>
                  <a:lnTo>
                    <a:pt x="24603" y="43939"/>
                  </a:lnTo>
                  <a:lnTo>
                    <a:pt x="25321" y="44159"/>
                  </a:lnTo>
                  <a:lnTo>
                    <a:pt x="25955" y="44380"/>
                  </a:lnTo>
                  <a:lnTo>
                    <a:pt x="26534" y="44546"/>
                  </a:lnTo>
                  <a:lnTo>
                    <a:pt x="27499" y="44794"/>
                  </a:lnTo>
                  <a:lnTo>
                    <a:pt x="28134" y="44932"/>
                  </a:lnTo>
                  <a:lnTo>
                    <a:pt x="28355" y="44959"/>
                  </a:lnTo>
                  <a:lnTo>
                    <a:pt x="28410" y="44766"/>
                  </a:lnTo>
                  <a:lnTo>
                    <a:pt x="28575" y="44132"/>
                  </a:lnTo>
                  <a:lnTo>
                    <a:pt x="28823" y="43166"/>
                  </a:lnTo>
                  <a:lnTo>
                    <a:pt x="28934" y="42587"/>
                  </a:lnTo>
                  <a:lnTo>
                    <a:pt x="29044" y="41925"/>
                  </a:lnTo>
                  <a:lnTo>
                    <a:pt x="29182" y="41181"/>
                  </a:lnTo>
                  <a:lnTo>
                    <a:pt x="29265" y="40381"/>
                  </a:lnTo>
                  <a:lnTo>
                    <a:pt x="29375" y="39553"/>
                  </a:lnTo>
                  <a:lnTo>
                    <a:pt x="29430" y="38643"/>
                  </a:lnTo>
                  <a:lnTo>
                    <a:pt x="29485" y="37705"/>
                  </a:lnTo>
                  <a:lnTo>
                    <a:pt x="29513" y="36740"/>
                  </a:lnTo>
                  <a:lnTo>
                    <a:pt x="29541" y="35719"/>
                  </a:lnTo>
                  <a:lnTo>
                    <a:pt x="29513" y="34699"/>
                  </a:lnTo>
                  <a:lnTo>
                    <a:pt x="29458" y="33623"/>
                  </a:lnTo>
                  <a:lnTo>
                    <a:pt x="29375" y="32547"/>
                  </a:lnTo>
                  <a:lnTo>
                    <a:pt x="29237" y="31417"/>
                  </a:lnTo>
                  <a:lnTo>
                    <a:pt x="29072" y="30313"/>
                  </a:lnTo>
                  <a:lnTo>
                    <a:pt x="28879" y="29182"/>
                  </a:lnTo>
                  <a:lnTo>
                    <a:pt x="28630" y="28024"/>
                  </a:lnTo>
                  <a:lnTo>
                    <a:pt x="28355" y="26893"/>
                  </a:lnTo>
                  <a:lnTo>
                    <a:pt x="28051" y="25735"/>
                  </a:lnTo>
                  <a:lnTo>
                    <a:pt x="27693" y="24604"/>
                  </a:lnTo>
                  <a:lnTo>
                    <a:pt x="27306" y="23473"/>
                  </a:lnTo>
                  <a:lnTo>
                    <a:pt x="26865" y="22342"/>
                  </a:lnTo>
                  <a:lnTo>
                    <a:pt x="26396" y="21211"/>
                  </a:lnTo>
                  <a:lnTo>
                    <a:pt x="25872" y="20108"/>
                  </a:lnTo>
                  <a:lnTo>
                    <a:pt x="25321" y="19005"/>
                  </a:lnTo>
                  <a:lnTo>
                    <a:pt x="24741" y="17929"/>
                  </a:lnTo>
                  <a:lnTo>
                    <a:pt x="24134" y="16853"/>
                  </a:lnTo>
                  <a:lnTo>
                    <a:pt x="23473" y="15805"/>
                  </a:lnTo>
                  <a:lnTo>
                    <a:pt x="22783" y="14785"/>
                  </a:lnTo>
                  <a:lnTo>
                    <a:pt x="22093" y="13792"/>
                  </a:lnTo>
                  <a:lnTo>
                    <a:pt x="21349" y="12799"/>
                  </a:lnTo>
                  <a:lnTo>
                    <a:pt x="20576" y="11861"/>
                  </a:lnTo>
                  <a:lnTo>
                    <a:pt x="19777" y="10951"/>
                  </a:lnTo>
                  <a:lnTo>
                    <a:pt x="18949" y="10068"/>
                  </a:lnTo>
                  <a:lnTo>
                    <a:pt x="18094" y="9213"/>
                  </a:lnTo>
                  <a:lnTo>
                    <a:pt x="17239" y="8413"/>
                  </a:lnTo>
                  <a:lnTo>
                    <a:pt x="16356" y="7641"/>
                  </a:lnTo>
                  <a:lnTo>
                    <a:pt x="15446" y="6896"/>
                  </a:lnTo>
                  <a:lnTo>
                    <a:pt x="14564" y="6179"/>
                  </a:lnTo>
                  <a:lnTo>
                    <a:pt x="13626" y="5517"/>
                  </a:lnTo>
                  <a:lnTo>
                    <a:pt x="12716" y="4883"/>
                  </a:lnTo>
                  <a:lnTo>
                    <a:pt x="11805" y="4303"/>
                  </a:lnTo>
                  <a:lnTo>
                    <a:pt x="10868" y="3752"/>
                  </a:lnTo>
                  <a:lnTo>
                    <a:pt x="9957" y="3255"/>
                  </a:lnTo>
                  <a:lnTo>
                    <a:pt x="9075" y="2786"/>
                  </a:lnTo>
                  <a:lnTo>
                    <a:pt x="8192" y="2373"/>
                  </a:lnTo>
                  <a:lnTo>
                    <a:pt x="7337" y="1986"/>
                  </a:lnTo>
                  <a:lnTo>
                    <a:pt x="6510" y="1628"/>
                  </a:lnTo>
                  <a:lnTo>
                    <a:pt x="5710" y="1324"/>
                  </a:lnTo>
                  <a:lnTo>
                    <a:pt x="4965" y="1049"/>
                  </a:lnTo>
                  <a:lnTo>
                    <a:pt x="4248" y="800"/>
                  </a:lnTo>
                  <a:lnTo>
                    <a:pt x="3613" y="607"/>
                  </a:lnTo>
                  <a:lnTo>
                    <a:pt x="3034" y="442"/>
                  </a:lnTo>
                  <a:lnTo>
                    <a:pt x="2069" y="194"/>
                  </a:lnTo>
                  <a:lnTo>
                    <a:pt x="1434" y="56"/>
                  </a:lnTo>
                  <a:lnTo>
                    <a:pt x="12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2"/>
            <p:cNvSpPr/>
            <p:nvPr/>
          </p:nvSpPr>
          <p:spPr>
            <a:xfrm>
              <a:off x="4063224" y="3734163"/>
              <a:ext cx="423887" cy="700809"/>
            </a:xfrm>
            <a:custGeom>
              <a:avLst/>
              <a:gdLst/>
              <a:ahLst/>
              <a:cxnLst/>
              <a:rect l="l" t="t" r="r" b="b"/>
              <a:pathLst>
                <a:path w="24825" h="41043" extrusionOk="0">
                  <a:moveTo>
                    <a:pt x="414" y="0"/>
                  </a:moveTo>
                  <a:lnTo>
                    <a:pt x="249" y="55"/>
                  </a:lnTo>
                  <a:lnTo>
                    <a:pt x="111" y="166"/>
                  </a:lnTo>
                  <a:lnTo>
                    <a:pt x="56" y="248"/>
                  </a:lnTo>
                  <a:lnTo>
                    <a:pt x="0" y="331"/>
                  </a:lnTo>
                  <a:lnTo>
                    <a:pt x="0" y="414"/>
                  </a:lnTo>
                  <a:lnTo>
                    <a:pt x="0" y="524"/>
                  </a:lnTo>
                  <a:lnTo>
                    <a:pt x="28" y="607"/>
                  </a:lnTo>
                  <a:lnTo>
                    <a:pt x="56" y="717"/>
                  </a:lnTo>
                  <a:lnTo>
                    <a:pt x="12330" y="21321"/>
                  </a:lnTo>
                  <a:lnTo>
                    <a:pt x="12330" y="21321"/>
                  </a:lnTo>
                  <a:lnTo>
                    <a:pt x="718" y="13350"/>
                  </a:lnTo>
                  <a:lnTo>
                    <a:pt x="635" y="13295"/>
                  </a:lnTo>
                  <a:lnTo>
                    <a:pt x="552" y="13267"/>
                  </a:lnTo>
                  <a:lnTo>
                    <a:pt x="442" y="13267"/>
                  </a:lnTo>
                  <a:lnTo>
                    <a:pt x="359" y="13295"/>
                  </a:lnTo>
                  <a:lnTo>
                    <a:pt x="276" y="13322"/>
                  </a:lnTo>
                  <a:lnTo>
                    <a:pt x="221" y="13377"/>
                  </a:lnTo>
                  <a:lnTo>
                    <a:pt x="83" y="13515"/>
                  </a:lnTo>
                  <a:lnTo>
                    <a:pt x="28" y="13681"/>
                  </a:lnTo>
                  <a:lnTo>
                    <a:pt x="28" y="13763"/>
                  </a:lnTo>
                  <a:lnTo>
                    <a:pt x="28" y="13874"/>
                  </a:lnTo>
                  <a:lnTo>
                    <a:pt x="56" y="13957"/>
                  </a:lnTo>
                  <a:lnTo>
                    <a:pt x="83" y="14039"/>
                  </a:lnTo>
                  <a:lnTo>
                    <a:pt x="166" y="14122"/>
                  </a:lnTo>
                  <a:lnTo>
                    <a:pt x="249" y="14205"/>
                  </a:lnTo>
                  <a:lnTo>
                    <a:pt x="13516" y="23307"/>
                  </a:lnTo>
                  <a:lnTo>
                    <a:pt x="20770" y="35471"/>
                  </a:lnTo>
                  <a:lnTo>
                    <a:pt x="8054" y="28244"/>
                  </a:lnTo>
                  <a:lnTo>
                    <a:pt x="7944" y="28189"/>
                  </a:lnTo>
                  <a:lnTo>
                    <a:pt x="7668" y="28189"/>
                  </a:lnTo>
                  <a:lnTo>
                    <a:pt x="7586" y="28244"/>
                  </a:lnTo>
                  <a:lnTo>
                    <a:pt x="7503" y="28299"/>
                  </a:lnTo>
                  <a:lnTo>
                    <a:pt x="7392" y="28437"/>
                  </a:lnTo>
                  <a:lnTo>
                    <a:pt x="7337" y="28603"/>
                  </a:lnTo>
                  <a:lnTo>
                    <a:pt x="7310" y="28685"/>
                  </a:lnTo>
                  <a:lnTo>
                    <a:pt x="7337" y="28768"/>
                  </a:lnTo>
                  <a:lnTo>
                    <a:pt x="7365" y="28878"/>
                  </a:lnTo>
                  <a:lnTo>
                    <a:pt x="7392" y="28961"/>
                  </a:lnTo>
                  <a:lnTo>
                    <a:pt x="7475" y="29016"/>
                  </a:lnTo>
                  <a:lnTo>
                    <a:pt x="7558" y="29099"/>
                  </a:lnTo>
                  <a:lnTo>
                    <a:pt x="21763" y="37181"/>
                  </a:lnTo>
                  <a:lnTo>
                    <a:pt x="23914" y="40794"/>
                  </a:lnTo>
                  <a:lnTo>
                    <a:pt x="23997" y="40904"/>
                  </a:lnTo>
                  <a:lnTo>
                    <a:pt x="24052" y="40959"/>
                  </a:lnTo>
                  <a:lnTo>
                    <a:pt x="24135" y="41015"/>
                  </a:lnTo>
                  <a:lnTo>
                    <a:pt x="24245" y="41042"/>
                  </a:lnTo>
                  <a:lnTo>
                    <a:pt x="24328" y="41042"/>
                  </a:lnTo>
                  <a:lnTo>
                    <a:pt x="24411" y="41015"/>
                  </a:lnTo>
                  <a:lnTo>
                    <a:pt x="24576" y="40959"/>
                  </a:lnTo>
                  <a:lnTo>
                    <a:pt x="24714" y="40849"/>
                  </a:lnTo>
                  <a:lnTo>
                    <a:pt x="24769" y="40766"/>
                  </a:lnTo>
                  <a:lnTo>
                    <a:pt x="24824" y="40684"/>
                  </a:lnTo>
                  <a:lnTo>
                    <a:pt x="24824" y="40601"/>
                  </a:lnTo>
                  <a:lnTo>
                    <a:pt x="24824" y="40518"/>
                  </a:lnTo>
                  <a:lnTo>
                    <a:pt x="24824" y="40408"/>
                  </a:lnTo>
                  <a:lnTo>
                    <a:pt x="24769" y="40297"/>
                  </a:lnTo>
                  <a:lnTo>
                    <a:pt x="22590" y="36684"/>
                  </a:lnTo>
                  <a:lnTo>
                    <a:pt x="21928" y="20521"/>
                  </a:lnTo>
                  <a:lnTo>
                    <a:pt x="21928" y="20411"/>
                  </a:lnTo>
                  <a:lnTo>
                    <a:pt x="21873" y="20300"/>
                  </a:lnTo>
                  <a:lnTo>
                    <a:pt x="21818" y="20218"/>
                  </a:lnTo>
                  <a:lnTo>
                    <a:pt x="21763" y="20163"/>
                  </a:lnTo>
                  <a:lnTo>
                    <a:pt x="21680" y="20107"/>
                  </a:lnTo>
                  <a:lnTo>
                    <a:pt x="21597" y="20080"/>
                  </a:lnTo>
                  <a:lnTo>
                    <a:pt x="21432" y="20052"/>
                  </a:lnTo>
                  <a:lnTo>
                    <a:pt x="21239" y="20080"/>
                  </a:lnTo>
                  <a:lnTo>
                    <a:pt x="21156" y="20107"/>
                  </a:lnTo>
                  <a:lnTo>
                    <a:pt x="21101" y="20163"/>
                  </a:lnTo>
                  <a:lnTo>
                    <a:pt x="21046" y="20218"/>
                  </a:lnTo>
                  <a:lnTo>
                    <a:pt x="20990" y="20300"/>
                  </a:lnTo>
                  <a:lnTo>
                    <a:pt x="20963" y="20411"/>
                  </a:lnTo>
                  <a:lnTo>
                    <a:pt x="20963" y="20521"/>
                  </a:lnTo>
                  <a:lnTo>
                    <a:pt x="21542" y="34919"/>
                  </a:lnTo>
                  <a:lnTo>
                    <a:pt x="14343" y="22783"/>
                  </a:lnTo>
                  <a:lnTo>
                    <a:pt x="11778" y="6840"/>
                  </a:lnTo>
                  <a:lnTo>
                    <a:pt x="11750" y="6730"/>
                  </a:lnTo>
                  <a:lnTo>
                    <a:pt x="11695" y="6647"/>
                  </a:lnTo>
                  <a:lnTo>
                    <a:pt x="11640" y="6592"/>
                  </a:lnTo>
                  <a:lnTo>
                    <a:pt x="11557" y="6537"/>
                  </a:lnTo>
                  <a:lnTo>
                    <a:pt x="11475" y="6509"/>
                  </a:lnTo>
                  <a:lnTo>
                    <a:pt x="11392" y="6482"/>
                  </a:lnTo>
                  <a:lnTo>
                    <a:pt x="11226" y="6509"/>
                  </a:lnTo>
                  <a:lnTo>
                    <a:pt x="11061" y="6592"/>
                  </a:lnTo>
                  <a:lnTo>
                    <a:pt x="10923" y="6702"/>
                  </a:lnTo>
                  <a:lnTo>
                    <a:pt x="10868" y="6785"/>
                  </a:lnTo>
                  <a:lnTo>
                    <a:pt x="10840" y="6896"/>
                  </a:lnTo>
                  <a:lnTo>
                    <a:pt x="10813" y="6978"/>
                  </a:lnTo>
                  <a:lnTo>
                    <a:pt x="10840" y="7089"/>
                  </a:lnTo>
                  <a:lnTo>
                    <a:pt x="12992" y="20521"/>
                  </a:lnTo>
                  <a:lnTo>
                    <a:pt x="12992" y="20521"/>
                  </a:lnTo>
                  <a:lnTo>
                    <a:pt x="911" y="221"/>
                  </a:lnTo>
                  <a:lnTo>
                    <a:pt x="828" y="138"/>
                  </a:lnTo>
                  <a:lnTo>
                    <a:pt x="773" y="55"/>
                  </a:lnTo>
                  <a:lnTo>
                    <a:pt x="690" y="28"/>
                  </a:lnTo>
                  <a:lnTo>
                    <a:pt x="5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2"/>
            <p:cNvSpPr/>
            <p:nvPr/>
          </p:nvSpPr>
          <p:spPr>
            <a:xfrm>
              <a:off x="3540934" y="3923012"/>
              <a:ext cx="804881" cy="557635"/>
            </a:xfrm>
            <a:custGeom>
              <a:avLst/>
              <a:gdLst/>
              <a:ahLst/>
              <a:cxnLst/>
              <a:rect l="l" t="t" r="r" b="b"/>
              <a:pathLst>
                <a:path w="47138" h="32658" extrusionOk="0">
                  <a:moveTo>
                    <a:pt x="8468" y="0"/>
                  </a:moveTo>
                  <a:lnTo>
                    <a:pt x="7392" y="28"/>
                  </a:lnTo>
                  <a:lnTo>
                    <a:pt x="6371" y="56"/>
                  </a:lnTo>
                  <a:lnTo>
                    <a:pt x="5378" y="111"/>
                  </a:lnTo>
                  <a:lnTo>
                    <a:pt x="4468" y="194"/>
                  </a:lnTo>
                  <a:lnTo>
                    <a:pt x="3613" y="276"/>
                  </a:lnTo>
                  <a:lnTo>
                    <a:pt x="2813" y="359"/>
                  </a:lnTo>
                  <a:lnTo>
                    <a:pt x="2124" y="469"/>
                  </a:lnTo>
                  <a:lnTo>
                    <a:pt x="965" y="662"/>
                  </a:lnTo>
                  <a:lnTo>
                    <a:pt x="248" y="800"/>
                  </a:lnTo>
                  <a:lnTo>
                    <a:pt x="0" y="855"/>
                  </a:lnTo>
                  <a:lnTo>
                    <a:pt x="0" y="1104"/>
                  </a:lnTo>
                  <a:lnTo>
                    <a:pt x="55" y="1766"/>
                  </a:lnTo>
                  <a:lnTo>
                    <a:pt x="193" y="2786"/>
                  </a:lnTo>
                  <a:lnTo>
                    <a:pt x="303" y="3421"/>
                  </a:lnTo>
                  <a:lnTo>
                    <a:pt x="441" y="4110"/>
                  </a:lnTo>
                  <a:lnTo>
                    <a:pt x="579" y="4882"/>
                  </a:lnTo>
                  <a:lnTo>
                    <a:pt x="800" y="5682"/>
                  </a:lnTo>
                  <a:lnTo>
                    <a:pt x="1021" y="6537"/>
                  </a:lnTo>
                  <a:lnTo>
                    <a:pt x="1296" y="7420"/>
                  </a:lnTo>
                  <a:lnTo>
                    <a:pt x="1600" y="8358"/>
                  </a:lnTo>
                  <a:lnTo>
                    <a:pt x="1958" y="9296"/>
                  </a:lnTo>
                  <a:lnTo>
                    <a:pt x="2344" y="10261"/>
                  </a:lnTo>
                  <a:lnTo>
                    <a:pt x="2786" y="11254"/>
                  </a:lnTo>
                  <a:lnTo>
                    <a:pt x="3255" y="12247"/>
                  </a:lnTo>
                  <a:lnTo>
                    <a:pt x="3779" y="13267"/>
                  </a:lnTo>
                  <a:lnTo>
                    <a:pt x="4358" y="14260"/>
                  </a:lnTo>
                  <a:lnTo>
                    <a:pt x="4965" y="15253"/>
                  </a:lnTo>
                  <a:lnTo>
                    <a:pt x="5627" y="16274"/>
                  </a:lnTo>
                  <a:lnTo>
                    <a:pt x="6344" y="17239"/>
                  </a:lnTo>
                  <a:lnTo>
                    <a:pt x="7089" y="18232"/>
                  </a:lnTo>
                  <a:lnTo>
                    <a:pt x="7888" y="19170"/>
                  </a:lnTo>
                  <a:lnTo>
                    <a:pt x="8744" y="20108"/>
                  </a:lnTo>
                  <a:lnTo>
                    <a:pt x="9599" y="21018"/>
                  </a:lnTo>
                  <a:lnTo>
                    <a:pt x="10536" y="21901"/>
                  </a:lnTo>
                  <a:lnTo>
                    <a:pt x="11502" y="22783"/>
                  </a:lnTo>
                  <a:lnTo>
                    <a:pt x="12495" y="23611"/>
                  </a:lnTo>
                  <a:lnTo>
                    <a:pt x="13515" y="24411"/>
                  </a:lnTo>
                  <a:lnTo>
                    <a:pt x="14591" y="25183"/>
                  </a:lnTo>
                  <a:lnTo>
                    <a:pt x="15667" y="25928"/>
                  </a:lnTo>
                  <a:lnTo>
                    <a:pt x="16797" y="26645"/>
                  </a:lnTo>
                  <a:lnTo>
                    <a:pt x="17928" y="27307"/>
                  </a:lnTo>
                  <a:lnTo>
                    <a:pt x="19114" y="27941"/>
                  </a:lnTo>
                  <a:lnTo>
                    <a:pt x="20300" y="28548"/>
                  </a:lnTo>
                  <a:lnTo>
                    <a:pt x="21514" y="29100"/>
                  </a:lnTo>
                  <a:lnTo>
                    <a:pt x="22728" y="29624"/>
                  </a:lnTo>
                  <a:lnTo>
                    <a:pt x="23969" y="30092"/>
                  </a:lnTo>
                  <a:lnTo>
                    <a:pt x="25238" y="30534"/>
                  </a:lnTo>
                  <a:lnTo>
                    <a:pt x="26479" y="30920"/>
                  </a:lnTo>
                  <a:lnTo>
                    <a:pt x="27748" y="31278"/>
                  </a:lnTo>
                  <a:lnTo>
                    <a:pt x="29016" y="31582"/>
                  </a:lnTo>
                  <a:lnTo>
                    <a:pt x="30285" y="31830"/>
                  </a:lnTo>
                  <a:lnTo>
                    <a:pt x="31526" y="32078"/>
                  </a:lnTo>
                  <a:lnTo>
                    <a:pt x="32767" y="32271"/>
                  </a:lnTo>
                  <a:lnTo>
                    <a:pt x="34009" y="32409"/>
                  </a:lnTo>
                  <a:lnTo>
                    <a:pt x="35222" y="32520"/>
                  </a:lnTo>
                  <a:lnTo>
                    <a:pt x="36408" y="32602"/>
                  </a:lnTo>
                  <a:lnTo>
                    <a:pt x="37567" y="32658"/>
                  </a:lnTo>
                  <a:lnTo>
                    <a:pt x="39746" y="32658"/>
                  </a:lnTo>
                  <a:lnTo>
                    <a:pt x="40794" y="32630"/>
                  </a:lnTo>
                  <a:lnTo>
                    <a:pt x="41759" y="32575"/>
                  </a:lnTo>
                  <a:lnTo>
                    <a:pt x="42697" y="32492"/>
                  </a:lnTo>
                  <a:lnTo>
                    <a:pt x="43552" y="32409"/>
                  </a:lnTo>
                  <a:lnTo>
                    <a:pt x="44324" y="32327"/>
                  </a:lnTo>
                  <a:lnTo>
                    <a:pt x="45014" y="32216"/>
                  </a:lnTo>
                  <a:lnTo>
                    <a:pt x="46145" y="32051"/>
                  </a:lnTo>
                  <a:lnTo>
                    <a:pt x="46889" y="31885"/>
                  </a:lnTo>
                  <a:lnTo>
                    <a:pt x="47138" y="31830"/>
                  </a:lnTo>
                  <a:lnTo>
                    <a:pt x="47138" y="31609"/>
                  </a:lnTo>
                  <a:lnTo>
                    <a:pt x="47083" y="30920"/>
                  </a:lnTo>
                  <a:lnTo>
                    <a:pt x="46945" y="29899"/>
                  </a:lnTo>
                  <a:lnTo>
                    <a:pt x="46834" y="29265"/>
                  </a:lnTo>
                  <a:lnTo>
                    <a:pt x="46696" y="28575"/>
                  </a:lnTo>
                  <a:lnTo>
                    <a:pt x="46531" y="27831"/>
                  </a:lnTo>
                  <a:lnTo>
                    <a:pt x="46338" y="27031"/>
                  </a:lnTo>
                  <a:lnTo>
                    <a:pt x="46090" y="26176"/>
                  </a:lnTo>
                  <a:lnTo>
                    <a:pt x="45814" y="25293"/>
                  </a:lnTo>
                  <a:lnTo>
                    <a:pt x="45510" y="24383"/>
                  </a:lnTo>
                  <a:lnTo>
                    <a:pt x="45152" y="23418"/>
                  </a:lnTo>
                  <a:lnTo>
                    <a:pt x="44766" y="22452"/>
                  </a:lnTo>
                  <a:lnTo>
                    <a:pt x="44324" y="21459"/>
                  </a:lnTo>
                  <a:lnTo>
                    <a:pt x="43855" y="20466"/>
                  </a:lnTo>
                  <a:lnTo>
                    <a:pt x="43331" y="19473"/>
                  </a:lnTo>
                  <a:lnTo>
                    <a:pt x="42752" y="18453"/>
                  </a:lnTo>
                  <a:lnTo>
                    <a:pt x="42145" y="17460"/>
                  </a:lnTo>
                  <a:lnTo>
                    <a:pt x="41483" y="16467"/>
                  </a:lnTo>
                  <a:lnTo>
                    <a:pt x="40766" y="15474"/>
                  </a:lnTo>
                  <a:lnTo>
                    <a:pt x="40022" y="14509"/>
                  </a:lnTo>
                  <a:lnTo>
                    <a:pt x="39222" y="13543"/>
                  </a:lnTo>
                  <a:lnTo>
                    <a:pt x="38394" y="12605"/>
                  </a:lnTo>
                  <a:lnTo>
                    <a:pt x="37512" y="11695"/>
                  </a:lnTo>
                  <a:lnTo>
                    <a:pt x="36574" y="10813"/>
                  </a:lnTo>
                  <a:lnTo>
                    <a:pt x="35636" y="9930"/>
                  </a:lnTo>
                  <a:lnTo>
                    <a:pt x="34643" y="9103"/>
                  </a:lnTo>
                  <a:lnTo>
                    <a:pt x="33595" y="8303"/>
                  </a:lnTo>
                  <a:lnTo>
                    <a:pt x="32547" y="7503"/>
                  </a:lnTo>
                  <a:lnTo>
                    <a:pt x="31471" y="6758"/>
                  </a:lnTo>
                  <a:lnTo>
                    <a:pt x="30340" y="6068"/>
                  </a:lnTo>
                  <a:lnTo>
                    <a:pt x="29209" y="5379"/>
                  </a:lnTo>
                  <a:lnTo>
                    <a:pt x="28023" y="4745"/>
                  </a:lnTo>
                  <a:lnTo>
                    <a:pt x="26837" y="4138"/>
                  </a:lnTo>
                  <a:lnTo>
                    <a:pt x="25651" y="3586"/>
                  </a:lnTo>
                  <a:lnTo>
                    <a:pt x="24410" y="3062"/>
                  </a:lnTo>
                  <a:lnTo>
                    <a:pt x="23169" y="2593"/>
                  </a:lnTo>
                  <a:lnTo>
                    <a:pt x="21928" y="2152"/>
                  </a:lnTo>
                  <a:lnTo>
                    <a:pt x="20659" y="1766"/>
                  </a:lnTo>
                  <a:lnTo>
                    <a:pt x="19390" y="1407"/>
                  </a:lnTo>
                  <a:lnTo>
                    <a:pt x="18149" y="1104"/>
                  </a:lnTo>
                  <a:lnTo>
                    <a:pt x="16880" y="828"/>
                  </a:lnTo>
                  <a:lnTo>
                    <a:pt x="15611" y="607"/>
                  </a:lnTo>
                  <a:lnTo>
                    <a:pt x="14370" y="414"/>
                  </a:lnTo>
                  <a:lnTo>
                    <a:pt x="13157" y="249"/>
                  </a:lnTo>
                  <a:lnTo>
                    <a:pt x="11943" y="138"/>
                  </a:lnTo>
                  <a:lnTo>
                    <a:pt x="10757" y="56"/>
                  </a:lnTo>
                  <a:lnTo>
                    <a:pt x="9599" y="28"/>
                  </a:lnTo>
                  <a:lnTo>
                    <a:pt x="84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2"/>
            <p:cNvSpPr/>
            <p:nvPr/>
          </p:nvSpPr>
          <p:spPr>
            <a:xfrm>
              <a:off x="3582836" y="3955045"/>
              <a:ext cx="730964" cy="491692"/>
            </a:xfrm>
            <a:custGeom>
              <a:avLst/>
              <a:gdLst/>
              <a:ahLst/>
              <a:cxnLst/>
              <a:rect l="l" t="t" r="r" b="b"/>
              <a:pathLst>
                <a:path w="42809" h="28796" extrusionOk="0">
                  <a:moveTo>
                    <a:pt x="497" y="0"/>
                  </a:moveTo>
                  <a:lnTo>
                    <a:pt x="387" y="28"/>
                  </a:lnTo>
                  <a:lnTo>
                    <a:pt x="304" y="83"/>
                  </a:lnTo>
                  <a:lnTo>
                    <a:pt x="139" y="221"/>
                  </a:lnTo>
                  <a:lnTo>
                    <a:pt x="28" y="414"/>
                  </a:lnTo>
                  <a:lnTo>
                    <a:pt x="1" y="497"/>
                  </a:lnTo>
                  <a:lnTo>
                    <a:pt x="1" y="579"/>
                  </a:lnTo>
                  <a:lnTo>
                    <a:pt x="1" y="690"/>
                  </a:lnTo>
                  <a:lnTo>
                    <a:pt x="56" y="772"/>
                  </a:lnTo>
                  <a:lnTo>
                    <a:pt x="111" y="855"/>
                  </a:lnTo>
                  <a:lnTo>
                    <a:pt x="194" y="938"/>
                  </a:lnTo>
                  <a:lnTo>
                    <a:pt x="21625" y="15198"/>
                  </a:lnTo>
                  <a:lnTo>
                    <a:pt x="5931" y="12743"/>
                  </a:lnTo>
                  <a:lnTo>
                    <a:pt x="5683" y="12743"/>
                  </a:lnTo>
                  <a:lnTo>
                    <a:pt x="5572" y="12798"/>
                  </a:lnTo>
                  <a:lnTo>
                    <a:pt x="5490" y="12853"/>
                  </a:lnTo>
                  <a:lnTo>
                    <a:pt x="5407" y="12908"/>
                  </a:lnTo>
                  <a:lnTo>
                    <a:pt x="5352" y="12991"/>
                  </a:lnTo>
                  <a:lnTo>
                    <a:pt x="5324" y="13074"/>
                  </a:lnTo>
                  <a:lnTo>
                    <a:pt x="5297" y="13184"/>
                  </a:lnTo>
                  <a:lnTo>
                    <a:pt x="5269" y="13267"/>
                  </a:lnTo>
                  <a:lnTo>
                    <a:pt x="5297" y="13377"/>
                  </a:lnTo>
                  <a:lnTo>
                    <a:pt x="5324" y="13460"/>
                  </a:lnTo>
                  <a:lnTo>
                    <a:pt x="5352" y="13543"/>
                  </a:lnTo>
                  <a:lnTo>
                    <a:pt x="5407" y="13626"/>
                  </a:lnTo>
                  <a:lnTo>
                    <a:pt x="5490" y="13708"/>
                  </a:lnTo>
                  <a:lnTo>
                    <a:pt x="5600" y="13736"/>
                  </a:lnTo>
                  <a:lnTo>
                    <a:pt x="5710" y="13763"/>
                  </a:lnTo>
                  <a:lnTo>
                    <a:pt x="23694" y="16577"/>
                  </a:lnTo>
                  <a:lnTo>
                    <a:pt x="36354" y="25017"/>
                  </a:lnTo>
                  <a:lnTo>
                    <a:pt x="19722" y="23748"/>
                  </a:lnTo>
                  <a:lnTo>
                    <a:pt x="19612" y="23748"/>
                  </a:lnTo>
                  <a:lnTo>
                    <a:pt x="19474" y="23776"/>
                  </a:lnTo>
                  <a:lnTo>
                    <a:pt x="19391" y="23831"/>
                  </a:lnTo>
                  <a:lnTo>
                    <a:pt x="19308" y="23886"/>
                  </a:lnTo>
                  <a:lnTo>
                    <a:pt x="19225" y="23941"/>
                  </a:lnTo>
                  <a:lnTo>
                    <a:pt x="19170" y="24052"/>
                  </a:lnTo>
                  <a:lnTo>
                    <a:pt x="19115" y="24134"/>
                  </a:lnTo>
                  <a:lnTo>
                    <a:pt x="19088" y="24217"/>
                  </a:lnTo>
                  <a:lnTo>
                    <a:pt x="19088" y="24327"/>
                  </a:lnTo>
                  <a:lnTo>
                    <a:pt x="19088" y="24410"/>
                  </a:lnTo>
                  <a:lnTo>
                    <a:pt x="19115" y="24493"/>
                  </a:lnTo>
                  <a:lnTo>
                    <a:pt x="19143" y="24576"/>
                  </a:lnTo>
                  <a:lnTo>
                    <a:pt x="19225" y="24658"/>
                  </a:lnTo>
                  <a:lnTo>
                    <a:pt x="19308" y="24714"/>
                  </a:lnTo>
                  <a:lnTo>
                    <a:pt x="19391" y="24769"/>
                  </a:lnTo>
                  <a:lnTo>
                    <a:pt x="19529" y="24769"/>
                  </a:lnTo>
                  <a:lnTo>
                    <a:pt x="38119" y="26203"/>
                  </a:lnTo>
                  <a:lnTo>
                    <a:pt x="41870" y="28685"/>
                  </a:lnTo>
                  <a:lnTo>
                    <a:pt x="41981" y="28768"/>
                  </a:lnTo>
                  <a:lnTo>
                    <a:pt x="42091" y="28796"/>
                  </a:lnTo>
                  <a:lnTo>
                    <a:pt x="42201" y="28796"/>
                  </a:lnTo>
                  <a:lnTo>
                    <a:pt x="42312" y="28768"/>
                  </a:lnTo>
                  <a:lnTo>
                    <a:pt x="42394" y="28741"/>
                  </a:lnTo>
                  <a:lnTo>
                    <a:pt x="42505" y="28685"/>
                  </a:lnTo>
                  <a:lnTo>
                    <a:pt x="42670" y="28547"/>
                  </a:lnTo>
                  <a:lnTo>
                    <a:pt x="42753" y="28382"/>
                  </a:lnTo>
                  <a:lnTo>
                    <a:pt x="42781" y="28299"/>
                  </a:lnTo>
                  <a:lnTo>
                    <a:pt x="42808" y="28189"/>
                  </a:lnTo>
                  <a:lnTo>
                    <a:pt x="42781" y="28106"/>
                  </a:lnTo>
                  <a:lnTo>
                    <a:pt x="42753" y="28023"/>
                  </a:lnTo>
                  <a:lnTo>
                    <a:pt x="42698" y="27941"/>
                  </a:lnTo>
                  <a:lnTo>
                    <a:pt x="42587" y="27858"/>
                  </a:lnTo>
                  <a:lnTo>
                    <a:pt x="38809" y="25348"/>
                  </a:lnTo>
                  <a:lnTo>
                    <a:pt x="31720" y="10150"/>
                  </a:lnTo>
                  <a:lnTo>
                    <a:pt x="31637" y="10040"/>
                  </a:lnTo>
                  <a:lnTo>
                    <a:pt x="31582" y="9957"/>
                  </a:lnTo>
                  <a:lnTo>
                    <a:pt x="31472" y="9902"/>
                  </a:lnTo>
                  <a:lnTo>
                    <a:pt x="31389" y="9874"/>
                  </a:lnTo>
                  <a:lnTo>
                    <a:pt x="31169" y="9874"/>
                  </a:lnTo>
                  <a:lnTo>
                    <a:pt x="30975" y="9930"/>
                  </a:lnTo>
                  <a:lnTo>
                    <a:pt x="30782" y="10012"/>
                  </a:lnTo>
                  <a:lnTo>
                    <a:pt x="30727" y="10095"/>
                  </a:lnTo>
                  <a:lnTo>
                    <a:pt x="30672" y="10178"/>
                  </a:lnTo>
                  <a:lnTo>
                    <a:pt x="30617" y="10261"/>
                  </a:lnTo>
                  <a:lnTo>
                    <a:pt x="30617" y="10371"/>
                  </a:lnTo>
                  <a:lnTo>
                    <a:pt x="30617" y="10481"/>
                  </a:lnTo>
                  <a:lnTo>
                    <a:pt x="30644" y="10564"/>
                  </a:lnTo>
                  <a:lnTo>
                    <a:pt x="36988" y="24107"/>
                  </a:lnTo>
                  <a:lnTo>
                    <a:pt x="24383" y="15722"/>
                  </a:lnTo>
                  <a:lnTo>
                    <a:pt x="15309" y="1572"/>
                  </a:lnTo>
                  <a:lnTo>
                    <a:pt x="15226" y="1489"/>
                  </a:lnTo>
                  <a:lnTo>
                    <a:pt x="15143" y="1434"/>
                  </a:lnTo>
                  <a:lnTo>
                    <a:pt x="15061" y="1379"/>
                  </a:lnTo>
                  <a:lnTo>
                    <a:pt x="14868" y="1379"/>
                  </a:lnTo>
                  <a:lnTo>
                    <a:pt x="14757" y="1407"/>
                  </a:lnTo>
                  <a:lnTo>
                    <a:pt x="14564" y="1517"/>
                  </a:lnTo>
                  <a:lnTo>
                    <a:pt x="14426" y="1655"/>
                  </a:lnTo>
                  <a:lnTo>
                    <a:pt x="14371" y="1738"/>
                  </a:lnTo>
                  <a:lnTo>
                    <a:pt x="14316" y="1848"/>
                  </a:lnTo>
                  <a:lnTo>
                    <a:pt x="14316" y="1931"/>
                  </a:lnTo>
                  <a:lnTo>
                    <a:pt x="14316" y="2041"/>
                  </a:lnTo>
                  <a:lnTo>
                    <a:pt x="14343" y="2151"/>
                  </a:lnTo>
                  <a:lnTo>
                    <a:pt x="14371" y="2234"/>
                  </a:lnTo>
                  <a:lnTo>
                    <a:pt x="22039" y="14150"/>
                  </a:lnTo>
                  <a:lnTo>
                    <a:pt x="911" y="83"/>
                  </a:lnTo>
                  <a:lnTo>
                    <a:pt x="801" y="28"/>
                  </a:lnTo>
                  <a:lnTo>
                    <a:pt x="7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52"/>
          <p:cNvGrpSpPr/>
          <p:nvPr/>
        </p:nvGrpSpPr>
        <p:grpSpPr>
          <a:xfrm>
            <a:off x="5512379" y="1545592"/>
            <a:ext cx="1332840" cy="1140678"/>
            <a:chOff x="5512379" y="1545592"/>
            <a:chExt cx="1332840" cy="1140678"/>
          </a:xfrm>
        </p:grpSpPr>
        <p:sp>
          <p:nvSpPr>
            <p:cNvPr id="395" name="Google Shape;395;p52"/>
            <p:cNvSpPr/>
            <p:nvPr/>
          </p:nvSpPr>
          <p:spPr>
            <a:xfrm>
              <a:off x="6253673" y="2021267"/>
              <a:ext cx="308033" cy="357465"/>
            </a:xfrm>
            <a:custGeom>
              <a:avLst/>
              <a:gdLst/>
              <a:ahLst/>
              <a:cxnLst/>
              <a:rect l="l" t="t" r="r" b="b"/>
              <a:pathLst>
                <a:path w="18040" h="20935" extrusionOk="0">
                  <a:moveTo>
                    <a:pt x="1545" y="0"/>
                  </a:moveTo>
                  <a:lnTo>
                    <a:pt x="1269" y="28"/>
                  </a:lnTo>
                  <a:lnTo>
                    <a:pt x="1021" y="110"/>
                  </a:lnTo>
                  <a:lnTo>
                    <a:pt x="773" y="221"/>
                  </a:lnTo>
                  <a:lnTo>
                    <a:pt x="552" y="386"/>
                  </a:lnTo>
                  <a:lnTo>
                    <a:pt x="359" y="579"/>
                  </a:lnTo>
                  <a:lnTo>
                    <a:pt x="194" y="800"/>
                  </a:lnTo>
                  <a:lnTo>
                    <a:pt x="83" y="1048"/>
                  </a:lnTo>
                  <a:lnTo>
                    <a:pt x="1" y="1296"/>
                  </a:lnTo>
                  <a:lnTo>
                    <a:pt x="1" y="1572"/>
                  </a:lnTo>
                  <a:lnTo>
                    <a:pt x="28" y="1848"/>
                  </a:lnTo>
                  <a:lnTo>
                    <a:pt x="83" y="1986"/>
                  </a:lnTo>
                  <a:lnTo>
                    <a:pt x="139" y="2124"/>
                  </a:lnTo>
                  <a:lnTo>
                    <a:pt x="221" y="2262"/>
                  </a:lnTo>
                  <a:lnTo>
                    <a:pt x="332" y="2400"/>
                  </a:lnTo>
                  <a:lnTo>
                    <a:pt x="15447" y="20411"/>
                  </a:lnTo>
                  <a:lnTo>
                    <a:pt x="15557" y="20549"/>
                  </a:lnTo>
                  <a:lnTo>
                    <a:pt x="15667" y="20632"/>
                  </a:lnTo>
                  <a:lnTo>
                    <a:pt x="15805" y="20742"/>
                  </a:lnTo>
                  <a:lnTo>
                    <a:pt x="15943" y="20797"/>
                  </a:lnTo>
                  <a:lnTo>
                    <a:pt x="16191" y="20907"/>
                  </a:lnTo>
                  <a:lnTo>
                    <a:pt x="16467" y="20935"/>
                  </a:lnTo>
                  <a:lnTo>
                    <a:pt x="16743" y="20907"/>
                  </a:lnTo>
                  <a:lnTo>
                    <a:pt x="16991" y="20825"/>
                  </a:lnTo>
                  <a:lnTo>
                    <a:pt x="17239" y="20714"/>
                  </a:lnTo>
                  <a:lnTo>
                    <a:pt x="17460" y="20549"/>
                  </a:lnTo>
                  <a:lnTo>
                    <a:pt x="17653" y="20356"/>
                  </a:lnTo>
                  <a:lnTo>
                    <a:pt x="17819" y="20135"/>
                  </a:lnTo>
                  <a:lnTo>
                    <a:pt x="17957" y="19887"/>
                  </a:lnTo>
                  <a:lnTo>
                    <a:pt x="18012" y="19639"/>
                  </a:lnTo>
                  <a:lnTo>
                    <a:pt x="18039" y="19363"/>
                  </a:lnTo>
                  <a:lnTo>
                    <a:pt x="17984" y="19087"/>
                  </a:lnTo>
                  <a:lnTo>
                    <a:pt x="17929" y="18949"/>
                  </a:lnTo>
                  <a:lnTo>
                    <a:pt x="17874" y="18811"/>
                  </a:lnTo>
                  <a:lnTo>
                    <a:pt x="17791" y="18673"/>
                  </a:lnTo>
                  <a:lnTo>
                    <a:pt x="17681" y="18535"/>
                  </a:lnTo>
                  <a:lnTo>
                    <a:pt x="2566" y="524"/>
                  </a:lnTo>
                  <a:lnTo>
                    <a:pt x="2455" y="386"/>
                  </a:lnTo>
                  <a:lnTo>
                    <a:pt x="2345" y="304"/>
                  </a:lnTo>
                  <a:lnTo>
                    <a:pt x="2207" y="193"/>
                  </a:lnTo>
                  <a:lnTo>
                    <a:pt x="2097" y="138"/>
                  </a:lnTo>
                  <a:lnTo>
                    <a:pt x="1821" y="28"/>
                  </a:lnTo>
                  <a:lnTo>
                    <a:pt x="15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2"/>
            <p:cNvSpPr/>
            <p:nvPr/>
          </p:nvSpPr>
          <p:spPr>
            <a:xfrm>
              <a:off x="6091891" y="1545592"/>
              <a:ext cx="173806" cy="765797"/>
            </a:xfrm>
            <a:custGeom>
              <a:avLst/>
              <a:gdLst/>
              <a:ahLst/>
              <a:cxnLst/>
              <a:rect l="l" t="t" r="r" b="b"/>
              <a:pathLst>
                <a:path w="10179" h="44849" extrusionOk="0">
                  <a:moveTo>
                    <a:pt x="5103" y="0"/>
                  </a:moveTo>
                  <a:lnTo>
                    <a:pt x="4579" y="1021"/>
                  </a:lnTo>
                  <a:lnTo>
                    <a:pt x="4083" y="2014"/>
                  </a:lnTo>
                  <a:lnTo>
                    <a:pt x="3641" y="3034"/>
                  </a:lnTo>
                  <a:lnTo>
                    <a:pt x="3200" y="4055"/>
                  </a:lnTo>
                  <a:lnTo>
                    <a:pt x="2814" y="5075"/>
                  </a:lnTo>
                  <a:lnTo>
                    <a:pt x="2455" y="6068"/>
                  </a:lnTo>
                  <a:lnTo>
                    <a:pt x="2124" y="7089"/>
                  </a:lnTo>
                  <a:lnTo>
                    <a:pt x="1793" y="8109"/>
                  </a:lnTo>
                  <a:lnTo>
                    <a:pt x="1517" y="9102"/>
                  </a:lnTo>
                  <a:lnTo>
                    <a:pt x="1269" y="10123"/>
                  </a:lnTo>
                  <a:lnTo>
                    <a:pt x="1048" y="11116"/>
                  </a:lnTo>
                  <a:lnTo>
                    <a:pt x="828" y="12136"/>
                  </a:lnTo>
                  <a:lnTo>
                    <a:pt x="662" y="13129"/>
                  </a:lnTo>
                  <a:lnTo>
                    <a:pt x="497" y="14122"/>
                  </a:lnTo>
                  <a:lnTo>
                    <a:pt x="387" y="15088"/>
                  </a:lnTo>
                  <a:lnTo>
                    <a:pt x="249" y="16081"/>
                  </a:lnTo>
                  <a:lnTo>
                    <a:pt x="166" y="17046"/>
                  </a:lnTo>
                  <a:lnTo>
                    <a:pt x="111" y="18011"/>
                  </a:lnTo>
                  <a:lnTo>
                    <a:pt x="56" y="18977"/>
                  </a:lnTo>
                  <a:lnTo>
                    <a:pt x="28" y="19942"/>
                  </a:lnTo>
                  <a:lnTo>
                    <a:pt x="0" y="20880"/>
                  </a:lnTo>
                  <a:lnTo>
                    <a:pt x="0" y="21818"/>
                  </a:lnTo>
                  <a:lnTo>
                    <a:pt x="56" y="23638"/>
                  </a:lnTo>
                  <a:lnTo>
                    <a:pt x="166" y="25431"/>
                  </a:lnTo>
                  <a:lnTo>
                    <a:pt x="331" y="27169"/>
                  </a:lnTo>
                  <a:lnTo>
                    <a:pt x="552" y="28851"/>
                  </a:lnTo>
                  <a:lnTo>
                    <a:pt x="800" y="30478"/>
                  </a:lnTo>
                  <a:lnTo>
                    <a:pt x="1076" y="32051"/>
                  </a:lnTo>
                  <a:lnTo>
                    <a:pt x="1407" y="33568"/>
                  </a:lnTo>
                  <a:lnTo>
                    <a:pt x="1738" y="34974"/>
                  </a:lnTo>
                  <a:lnTo>
                    <a:pt x="2069" y="36326"/>
                  </a:lnTo>
                  <a:lnTo>
                    <a:pt x="2428" y="37595"/>
                  </a:lnTo>
                  <a:lnTo>
                    <a:pt x="2786" y="38781"/>
                  </a:lnTo>
                  <a:lnTo>
                    <a:pt x="3145" y="39884"/>
                  </a:lnTo>
                  <a:lnTo>
                    <a:pt x="3476" y="40877"/>
                  </a:lnTo>
                  <a:lnTo>
                    <a:pt x="4110" y="42559"/>
                  </a:lnTo>
                  <a:lnTo>
                    <a:pt x="4634" y="43828"/>
                  </a:lnTo>
                  <a:lnTo>
                    <a:pt x="4965" y="44600"/>
                  </a:lnTo>
                  <a:lnTo>
                    <a:pt x="5103" y="44849"/>
                  </a:lnTo>
                  <a:lnTo>
                    <a:pt x="5213" y="44600"/>
                  </a:lnTo>
                  <a:lnTo>
                    <a:pt x="5572" y="43828"/>
                  </a:lnTo>
                  <a:lnTo>
                    <a:pt x="6068" y="42559"/>
                  </a:lnTo>
                  <a:lnTo>
                    <a:pt x="6703" y="40877"/>
                  </a:lnTo>
                  <a:lnTo>
                    <a:pt x="7061" y="39884"/>
                  </a:lnTo>
                  <a:lnTo>
                    <a:pt x="7392" y="38781"/>
                  </a:lnTo>
                  <a:lnTo>
                    <a:pt x="7751" y="37595"/>
                  </a:lnTo>
                  <a:lnTo>
                    <a:pt x="8109" y="36326"/>
                  </a:lnTo>
                  <a:lnTo>
                    <a:pt x="8468" y="34974"/>
                  </a:lnTo>
                  <a:lnTo>
                    <a:pt x="8799" y="33568"/>
                  </a:lnTo>
                  <a:lnTo>
                    <a:pt x="9102" y="32051"/>
                  </a:lnTo>
                  <a:lnTo>
                    <a:pt x="9378" y="30478"/>
                  </a:lnTo>
                  <a:lnTo>
                    <a:pt x="9654" y="28851"/>
                  </a:lnTo>
                  <a:lnTo>
                    <a:pt x="9847" y="27169"/>
                  </a:lnTo>
                  <a:lnTo>
                    <a:pt x="10013" y="25431"/>
                  </a:lnTo>
                  <a:lnTo>
                    <a:pt x="10123" y="23638"/>
                  </a:lnTo>
                  <a:lnTo>
                    <a:pt x="10178" y="21818"/>
                  </a:lnTo>
                  <a:lnTo>
                    <a:pt x="10178" y="20880"/>
                  </a:lnTo>
                  <a:lnTo>
                    <a:pt x="10178" y="19942"/>
                  </a:lnTo>
                  <a:lnTo>
                    <a:pt x="10151" y="18977"/>
                  </a:lnTo>
                  <a:lnTo>
                    <a:pt x="10095" y="18011"/>
                  </a:lnTo>
                  <a:lnTo>
                    <a:pt x="10013" y="17046"/>
                  </a:lnTo>
                  <a:lnTo>
                    <a:pt x="9930" y="16081"/>
                  </a:lnTo>
                  <a:lnTo>
                    <a:pt x="9820" y="15088"/>
                  </a:lnTo>
                  <a:lnTo>
                    <a:pt x="9682" y="14122"/>
                  </a:lnTo>
                  <a:lnTo>
                    <a:pt x="9516" y="13129"/>
                  </a:lnTo>
                  <a:lnTo>
                    <a:pt x="9351" y="12136"/>
                  </a:lnTo>
                  <a:lnTo>
                    <a:pt x="9158" y="11116"/>
                  </a:lnTo>
                  <a:lnTo>
                    <a:pt x="8909" y="10123"/>
                  </a:lnTo>
                  <a:lnTo>
                    <a:pt x="8661" y="9102"/>
                  </a:lnTo>
                  <a:lnTo>
                    <a:pt x="8385" y="8109"/>
                  </a:lnTo>
                  <a:lnTo>
                    <a:pt x="8082" y="7089"/>
                  </a:lnTo>
                  <a:lnTo>
                    <a:pt x="7751" y="6068"/>
                  </a:lnTo>
                  <a:lnTo>
                    <a:pt x="7365" y="5075"/>
                  </a:lnTo>
                  <a:lnTo>
                    <a:pt x="6979" y="4055"/>
                  </a:lnTo>
                  <a:lnTo>
                    <a:pt x="6565" y="3034"/>
                  </a:lnTo>
                  <a:lnTo>
                    <a:pt x="6096" y="2014"/>
                  </a:lnTo>
                  <a:lnTo>
                    <a:pt x="5627" y="1021"/>
                  </a:lnTo>
                  <a:lnTo>
                    <a:pt x="51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2"/>
            <p:cNvSpPr/>
            <p:nvPr/>
          </p:nvSpPr>
          <p:spPr>
            <a:xfrm>
              <a:off x="5512379" y="2311371"/>
              <a:ext cx="666437" cy="374899"/>
            </a:xfrm>
            <a:custGeom>
              <a:avLst/>
              <a:gdLst/>
              <a:ahLst/>
              <a:cxnLst/>
              <a:rect l="l" t="t" r="r" b="b"/>
              <a:pathLst>
                <a:path w="39030" h="21956" extrusionOk="0">
                  <a:moveTo>
                    <a:pt x="39029" y="1"/>
                  </a:moveTo>
                  <a:lnTo>
                    <a:pt x="38726" y="28"/>
                  </a:lnTo>
                  <a:lnTo>
                    <a:pt x="37871" y="111"/>
                  </a:lnTo>
                  <a:lnTo>
                    <a:pt x="36547" y="277"/>
                  </a:lnTo>
                  <a:lnTo>
                    <a:pt x="34754" y="552"/>
                  </a:lnTo>
                  <a:lnTo>
                    <a:pt x="33733" y="745"/>
                  </a:lnTo>
                  <a:lnTo>
                    <a:pt x="32602" y="966"/>
                  </a:lnTo>
                  <a:lnTo>
                    <a:pt x="31389" y="1242"/>
                  </a:lnTo>
                  <a:lnTo>
                    <a:pt x="30120" y="1545"/>
                  </a:lnTo>
                  <a:lnTo>
                    <a:pt x="28769" y="1904"/>
                  </a:lnTo>
                  <a:lnTo>
                    <a:pt x="27362" y="2318"/>
                  </a:lnTo>
                  <a:lnTo>
                    <a:pt x="25928" y="2759"/>
                  </a:lnTo>
                  <a:lnTo>
                    <a:pt x="24411" y="3283"/>
                  </a:lnTo>
                  <a:lnTo>
                    <a:pt x="22866" y="3862"/>
                  </a:lnTo>
                  <a:lnTo>
                    <a:pt x="21294" y="4497"/>
                  </a:lnTo>
                  <a:lnTo>
                    <a:pt x="19694" y="5214"/>
                  </a:lnTo>
                  <a:lnTo>
                    <a:pt x="18094" y="5986"/>
                  </a:lnTo>
                  <a:lnTo>
                    <a:pt x="16467" y="6841"/>
                  </a:lnTo>
                  <a:lnTo>
                    <a:pt x="15667" y="7282"/>
                  </a:lnTo>
                  <a:lnTo>
                    <a:pt x="14840" y="7779"/>
                  </a:lnTo>
                  <a:lnTo>
                    <a:pt x="14040" y="8248"/>
                  </a:lnTo>
                  <a:lnTo>
                    <a:pt x="13212" y="8772"/>
                  </a:lnTo>
                  <a:lnTo>
                    <a:pt x="12412" y="9296"/>
                  </a:lnTo>
                  <a:lnTo>
                    <a:pt x="11612" y="9875"/>
                  </a:lnTo>
                  <a:lnTo>
                    <a:pt x="10813" y="10454"/>
                  </a:lnTo>
                  <a:lnTo>
                    <a:pt x="10013" y="11034"/>
                  </a:lnTo>
                  <a:lnTo>
                    <a:pt x="9240" y="11668"/>
                  </a:lnTo>
                  <a:lnTo>
                    <a:pt x="8441" y="12302"/>
                  </a:lnTo>
                  <a:lnTo>
                    <a:pt x="7696" y="12964"/>
                  </a:lnTo>
                  <a:lnTo>
                    <a:pt x="6924" y="13654"/>
                  </a:lnTo>
                  <a:lnTo>
                    <a:pt x="6179" y="14371"/>
                  </a:lnTo>
                  <a:lnTo>
                    <a:pt x="5434" y="15116"/>
                  </a:lnTo>
                  <a:lnTo>
                    <a:pt x="4689" y="15888"/>
                  </a:lnTo>
                  <a:lnTo>
                    <a:pt x="3972" y="16660"/>
                  </a:lnTo>
                  <a:lnTo>
                    <a:pt x="3283" y="17488"/>
                  </a:lnTo>
                  <a:lnTo>
                    <a:pt x="2593" y="18315"/>
                  </a:lnTo>
                  <a:lnTo>
                    <a:pt x="1904" y="19198"/>
                  </a:lnTo>
                  <a:lnTo>
                    <a:pt x="1242" y="20080"/>
                  </a:lnTo>
                  <a:lnTo>
                    <a:pt x="607" y="20991"/>
                  </a:lnTo>
                  <a:lnTo>
                    <a:pt x="0" y="21956"/>
                  </a:lnTo>
                  <a:lnTo>
                    <a:pt x="1131" y="21901"/>
                  </a:lnTo>
                  <a:lnTo>
                    <a:pt x="2235" y="21846"/>
                  </a:lnTo>
                  <a:lnTo>
                    <a:pt x="3338" y="21735"/>
                  </a:lnTo>
                  <a:lnTo>
                    <a:pt x="4441" y="21625"/>
                  </a:lnTo>
                  <a:lnTo>
                    <a:pt x="5517" y="21460"/>
                  </a:lnTo>
                  <a:lnTo>
                    <a:pt x="6565" y="21294"/>
                  </a:lnTo>
                  <a:lnTo>
                    <a:pt x="7613" y="21101"/>
                  </a:lnTo>
                  <a:lnTo>
                    <a:pt x="8634" y="20880"/>
                  </a:lnTo>
                  <a:lnTo>
                    <a:pt x="9654" y="20604"/>
                  </a:lnTo>
                  <a:lnTo>
                    <a:pt x="10647" y="20356"/>
                  </a:lnTo>
                  <a:lnTo>
                    <a:pt x="11640" y="20053"/>
                  </a:lnTo>
                  <a:lnTo>
                    <a:pt x="12605" y="19749"/>
                  </a:lnTo>
                  <a:lnTo>
                    <a:pt x="13571" y="19418"/>
                  </a:lnTo>
                  <a:lnTo>
                    <a:pt x="14509" y="19060"/>
                  </a:lnTo>
                  <a:lnTo>
                    <a:pt x="15419" y="18701"/>
                  </a:lnTo>
                  <a:lnTo>
                    <a:pt x="16329" y="18315"/>
                  </a:lnTo>
                  <a:lnTo>
                    <a:pt x="17239" y="17929"/>
                  </a:lnTo>
                  <a:lnTo>
                    <a:pt x="18094" y="17515"/>
                  </a:lnTo>
                  <a:lnTo>
                    <a:pt x="18977" y="17074"/>
                  </a:lnTo>
                  <a:lnTo>
                    <a:pt x="19804" y="16633"/>
                  </a:lnTo>
                  <a:lnTo>
                    <a:pt x="20632" y="16191"/>
                  </a:lnTo>
                  <a:lnTo>
                    <a:pt x="21459" y="15750"/>
                  </a:lnTo>
                  <a:lnTo>
                    <a:pt x="23004" y="14785"/>
                  </a:lnTo>
                  <a:lnTo>
                    <a:pt x="24521" y="13819"/>
                  </a:lnTo>
                  <a:lnTo>
                    <a:pt x="25955" y="12826"/>
                  </a:lnTo>
                  <a:lnTo>
                    <a:pt x="27334" y="11806"/>
                  </a:lnTo>
                  <a:lnTo>
                    <a:pt x="28603" y="10785"/>
                  </a:lnTo>
                  <a:lnTo>
                    <a:pt x="29844" y="9792"/>
                  </a:lnTo>
                  <a:lnTo>
                    <a:pt x="31003" y="8772"/>
                  </a:lnTo>
                  <a:lnTo>
                    <a:pt x="32078" y="7779"/>
                  </a:lnTo>
                  <a:lnTo>
                    <a:pt x="33071" y="6813"/>
                  </a:lnTo>
                  <a:lnTo>
                    <a:pt x="34009" y="5903"/>
                  </a:lnTo>
                  <a:lnTo>
                    <a:pt x="34864" y="4993"/>
                  </a:lnTo>
                  <a:lnTo>
                    <a:pt x="35636" y="4166"/>
                  </a:lnTo>
                  <a:lnTo>
                    <a:pt x="36326" y="3366"/>
                  </a:lnTo>
                  <a:lnTo>
                    <a:pt x="37512" y="1987"/>
                  </a:lnTo>
                  <a:lnTo>
                    <a:pt x="38339" y="938"/>
                  </a:lnTo>
                  <a:lnTo>
                    <a:pt x="38836" y="249"/>
                  </a:lnTo>
                  <a:lnTo>
                    <a:pt x="390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2"/>
            <p:cNvSpPr/>
            <p:nvPr/>
          </p:nvSpPr>
          <p:spPr>
            <a:xfrm>
              <a:off x="6178799" y="2311371"/>
              <a:ext cx="666420" cy="374899"/>
            </a:xfrm>
            <a:custGeom>
              <a:avLst/>
              <a:gdLst/>
              <a:ahLst/>
              <a:cxnLst/>
              <a:rect l="l" t="t" r="r" b="b"/>
              <a:pathLst>
                <a:path w="39029" h="21956" extrusionOk="0">
                  <a:moveTo>
                    <a:pt x="0" y="1"/>
                  </a:moveTo>
                  <a:lnTo>
                    <a:pt x="166" y="249"/>
                  </a:lnTo>
                  <a:lnTo>
                    <a:pt x="662" y="938"/>
                  </a:lnTo>
                  <a:lnTo>
                    <a:pt x="1517" y="1987"/>
                  </a:lnTo>
                  <a:lnTo>
                    <a:pt x="2676" y="3366"/>
                  </a:lnTo>
                  <a:lnTo>
                    <a:pt x="3365" y="4166"/>
                  </a:lnTo>
                  <a:lnTo>
                    <a:pt x="4165" y="4993"/>
                  </a:lnTo>
                  <a:lnTo>
                    <a:pt x="4992" y="5903"/>
                  </a:lnTo>
                  <a:lnTo>
                    <a:pt x="5930" y="6813"/>
                  </a:lnTo>
                  <a:lnTo>
                    <a:pt x="6951" y="7779"/>
                  </a:lnTo>
                  <a:lnTo>
                    <a:pt x="8026" y="8772"/>
                  </a:lnTo>
                  <a:lnTo>
                    <a:pt x="9185" y="9792"/>
                  </a:lnTo>
                  <a:lnTo>
                    <a:pt x="10398" y="10785"/>
                  </a:lnTo>
                  <a:lnTo>
                    <a:pt x="11695" y="11806"/>
                  </a:lnTo>
                  <a:lnTo>
                    <a:pt x="13046" y="12826"/>
                  </a:lnTo>
                  <a:lnTo>
                    <a:pt x="14481" y="13819"/>
                  </a:lnTo>
                  <a:lnTo>
                    <a:pt x="15998" y="14785"/>
                  </a:lnTo>
                  <a:lnTo>
                    <a:pt x="17570" y="15750"/>
                  </a:lnTo>
                  <a:lnTo>
                    <a:pt x="18370" y="16191"/>
                  </a:lnTo>
                  <a:lnTo>
                    <a:pt x="19197" y="16633"/>
                  </a:lnTo>
                  <a:lnTo>
                    <a:pt x="20052" y="17074"/>
                  </a:lnTo>
                  <a:lnTo>
                    <a:pt x="20907" y="17515"/>
                  </a:lnTo>
                  <a:lnTo>
                    <a:pt x="21790" y="17929"/>
                  </a:lnTo>
                  <a:lnTo>
                    <a:pt x="22672" y="18315"/>
                  </a:lnTo>
                  <a:lnTo>
                    <a:pt x="23583" y="18701"/>
                  </a:lnTo>
                  <a:lnTo>
                    <a:pt x="24493" y="19060"/>
                  </a:lnTo>
                  <a:lnTo>
                    <a:pt x="25431" y="19418"/>
                  </a:lnTo>
                  <a:lnTo>
                    <a:pt x="26396" y="19749"/>
                  </a:lnTo>
                  <a:lnTo>
                    <a:pt x="27361" y="20053"/>
                  </a:lnTo>
                  <a:lnTo>
                    <a:pt x="28354" y="20356"/>
                  </a:lnTo>
                  <a:lnTo>
                    <a:pt x="29347" y="20604"/>
                  </a:lnTo>
                  <a:lnTo>
                    <a:pt x="30368" y="20880"/>
                  </a:lnTo>
                  <a:lnTo>
                    <a:pt x="31388" y="21101"/>
                  </a:lnTo>
                  <a:lnTo>
                    <a:pt x="32437" y="21294"/>
                  </a:lnTo>
                  <a:lnTo>
                    <a:pt x="33512" y="21460"/>
                  </a:lnTo>
                  <a:lnTo>
                    <a:pt x="34588" y="21625"/>
                  </a:lnTo>
                  <a:lnTo>
                    <a:pt x="35664" y="21735"/>
                  </a:lnTo>
                  <a:lnTo>
                    <a:pt x="36767" y="21846"/>
                  </a:lnTo>
                  <a:lnTo>
                    <a:pt x="37898" y="21901"/>
                  </a:lnTo>
                  <a:lnTo>
                    <a:pt x="39029" y="21956"/>
                  </a:lnTo>
                  <a:lnTo>
                    <a:pt x="38394" y="20991"/>
                  </a:lnTo>
                  <a:lnTo>
                    <a:pt x="37760" y="20080"/>
                  </a:lnTo>
                  <a:lnTo>
                    <a:pt x="37098" y="19198"/>
                  </a:lnTo>
                  <a:lnTo>
                    <a:pt x="36436" y="18315"/>
                  </a:lnTo>
                  <a:lnTo>
                    <a:pt x="35746" y="17488"/>
                  </a:lnTo>
                  <a:lnTo>
                    <a:pt x="35029" y="16660"/>
                  </a:lnTo>
                  <a:lnTo>
                    <a:pt x="34312" y="15888"/>
                  </a:lnTo>
                  <a:lnTo>
                    <a:pt x="33595" y="15116"/>
                  </a:lnTo>
                  <a:lnTo>
                    <a:pt x="32850" y="14371"/>
                  </a:lnTo>
                  <a:lnTo>
                    <a:pt x="32106" y="13654"/>
                  </a:lnTo>
                  <a:lnTo>
                    <a:pt x="31333" y="12964"/>
                  </a:lnTo>
                  <a:lnTo>
                    <a:pt x="30561" y="12302"/>
                  </a:lnTo>
                  <a:lnTo>
                    <a:pt x="29789" y="11668"/>
                  </a:lnTo>
                  <a:lnTo>
                    <a:pt x="28989" y="11034"/>
                  </a:lnTo>
                  <a:lnTo>
                    <a:pt x="28189" y="10454"/>
                  </a:lnTo>
                  <a:lnTo>
                    <a:pt x="27389" y="9875"/>
                  </a:lnTo>
                  <a:lnTo>
                    <a:pt x="26589" y="9296"/>
                  </a:lnTo>
                  <a:lnTo>
                    <a:pt x="25789" y="8772"/>
                  </a:lnTo>
                  <a:lnTo>
                    <a:pt x="24989" y="8248"/>
                  </a:lnTo>
                  <a:lnTo>
                    <a:pt x="24162" y="7779"/>
                  </a:lnTo>
                  <a:lnTo>
                    <a:pt x="23362" y="7282"/>
                  </a:lnTo>
                  <a:lnTo>
                    <a:pt x="22535" y="6841"/>
                  </a:lnTo>
                  <a:lnTo>
                    <a:pt x="20907" y="5986"/>
                  </a:lnTo>
                  <a:lnTo>
                    <a:pt x="19307" y="5214"/>
                  </a:lnTo>
                  <a:lnTo>
                    <a:pt x="17708" y="4497"/>
                  </a:lnTo>
                  <a:lnTo>
                    <a:pt x="16136" y="3862"/>
                  </a:lnTo>
                  <a:lnTo>
                    <a:pt x="14591" y="3283"/>
                  </a:lnTo>
                  <a:lnTo>
                    <a:pt x="13102" y="2759"/>
                  </a:lnTo>
                  <a:lnTo>
                    <a:pt x="11640" y="2318"/>
                  </a:lnTo>
                  <a:lnTo>
                    <a:pt x="10233" y="1904"/>
                  </a:lnTo>
                  <a:lnTo>
                    <a:pt x="8881" y="1545"/>
                  </a:lnTo>
                  <a:lnTo>
                    <a:pt x="7613" y="1242"/>
                  </a:lnTo>
                  <a:lnTo>
                    <a:pt x="6399" y="966"/>
                  </a:lnTo>
                  <a:lnTo>
                    <a:pt x="5296" y="745"/>
                  </a:lnTo>
                  <a:lnTo>
                    <a:pt x="4248" y="552"/>
                  </a:lnTo>
                  <a:lnTo>
                    <a:pt x="2482" y="277"/>
                  </a:lnTo>
                  <a:lnTo>
                    <a:pt x="1131" y="111"/>
                  </a:lnTo>
                  <a:lnTo>
                    <a:pt x="276" y="2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2"/>
            <p:cNvSpPr/>
            <p:nvPr/>
          </p:nvSpPr>
          <p:spPr>
            <a:xfrm>
              <a:off x="6069536" y="2202108"/>
              <a:ext cx="218065" cy="219021"/>
            </a:xfrm>
            <a:custGeom>
              <a:avLst/>
              <a:gdLst/>
              <a:ahLst/>
              <a:cxnLst/>
              <a:rect l="l" t="t" r="r" b="b"/>
              <a:pathLst>
                <a:path w="12771" h="12827" extrusionOk="0">
                  <a:moveTo>
                    <a:pt x="6068" y="1"/>
                  </a:moveTo>
                  <a:lnTo>
                    <a:pt x="5737" y="28"/>
                  </a:lnTo>
                  <a:lnTo>
                    <a:pt x="5103" y="139"/>
                  </a:lnTo>
                  <a:lnTo>
                    <a:pt x="4496" y="304"/>
                  </a:lnTo>
                  <a:lnTo>
                    <a:pt x="3889" y="497"/>
                  </a:lnTo>
                  <a:lnTo>
                    <a:pt x="3337" y="773"/>
                  </a:lnTo>
                  <a:lnTo>
                    <a:pt x="2813" y="1104"/>
                  </a:lnTo>
                  <a:lnTo>
                    <a:pt x="2317" y="1462"/>
                  </a:lnTo>
                  <a:lnTo>
                    <a:pt x="1876" y="1876"/>
                  </a:lnTo>
                  <a:lnTo>
                    <a:pt x="1462" y="2345"/>
                  </a:lnTo>
                  <a:lnTo>
                    <a:pt x="1103" y="2842"/>
                  </a:lnTo>
                  <a:lnTo>
                    <a:pt x="772" y="3366"/>
                  </a:lnTo>
                  <a:lnTo>
                    <a:pt x="496" y="3917"/>
                  </a:lnTo>
                  <a:lnTo>
                    <a:pt x="276" y="4497"/>
                  </a:lnTo>
                  <a:lnTo>
                    <a:pt x="138" y="5131"/>
                  </a:lnTo>
                  <a:lnTo>
                    <a:pt x="28" y="5765"/>
                  </a:lnTo>
                  <a:lnTo>
                    <a:pt x="0" y="6096"/>
                  </a:lnTo>
                  <a:lnTo>
                    <a:pt x="0" y="6400"/>
                  </a:lnTo>
                  <a:lnTo>
                    <a:pt x="0" y="6731"/>
                  </a:lnTo>
                  <a:lnTo>
                    <a:pt x="28" y="7062"/>
                  </a:lnTo>
                  <a:lnTo>
                    <a:pt x="138" y="7696"/>
                  </a:lnTo>
                  <a:lnTo>
                    <a:pt x="276" y="8330"/>
                  </a:lnTo>
                  <a:lnTo>
                    <a:pt x="496" y="8910"/>
                  </a:lnTo>
                  <a:lnTo>
                    <a:pt x="772" y="9461"/>
                  </a:lnTo>
                  <a:lnTo>
                    <a:pt x="1103" y="9985"/>
                  </a:lnTo>
                  <a:lnTo>
                    <a:pt x="1462" y="10482"/>
                  </a:lnTo>
                  <a:lnTo>
                    <a:pt x="1876" y="10951"/>
                  </a:lnTo>
                  <a:lnTo>
                    <a:pt x="2317" y="11364"/>
                  </a:lnTo>
                  <a:lnTo>
                    <a:pt x="2813" y="11723"/>
                  </a:lnTo>
                  <a:lnTo>
                    <a:pt x="3337" y="12054"/>
                  </a:lnTo>
                  <a:lnTo>
                    <a:pt x="3889" y="12330"/>
                  </a:lnTo>
                  <a:lnTo>
                    <a:pt x="4496" y="12523"/>
                  </a:lnTo>
                  <a:lnTo>
                    <a:pt x="5103" y="12688"/>
                  </a:lnTo>
                  <a:lnTo>
                    <a:pt x="5737" y="12799"/>
                  </a:lnTo>
                  <a:lnTo>
                    <a:pt x="6068" y="12799"/>
                  </a:lnTo>
                  <a:lnTo>
                    <a:pt x="6399" y="12826"/>
                  </a:lnTo>
                  <a:lnTo>
                    <a:pt x="6730" y="12799"/>
                  </a:lnTo>
                  <a:lnTo>
                    <a:pt x="7033" y="12799"/>
                  </a:lnTo>
                  <a:lnTo>
                    <a:pt x="7668" y="12688"/>
                  </a:lnTo>
                  <a:lnTo>
                    <a:pt x="8302" y="12523"/>
                  </a:lnTo>
                  <a:lnTo>
                    <a:pt x="8881" y="12330"/>
                  </a:lnTo>
                  <a:lnTo>
                    <a:pt x="9433" y="12054"/>
                  </a:lnTo>
                  <a:lnTo>
                    <a:pt x="9957" y="11723"/>
                  </a:lnTo>
                  <a:lnTo>
                    <a:pt x="10454" y="11364"/>
                  </a:lnTo>
                  <a:lnTo>
                    <a:pt x="10923" y="10951"/>
                  </a:lnTo>
                  <a:lnTo>
                    <a:pt x="11336" y="10482"/>
                  </a:lnTo>
                  <a:lnTo>
                    <a:pt x="11695" y="9985"/>
                  </a:lnTo>
                  <a:lnTo>
                    <a:pt x="11998" y="9461"/>
                  </a:lnTo>
                  <a:lnTo>
                    <a:pt x="12274" y="8910"/>
                  </a:lnTo>
                  <a:lnTo>
                    <a:pt x="12495" y="8330"/>
                  </a:lnTo>
                  <a:lnTo>
                    <a:pt x="12660" y="7696"/>
                  </a:lnTo>
                  <a:lnTo>
                    <a:pt x="12743" y="7062"/>
                  </a:lnTo>
                  <a:lnTo>
                    <a:pt x="12771" y="6731"/>
                  </a:lnTo>
                  <a:lnTo>
                    <a:pt x="12771" y="6400"/>
                  </a:lnTo>
                  <a:lnTo>
                    <a:pt x="12771" y="6096"/>
                  </a:lnTo>
                  <a:lnTo>
                    <a:pt x="12743" y="5765"/>
                  </a:lnTo>
                  <a:lnTo>
                    <a:pt x="12660" y="5131"/>
                  </a:lnTo>
                  <a:lnTo>
                    <a:pt x="12495" y="4497"/>
                  </a:lnTo>
                  <a:lnTo>
                    <a:pt x="12274" y="3917"/>
                  </a:lnTo>
                  <a:lnTo>
                    <a:pt x="11998" y="3366"/>
                  </a:lnTo>
                  <a:lnTo>
                    <a:pt x="11695" y="2842"/>
                  </a:lnTo>
                  <a:lnTo>
                    <a:pt x="11336" y="2345"/>
                  </a:lnTo>
                  <a:lnTo>
                    <a:pt x="10923" y="1876"/>
                  </a:lnTo>
                  <a:lnTo>
                    <a:pt x="10454" y="1462"/>
                  </a:lnTo>
                  <a:lnTo>
                    <a:pt x="9957" y="1104"/>
                  </a:lnTo>
                  <a:lnTo>
                    <a:pt x="9433" y="773"/>
                  </a:lnTo>
                  <a:lnTo>
                    <a:pt x="8881" y="497"/>
                  </a:lnTo>
                  <a:lnTo>
                    <a:pt x="8302" y="304"/>
                  </a:lnTo>
                  <a:lnTo>
                    <a:pt x="7668" y="139"/>
                  </a:lnTo>
                  <a:lnTo>
                    <a:pt x="7033" y="28"/>
                  </a:lnTo>
                  <a:lnTo>
                    <a:pt x="67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2"/>
            <p:cNvSpPr/>
            <p:nvPr/>
          </p:nvSpPr>
          <p:spPr>
            <a:xfrm>
              <a:off x="6117090" y="2250158"/>
              <a:ext cx="122940" cy="122923"/>
            </a:xfrm>
            <a:custGeom>
              <a:avLst/>
              <a:gdLst/>
              <a:ahLst/>
              <a:cxnLst/>
              <a:rect l="l" t="t" r="r" b="b"/>
              <a:pathLst>
                <a:path w="7200" h="7199" extrusionOk="0">
                  <a:moveTo>
                    <a:pt x="3228" y="0"/>
                  </a:moveTo>
                  <a:lnTo>
                    <a:pt x="2869" y="55"/>
                  </a:lnTo>
                  <a:lnTo>
                    <a:pt x="2538" y="138"/>
                  </a:lnTo>
                  <a:lnTo>
                    <a:pt x="2207" y="276"/>
                  </a:lnTo>
                  <a:lnTo>
                    <a:pt x="1876" y="414"/>
                  </a:lnTo>
                  <a:lnTo>
                    <a:pt x="1601" y="607"/>
                  </a:lnTo>
                  <a:lnTo>
                    <a:pt x="1325" y="800"/>
                  </a:lnTo>
                  <a:lnTo>
                    <a:pt x="1049" y="1048"/>
                  </a:lnTo>
                  <a:lnTo>
                    <a:pt x="828" y="1296"/>
                  </a:lnTo>
                  <a:lnTo>
                    <a:pt x="608" y="1572"/>
                  </a:lnTo>
                  <a:lnTo>
                    <a:pt x="442" y="1876"/>
                  </a:lnTo>
                  <a:lnTo>
                    <a:pt x="277" y="2179"/>
                  </a:lnTo>
                  <a:lnTo>
                    <a:pt x="166" y="2538"/>
                  </a:lnTo>
                  <a:lnTo>
                    <a:pt x="84" y="2869"/>
                  </a:lnTo>
                  <a:lnTo>
                    <a:pt x="28" y="3227"/>
                  </a:lnTo>
                  <a:lnTo>
                    <a:pt x="1" y="3586"/>
                  </a:lnTo>
                  <a:lnTo>
                    <a:pt x="28" y="3972"/>
                  </a:lnTo>
                  <a:lnTo>
                    <a:pt x="84" y="4330"/>
                  </a:lnTo>
                  <a:lnTo>
                    <a:pt x="166" y="4661"/>
                  </a:lnTo>
                  <a:lnTo>
                    <a:pt x="277" y="4992"/>
                  </a:lnTo>
                  <a:lnTo>
                    <a:pt x="442" y="5323"/>
                  </a:lnTo>
                  <a:lnTo>
                    <a:pt x="608" y="5627"/>
                  </a:lnTo>
                  <a:lnTo>
                    <a:pt x="828" y="5903"/>
                  </a:lnTo>
                  <a:lnTo>
                    <a:pt x="1049" y="6151"/>
                  </a:lnTo>
                  <a:lnTo>
                    <a:pt x="1325" y="6399"/>
                  </a:lnTo>
                  <a:lnTo>
                    <a:pt x="1601" y="6592"/>
                  </a:lnTo>
                  <a:lnTo>
                    <a:pt x="1876" y="6785"/>
                  </a:lnTo>
                  <a:lnTo>
                    <a:pt x="2207" y="6923"/>
                  </a:lnTo>
                  <a:lnTo>
                    <a:pt x="2538" y="7061"/>
                  </a:lnTo>
                  <a:lnTo>
                    <a:pt x="2869" y="7144"/>
                  </a:lnTo>
                  <a:lnTo>
                    <a:pt x="3228" y="7199"/>
                  </a:lnTo>
                  <a:lnTo>
                    <a:pt x="3973" y="7199"/>
                  </a:lnTo>
                  <a:lnTo>
                    <a:pt x="4331" y="7144"/>
                  </a:lnTo>
                  <a:lnTo>
                    <a:pt x="4690" y="7061"/>
                  </a:lnTo>
                  <a:lnTo>
                    <a:pt x="5021" y="6923"/>
                  </a:lnTo>
                  <a:lnTo>
                    <a:pt x="5324" y="6785"/>
                  </a:lnTo>
                  <a:lnTo>
                    <a:pt x="5628" y="6592"/>
                  </a:lnTo>
                  <a:lnTo>
                    <a:pt x="5903" y="6399"/>
                  </a:lnTo>
                  <a:lnTo>
                    <a:pt x="6152" y="6151"/>
                  </a:lnTo>
                  <a:lnTo>
                    <a:pt x="6372" y="5903"/>
                  </a:lnTo>
                  <a:lnTo>
                    <a:pt x="6593" y="5627"/>
                  </a:lnTo>
                  <a:lnTo>
                    <a:pt x="6786" y="5323"/>
                  </a:lnTo>
                  <a:lnTo>
                    <a:pt x="6924" y="4992"/>
                  </a:lnTo>
                  <a:lnTo>
                    <a:pt x="7034" y="4661"/>
                  </a:lnTo>
                  <a:lnTo>
                    <a:pt x="7145" y="4330"/>
                  </a:lnTo>
                  <a:lnTo>
                    <a:pt x="7200" y="3972"/>
                  </a:lnTo>
                  <a:lnTo>
                    <a:pt x="7200" y="3586"/>
                  </a:lnTo>
                  <a:lnTo>
                    <a:pt x="7200" y="3227"/>
                  </a:lnTo>
                  <a:lnTo>
                    <a:pt x="7145" y="2869"/>
                  </a:lnTo>
                  <a:lnTo>
                    <a:pt x="7034" y="2538"/>
                  </a:lnTo>
                  <a:lnTo>
                    <a:pt x="6924" y="2179"/>
                  </a:lnTo>
                  <a:lnTo>
                    <a:pt x="6786" y="1876"/>
                  </a:lnTo>
                  <a:lnTo>
                    <a:pt x="6593" y="1572"/>
                  </a:lnTo>
                  <a:lnTo>
                    <a:pt x="6372" y="1296"/>
                  </a:lnTo>
                  <a:lnTo>
                    <a:pt x="6152" y="1048"/>
                  </a:lnTo>
                  <a:lnTo>
                    <a:pt x="5903" y="800"/>
                  </a:lnTo>
                  <a:lnTo>
                    <a:pt x="5628" y="607"/>
                  </a:lnTo>
                  <a:lnTo>
                    <a:pt x="5324" y="414"/>
                  </a:lnTo>
                  <a:lnTo>
                    <a:pt x="5021" y="276"/>
                  </a:lnTo>
                  <a:lnTo>
                    <a:pt x="4690" y="138"/>
                  </a:lnTo>
                  <a:lnTo>
                    <a:pt x="4331" y="55"/>
                  </a:lnTo>
                  <a:lnTo>
                    <a:pt x="39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2"/>
            <p:cNvSpPr/>
            <p:nvPr/>
          </p:nvSpPr>
          <p:spPr>
            <a:xfrm>
              <a:off x="6293714" y="2381550"/>
              <a:ext cx="461076" cy="259523"/>
            </a:xfrm>
            <a:custGeom>
              <a:avLst/>
              <a:gdLst/>
              <a:ahLst/>
              <a:cxnLst/>
              <a:rect l="l" t="t" r="r" b="b"/>
              <a:pathLst>
                <a:path w="27003" h="15199" extrusionOk="0">
                  <a:moveTo>
                    <a:pt x="303" y="0"/>
                  </a:moveTo>
                  <a:lnTo>
                    <a:pt x="166" y="111"/>
                  </a:lnTo>
                  <a:lnTo>
                    <a:pt x="55" y="221"/>
                  </a:lnTo>
                  <a:lnTo>
                    <a:pt x="0" y="387"/>
                  </a:lnTo>
                  <a:lnTo>
                    <a:pt x="0" y="552"/>
                  </a:lnTo>
                  <a:lnTo>
                    <a:pt x="28" y="635"/>
                  </a:lnTo>
                  <a:lnTo>
                    <a:pt x="55" y="718"/>
                  </a:lnTo>
                  <a:lnTo>
                    <a:pt x="138" y="773"/>
                  </a:lnTo>
                  <a:lnTo>
                    <a:pt x="221" y="828"/>
                  </a:lnTo>
                  <a:lnTo>
                    <a:pt x="26341" y="15143"/>
                  </a:lnTo>
                  <a:lnTo>
                    <a:pt x="26451" y="15171"/>
                  </a:lnTo>
                  <a:lnTo>
                    <a:pt x="26534" y="15198"/>
                  </a:lnTo>
                  <a:lnTo>
                    <a:pt x="26617" y="15198"/>
                  </a:lnTo>
                  <a:lnTo>
                    <a:pt x="26699" y="15171"/>
                  </a:lnTo>
                  <a:lnTo>
                    <a:pt x="26837" y="15088"/>
                  </a:lnTo>
                  <a:lnTo>
                    <a:pt x="26948" y="14950"/>
                  </a:lnTo>
                  <a:lnTo>
                    <a:pt x="27003" y="14784"/>
                  </a:lnTo>
                  <a:lnTo>
                    <a:pt x="27003" y="14619"/>
                  </a:lnTo>
                  <a:lnTo>
                    <a:pt x="26975" y="14564"/>
                  </a:lnTo>
                  <a:lnTo>
                    <a:pt x="26920" y="14481"/>
                  </a:lnTo>
                  <a:lnTo>
                    <a:pt x="26865" y="14398"/>
                  </a:lnTo>
                  <a:lnTo>
                    <a:pt x="26782" y="14343"/>
                  </a:lnTo>
                  <a:lnTo>
                    <a:pt x="662" y="56"/>
                  </a:lnTo>
                  <a:lnTo>
                    <a:pt x="5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2"/>
            <p:cNvSpPr/>
            <p:nvPr/>
          </p:nvSpPr>
          <p:spPr>
            <a:xfrm>
              <a:off x="5589148" y="2381550"/>
              <a:ext cx="461093" cy="259523"/>
            </a:xfrm>
            <a:custGeom>
              <a:avLst/>
              <a:gdLst/>
              <a:ahLst/>
              <a:cxnLst/>
              <a:rect l="l" t="t" r="r" b="b"/>
              <a:pathLst>
                <a:path w="27004" h="15199" extrusionOk="0">
                  <a:moveTo>
                    <a:pt x="26452" y="0"/>
                  </a:moveTo>
                  <a:lnTo>
                    <a:pt x="26341" y="56"/>
                  </a:lnTo>
                  <a:lnTo>
                    <a:pt x="221" y="14343"/>
                  </a:lnTo>
                  <a:lnTo>
                    <a:pt x="138" y="14398"/>
                  </a:lnTo>
                  <a:lnTo>
                    <a:pt x="55" y="14481"/>
                  </a:lnTo>
                  <a:lnTo>
                    <a:pt x="28" y="14564"/>
                  </a:lnTo>
                  <a:lnTo>
                    <a:pt x="0" y="14619"/>
                  </a:lnTo>
                  <a:lnTo>
                    <a:pt x="0" y="14784"/>
                  </a:lnTo>
                  <a:lnTo>
                    <a:pt x="55" y="14950"/>
                  </a:lnTo>
                  <a:lnTo>
                    <a:pt x="138" y="15088"/>
                  </a:lnTo>
                  <a:lnTo>
                    <a:pt x="304" y="15171"/>
                  </a:lnTo>
                  <a:lnTo>
                    <a:pt x="386" y="15198"/>
                  </a:lnTo>
                  <a:lnTo>
                    <a:pt x="469" y="15198"/>
                  </a:lnTo>
                  <a:lnTo>
                    <a:pt x="552" y="15171"/>
                  </a:lnTo>
                  <a:lnTo>
                    <a:pt x="635" y="15143"/>
                  </a:lnTo>
                  <a:lnTo>
                    <a:pt x="26782" y="828"/>
                  </a:lnTo>
                  <a:lnTo>
                    <a:pt x="26865" y="773"/>
                  </a:lnTo>
                  <a:lnTo>
                    <a:pt x="26920" y="718"/>
                  </a:lnTo>
                  <a:lnTo>
                    <a:pt x="26976" y="635"/>
                  </a:lnTo>
                  <a:lnTo>
                    <a:pt x="27003" y="552"/>
                  </a:lnTo>
                  <a:lnTo>
                    <a:pt x="27003" y="387"/>
                  </a:lnTo>
                  <a:lnTo>
                    <a:pt x="26948" y="221"/>
                  </a:lnTo>
                  <a:lnTo>
                    <a:pt x="26838" y="111"/>
                  </a:lnTo>
                  <a:lnTo>
                    <a:pt x="267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2"/>
            <p:cNvSpPr/>
            <p:nvPr/>
          </p:nvSpPr>
          <p:spPr>
            <a:xfrm>
              <a:off x="6170791" y="1639316"/>
              <a:ext cx="15555" cy="523246"/>
            </a:xfrm>
            <a:custGeom>
              <a:avLst/>
              <a:gdLst/>
              <a:ahLst/>
              <a:cxnLst/>
              <a:rect l="l" t="t" r="r" b="b"/>
              <a:pathLst>
                <a:path w="911" h="30644" extrusionOk="0">
                  <a:moveTo>
                    <a:pt x="469" y="0"/>
                  </a:moveTo>
                  <a:lnTo>
                    <a:pt x="304" y="28"/>
                  </a:lnTo>
                  <a:lnTo>
                    <a:pt x="138" y="110"/>
                  </a:lnTo>
                  <a:lnTo>
                    <a:pt x="83" y="166"/>
                  </a:lnTo>
                  <a:lnTo>
                    <a:pt x="55" y="248"/>
                  </a:lnTo>
                  <a:lnTo>
                    <a:pt x="28" y="331"/>
                  </a:lnTo>
                  <a:lnTo>
                    <a:pt x="0" y="414"/>
                  </a:lnTo>
                  <a:lnTo>
                    <a:pt x="0" y="30230"/>
                  </a:lnTo>
                  <a:lnTo>
                    <a:pt x="28" y="30313"/>
                  </a:lnTo>
                  <a:lnTo>
                    <a:pt x="55" y="30396"/>
                  </a:lnTo>
                  <a:lnTo>
                    <a:pt x="83" y="30478"/>
                  </a:lnTo>
                  <a:lnTo>
                    <a:pt x="138" y="30533"/>
                  </a:lnTo>
                  <a:lnTo>
                    <a:pt x="304" y="30616"/>
                  </a:lnTo>
                  <a:lnTo>
                    <a:pt x="469" y="30644"/>
                  </a:lnTo>
                  <a:lnTo>
                    <a:pt x="635" y="30616"/>
                  </a:lnTo>
                  <a:lnTo>
                    <a:pt x="772" y="30533"/>
                  </a:lnTo>
                  <a:lnTo>
                    <a:pt x="828" y="30478"/>
                  </a:lnTo>
                  <a:lnTo>
                    <a:pt x="883" y="30396"/>
                  </a:lnTo>
                  <a:lnTo>
                    <a:pt x="910" y="30313"/>
                  </a:lnTo>
                  <a:lnTo>
                    <a:pt x="910" y="30230"/>
                  </a:lnTo>
                  <a:lnTo>
                    <a:pt x="910" y="414"/>
                  </a:lnTo>
                  <a:lnTo>
                    <a:pt x="910" y="331"/>
                  </a:lnTo>
                  <a:lnTo>
                    <a:pt x="883" y="248"/>
                  </a:lnTo>
                  <a:lnTo>
                    <a:pt x="828" y="166"/>
                  </a:lnTo>
                  <a:lnTo>
                    <a:pt x="772" y="110"/>
                  </a:lnTo>
                  <a:lnTo>
                    <a:pt x="635" y="28"/>
                  </a:lnTo>
                  <a:lnTo>
                    <a:pt x="4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 name="Google Shape;404;p52"/>
          <p:cNvGrpSpPr/>
          <p:nvPr/>
        </p:nvGrpSpPr>
        <p:grpSpPr>
          <a:xfrm>
            <a:off x="3729305" y="1396766"/>
            <a:ext cx="1592824" cy="1362978"/>
            <a:chOff x="3729305" y="1396766"/>
            <a:chExt cx="1592824" cy="1362978"/>
          </a:xfrm>
        </p:grpSpPr>
        <p:sp>
          <p:nvSpPr>
            <p:cNvPr id="405" name="Google Shape;405;p52"/>
            <p:cNvSpPr/>
            <p:nvPr/>
          </p:nvSpPr>
          <p:spPr>
            <a:xfrm>
              <a:off x="4421628" y="1396766"/>
              <a:ext cx="207717" cy="915100"/>
            </a:xfrm>
            <a:custGeom>
              <a:avLst/>
              <a:gdLst/>
              <a:ahLst/>
              <a:cxnLst/>
              <a:rect l="l" t="t" r="r" b="b"/>
              <a:pathLst>
                <a:path w="12165" h="53593" extrusionOk="0">
                  <a:moveTo>
                    <a:pt x="6096" y="0"/>
                  </a:moveTo>
                  <a:lnTo>
                    <a:pt x="5462" y="1186"/>
                  </a:lnTo>
                  <a:lnTo>
                    <a:pt x="4882" y="2400"/>
                  </a:lnTo>
                  <a:lnTo>
                    <a:pt x="4331" y="3614"/>
                  </a:lnTo>
                  <a:lnTo>
                    <a:pt x="3834" y="4827"/>
                  </a:lnTo>
                  <a:lnTo>
                    <a:pt x="3365" y="6041"/>
                  </a:lnTo>
                  <a:lnTo>
                    <a:pt x="2924" y="7254"/>
                  </a:lnTo>
                  <a:lnTo>
                    <a:pt x="2538" y="8468"/>
                  </a:lnTo>
                  <a:lnTo>
                    <a:pt x="2152" y="9654"/>
                  </a:lnTo>
                  <a:lnTo>
                    <a:pt x="1821" y="10868"/>
                  </a:lnTo>
                  <a:lnTo>
                    <a:pt x="1517" y="12081"/>
                  </a:lnTo>
                  <a:lnTo>
                    <a:pt x="1242" y="13267"/>
                  </a:lnTo>
                  <a:lnTo>
                    <a:pt x="1021" y="14481"/>
                  </a:lnTo>
                  <a:lnTo>
                    <a:pt x="800" y="15667"/>
                  </a:lnTo>
                  <a:lnTo>
                    <a:pt x="607" y="16853"/>
                  </a:lnTo>
                  <a:lnTo>
                    <a:pt x="442" y="18039"/>
                  </a:lnTo>
                  <a:lnTo>
                    <a:pt x="331" y="19197"/>
                  </a:lnTo>
                  <a:lnTo>
                    <a:pt x="221" y="20356"/>
                  </a:lnTo>
                  <a:lnTo>
                    <a:pt x="138" y="21514"/>
                  </a:lnTo>
                  <a:lnTo>
                    <a:pt x="56" y="22673"/>
                  </a:lnTo>
                  <a:lnTo>
                    <a:pt x="28" y="23804"/>
                  </a:lnTo>
                  <a:lnTo>
                    <a:pt x="0" y="24935"/>
                  </a:lnTo>
                  <a:lnTo>
                    <a:pt x="0" y="26038"/>
                  </a:lnTo>
                  <a:lnTo>
                    <a:pt x="28" y="27141"/>
                  </a:lnTo>
                  <a:lnTo>
                    <a:pt x="83" y="28244"/>
                  </a:lnTo>
                  <a:lnTo>
                    <a:pt x="138" y="29320"/>
                  </a:lnTo>
                  <a:lnTo>
                    <a:pt x="221" y="30368"/>
                  </a:lnTo>
                  <a:lnTo>
                    <a:pt x="414" y="32464"/>
                  </a:lnTo>
                  <a:lnTo>
                    <a:pt x="662" y="34478"/>
                  </a:lnTo>
                  <a:lnTo>
                    <a:pt x="966" y="36409"/>
                  </a:lnTo>
                  <a:lnTo>
                    <a:pt x="1297" y="38284"/>
                  </a:lnTo>
                  <a:lnTo>
                    <a:pt x="1683" y="40077"/>
                  </a:lnTo>
                  <a:lnTo>
                    <a:pt x="2069" y="41787"/>
                  </a:lnTo>
                  <a:lnTo>
                    <a:pt x="2483" y="43414"/>
                  </a:lnTo>
                  <a:lnTo>
                    <a:pt x="2897" y="44932"/>
                  </a:lnTo>
                  <a:lnTo>
                    <a:pt x="3338" y="46338"/>
                  </a:lnTo>
                  <a:lnTo>
                    <a:pt x="3752" y="47635"/>
                  </a:lnTo>
                  <a:lnTo>
                    <a:pt x="4165" y="48821"/>
                  </a:lnTo>
                  <a:lnTo>
                    <a:pt x="4551" y="49896"/>
                  </a:lnTo>
                  <a:lnTo>
                    <a:pt x="4910" y="50862"/>
                  </a:lnTo>
                  <a:lnTo>
                    <a:pt x="5544" y="52351"/>
                  </a:lnTo>
                  <a:lnTo>
                    <a:pt x="5931" y="53289"/>
                  </a:lnTo>
                  <a:lnTo>
                    <a:pt x="6096" y="53592"/>
                  </a:lnTo>
                  <a:lnTo>
                    <a:pt x="6234" y="53289"/>
                  </a:lnTo>
                  <a:lnTo>
                    <a:pt x="6648" y="52351"/>
                  </a:lnTo>
                  <a:lnTo>
                    <a:pt x="7255" y="50862"/>
                  </a:lnTo>
                  <a:lnTo>
                    <a:pt x="7641" y="49896"/>
                  </a:lnTo>
                  <a:lnTo>
                    <a:pt x="8027" y="48821"/>
                  </a:lnTo>
                  <a:lnTo>
                    <a:pt x="8441" y="47635"/>
                  </a:lnTo>
                  <a:lnTo>
                    <a:pt x="8854" y="46338"/>
                  </a:lnTo>
                  <a:lnTo>
                    <a:pt x="9268" y="44932"/>
                  </a:lnTo>
                  <a:lnTo>
                    <a:pt x="9709" y="43414"/>
                  </a:lnTo>
                  <a:lnTo>
                    <a:pt x="10123" y="41787"/>
                  </a:lnTo>
                  <a:lnTo>
                    <a:pt x="10509" y="40077"/>
                  </a:lnTo>
                  <a:lnTo>
                    <a:pt x="10895" y="38284"/>
                  </a:lnTo>
                  <a:lnTo>
                    <a:pt x="11226" y="36409"/>
                  </a:lnTo>
                  <a:lnTo>
                    <a:pt x="11530" y="34478"/>
                  </a:lnTo>
                  <a:lnTo>
                    <a:pt x="11778" y="32464"/>
                  </a:lnTo>
                  <a:lnTo>
                    <a:pt x="11971" y="30368"/>
                  </a:lnTo>
                  <a:lnTo>
                    <a:pt x="12054" y="29320"/>
                  </a:lnTo>
                  <a:lnTo>
                    <a:pt x="12109" y="28244"/>
                  </a:lnTo>
                  <a:lnTo>
                    <a:pt x="12164" y="27141"/>
                  </a:lnTo>
                  <a:lnTo>
                    <a:pt x="12164" y="26038"/>
                  </a:lnTo>
                  <a:lnTo>
                    <a:pt x="12164" y="24935"/>
                  </a:lnTo>
                  <a:lnTo>
                    <a:pt x="12164" y="23804"/>
                  </a:lnTo>
                  <a:lnTo>
                    <a:pt x="12109" y="22673"/>
                  </a:lnTo>
                  <a:lnTo>
                    <a:pt x="12054" y="21514"/>
                  </a:lnTo>
                  <a:lnTo>
                    <a:pt x="11971" y="20356"/>
                  </a:lnTo>
                  <a:lnTo>
                    <a:pt x="11861" y="19197"/>
                  </a:lnTo>
                  <a:lnTo>
                    <a:pt x="11723" y="18039"/>
                  </a:lnTo>
                  <a:lnTo>
                    <a:pt x="11585" y="16853"/>
                  </a:lnTo>
                  <a:lnTo>
                    <a:pt x="11392" y="15667"/>
                  </a:lnTo>
                  <a:lnTo>
                    <a:pt x="11171" y="14481"/>
                  </a:lnTo>
                  <a:lnTo>
                    <a:pt x="10923" y="13267"/>
                  </a:lnTo>
                  <a:lnTo>
                    <a:pt x="10675" y="12081"/>
                  </a:lnTo>
                  <a:lnTo>
                    <a:pt x="10371" y="10868"/>
                  </a:lnTo>
                  <a:lnTo>
                    <a:pt x="10013" y="9654"/>
                  </a:lnTo>
                  <a:lnTo>
                    <a:pt x="9654" y="8468"/>
                  </a:lnTo>
                  <a:lnTo>
                    <a:pt x="9268" y="7254"/>
                  </a:lnTo>
                  <a:lnTo>
                    <a:pt x="8827" y="6041"/>
                  </a:lnTo>
                  <a:lnTo>
                    <a:pt x="8358" y="4827"/>
                  </a:lnTo>
                  <a:lnTo>
                    <a:pt x="7834" y="3614"/>
                  </a:lnTo>
                  <a:lnTo>
                    <a:pt x="7310" y="2400"/>
                  </a:lnTo>
                  <a:lnTo>
                    <a:pt x="6703" y="1186"/>
                  </a:lnTo>
                  <a:lnTo>
                    <a:pt x="6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2"/>
            <p:cNvSpPr/>
            <p:nvPr/>
          </p:nvSpPr>
          <p:spPr>
            <a:xfrm>
              <a:off x="3729305" y="2311850"/>
              <a:ext cx="796429" cy="447894"/>
            </a:xfrm>
            <a:custGeom>
              <a:avLst/>
              <a:gdLst/>
              <a:ahLst/>
              <a:cxnLst/>
              <a:rect l="l" t="t" r="r" b="b"/>
              <a:pathLst>
                <a:path w="46643" h="26231" extrusionOk="0">
                  <a:moveTo>
                    <a:pt x="46642" y="0"/>
                  </a:moveTo>
                  <a:lnTo>
                    <a:pt x="46283" y="28"/>
                  </a:lnTo>
                  <a:lnTo>
                    <a:pt x="45263" y="138"/>
                  </a:lnTo>
                  <a:lnTo>
                    <a:pt x="43663" y="331"/>
                  </a:lnTo>
                  <a:lnTo>
                    <a:pt x="42670" y="469"/>
                  </a:lnTo>
                  <a:lnTo>
                    <a:pt x="41539" y="662"/>
                  </a:lnTo>
                  <a:lnTo>
                    <a:pt x="40326" y="883"/>
                  </a:lnTo>
                  <a:lnTo>
                    <a:pt x="38974" y="1131"/>
                  </a:lnTo>
                  <a:lnTo>
                    <a:pt x="37540" y="1462"/>
                  </a:lnTo>
                  <a:lnTo>
                    <a:pt x="35995" y="1821"/>
                  </a:lnTo>
                  <a:lnTo>
                    <a:pt x="34396" y="2262"/>
                  </a:lnTo>
                  <a:lnTo>
                    <a:pt x="32713" y="2758"/>
                  </a:lnTo>
                  <a:lnTo>
                    <a:pt x="30975" y="3283"/>
                  </a:lnTo>
                  <a:lnTo>
                    <a:pt x="29183" y="3917"/>
                  </a:lnTo>
                  <a:lnTo>
                    <a:pt x="27335" y="4606"/>
                  </a:lnTo>
                  <a:lnTo>
                    <a:pt x="25459" y="5379"/>
                  </a:lnTo>
                  <a:lnTo>
                    <a:pt x="23556" y="6206"/>
                  </a:lnTo>
                  <a:lnTo>
                    <a:pt x="22591" y="6675"/>
                  </a:lnTo>
                  <a:lnTo>
                    <a:pt x="21625" y="7144"/>
                  </a:lnTo>
                  <a:lnTo>
                    <a:pt x="20660" y="7640"/>
                  </a:lnTo>
                  <a:lnTo>
                    <a:pt x="19694" y="8165"/>
                  </a:lnTo>
                  <a:lnTo>
                    <a:pt x="18729" y="8716"/>
                  </a:lnTo>
                  <a:lnTo>
                    <a:pt x="17736" y="9268"/>
                  </a:lnTo>
                  <a:lnTo>
                    <a:pt x="16771" y="9875"/>
                  </a:lnTo>
                  <a:lnTo>
                    <a:pt x="15805" y="10481"/>
                  </a:lnTo>
                  <a:lnTo>
                    <a:pt x="14840" y="11116"/>
                  </a:lnTo>
                  <a:lnTo>
                    <a:pt x="13875" y="11778"/>
                  </a:lnTo>
                  <a:lnTo>
                    <a:pt x="12937" y="12467"/>
                  </a:lnTo>
                  <a:lnTo>
                    <a:pt x="11971" y="13184"/>
                  </a:lnTo>
                  <a:lnTo>
                    <a:pt x="11034" y="13929"/>
                  </a:lnTo>
                  <a:lnTo>
                    <a:pt x="10096" y="14701"/>
                  </a:lnTo>
                  <a:lnTo>
                    <a:pt x="9186" y="15501"/>
                  </a:lnTo>
                  <a:lnTo>
                    <a:pt x="8275" y="16329"/>
                  </a:lnTo>
                  <a:lnTo>
                    <a:pt x="7365" y="17156"/>
                  </a:lnTo>
                  <a:lnTo>
                    <a:pt x="6483" y="18039"/>
                  </a:lnTo>
                  <a:lnTo>
                    <a:pt x="5628" y="18977"/>
                  </a:lnTo>
                  <a:lnTo>
                    <a:pt x="4773" y="19915"/>
                  </a:lnTo>
                  <a:lnTo>
                    <a:pt x="3917" y="20880"/>
                  </a:lnTo>
                  <a:lnTo>
                    <a:pt x="3090" y="21873"/>
                  </a:lnTo>
                  <a:lnTo>
                    <a:pt x="2290" y="22921"/>
                  </a:lnTo>
                  <a:lnTo>
                    <a:pt x="1518" y="23997"/>
                  </a:lnTo>
                  <a:lnTo>
                    <a:pt x="746" y="25100"/>
                  </a:lnTo>
                  <a:lnTo>
                    <a:pt x="1" y="26231"/>
                  </a:lnTo>
                  <a:lnTo>
                    <a:pt x="1352" y="26176"/>
                  </a:lnTo>
                  <a:lnTo>
                    <a:pt x="2676" y="26093"/>
                  </a:lnTo>
                  <a:lnTo>
                    <a:pt x="4000" y="25983"/>
                  </a:lnTo>
                  <a:lnTo>
                    <a:pt x="5297" y="25817"/>
                  </a:lnTo>
                  <a:lnTo>
                    <a:pt x="6593" y="25652"/>
                  </a:lnTo>
                  <a:lnTo>
                    <a:pt x="7862" y="25431"/>
                  </a:lnTo>
                  <a:lnTo>
                    <a:pt x="9103" y="25183"/>
                  </a:lnTo>
                  <a:lnTo>
                    <a:pt x="10344" y="24934"/>
                  </a:lnTo>
                  <a:lnTo>
                    <a:pt x="11558" y="24631"/>
                  </a:lnTo>
                  <a:lnTo>
                    <a:pt x="12744" y="24300"/>
                  </a:lnTo>
                  <a:lnTo>
                    <a:pt x="13930" y="23969"/>
                  </a:lnTo>
                  <a:lnTo>
                    <a:pt x="15088" y="23583"/>
                  </a:lnTo>
                  <a:lnTo>
                    <a:pt x="16219" y="23197"/>
                  </a:lnTo>
                  <a:lnTo>
                    <a:pt x="17350" y="22783"/>
                  </a:lnTo>
                  <a:lnTo>
                    <a:pt x="18453" y="22342"/>
                  </a:lnTo>
                  <a:lnTo>
                    <a:pt x="19529" y="21873"/>
                  </a:lnTo>
                  <a:lnTo>
                    <a:pt x="20605" y="21404"/>
                  </a:lnTo>
                  <a:lnTo>
                    <a:pt x="21653" y="20907"/>
                  </a:lnTo>
                  <a:lnTo>
                    <a:pt x="22673" y="20411"/>
                  </a:lnTo>
                  <a:lnTo>
                    <a:pt x="23666" y="19887"/>
                  </a:lnTo>
                  <a:lnTo>
                    <a:pt x="24659" y="19335"/>
                  </a:lnTo>
                  <a:lnTo>
                    <a:pt x="25625" y="18784"/>
                  </a:lnTo>
                  <a:lnTo>
                    <a:pt x="26590" y="18232"/>
                  </a:lnTo>
                  <a:lnTo>
                    <a:pt x="27500" y="17680"/>
                  </a:lnTo>
                  <a:lnTo>
                    <a:pt x="28410" y="17101"/>
                  </a:lnTo>
                  <a:lnTo>
                    <a:pt x="29321" y="16494"/>
                  </a:lnTo>
                  <a:lnTo>
                    <a:pt x="31031" y="15308"/>
                  </a:lnTo>
                  <a:lnTo>
                    <a:pt x="32658" y="14095"/>
                  </a:lnTo>
                  <a:lnTo>
                    <a:pt x="34203" y="12881"/>
                  </a:lnTo>
                  <a:lnTo>
                    <a:pt x="35664" y="11667"/>
                  </a:lnTo>
                  <a:lnTo>
                    <a:pt x="37044" y="10481"/>
                  </a:lnTo>
                  <a:lnTo>
                    <a:pt x="38340" y="9295"/>
                  </a:lnTo>
                  <a:lnTo>
                    <a:pt x="39526" y="8137"/>
                  </a:lnTo>
                  <a:lnTo>
                    <a:pt x="40657" y="7034"/>
                  </a:lnTo>
                  <a:lnTo>
                    <a:pt x="41677" y="5958"/>
                  </a:lnTo>
                  <a:lnTo>
                    <a:pt x="42588" y="4965"/>
                  </a:lnTo>
                  <a:lnTo>
                    <a:pt x="43443" y="4027"/>
                  </a:lnTo>
                  <a:lnTo>
                    <a:pt x="44187" y="3145"/>
                  </a:lnTo>
                  <a:lnTo>
                    <a:pt x="44822" y="2372"/>
                  </a:lnTo>
                  <a:lnTo>
                    <a:pt x="45815" y="1104"/>
                  </a:lnTo>
                  <a:lnTo>
                    <a:pt x="46421" y="304"/>
                  </a:lnTo>
                  <a:lnTo>
                    <a:pt x="466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2"/>
            <p:cNvSpPr/>
            <p:nvPr/>
          </p:nvSpPr>
          <p:spPr>
            <a:xfrm>
              <a:off x="4525717" y="2311850"/>
              <a:ext cx="796412" cy="447894"/>
            </a:xfrm>
            <a:custGeom>
              <a:avLst/>
              <a:gdLst/>
              <a:ahLst/>
              <a:cxnLst/>
              <a:rect l="l" t="t" r="r" b="b"/>
              <a:pathLst>
                <a:path w="46642" h="26231" extrusionOk="0">
                  <a:moveTo>
                    <a:pt x="0" y="0"/>
                  </a:moveTo>
                  <a:lnTo>
                    <a:pt x="193" y="304"/>
                  </a:lnTo>
                  <a:lnTo>
                    <a:pt x="800" y="1104"/>
                  </a:lnTo>
                  <a:lnTo>
                    <a:pt x="1820" y="2372"/>
                  </a:lnTo>
                  <a:lnTo>
                    <a:pt x="2455" y="3145"/>
                  </a:lnTo>
                  <a:lnTo>
                    <a:pt x="3200" y="4027"/>
                  </a:lnTo>
                  <a:lnTo>
                    <a:pt x="4027" y="4965"/>
                  </a:lnTo>
                  <a:lnTo>
                    <a:pt x="4965" y="5958"/>
                  </a:lnTo>
                  <a:lnTo>
                    <a:pt x="5985" y="7034"/>
                  </a:lnTo>
                  <a:lnTo>
                    <a:pt x="7089" y="8137"/>
                  </a:lnTo>
                  <a:lnTo>
                    <a:pt x="8302" y="9295"/>
                  </a:lnTo>
                  <a:lnTo>
                    <a:pt x="9599" y="10481"/>
                  </a:lnTo>
                  <a:lnTo>
                    <a:pt x="10978" y="11667"/>
                  </a:lnTo>
                  <a:lnTo>
                    <a:pt x="12440" y="12881"/>
                  </a:lnTo>
                  <a:lnTo>
                    <a:pt x="13984" y="14095"/>
                  </a:lnTo>
                  <a:lnTo>
                    <a:pt x="15612" y="15308"/>
                  </a:lnTo>
                  <a:lnTo>
                    <a:pt x="17322" y="16494"/>
                  </a:lnTo>
                  <a:lnTo>
                    <a:pt x="18204" y="17101"/>
                  </a:lnTo>
                  <a:lnTo>
                    <a:pt x="19114" y="17680"/>
                  </a:lnTo>
                  <a:lnTo>
                    <a:pt x="20052" y="18232"/>
                  </a:lnTo>
                  <a:lnTo>
                    <a:pt x="20990" y="18784"/>
                  </a:lnTo>
                  <a:lnTo>
                    <a:pt x="21983" y="19335"/>
                  </a:lnTo>
                  <a:lnTo>
                    <a:pt x="22948" y="19887"/>
                  </a:lnTo>
                  <a:lnTo>
                    <a:pt x="23969" y="20411"/>
                  </a:lnTo>
                  <a:lnTo>
                    <a:pt x="24989" y="20907"/>
                  </a:lnTo>
                  <a:lnTo>
                    <a:pt x="26038" y="21404"/>
                  </a:lnTo>
                  <a:lnTo>
                    <a:pt x="27113" y="21873"/>
                  </a:lnTo>
                  <a:lnTo>
                    <a:pt x="28189" y="22342"/>
                  </a:lnTo>
                  <a:lnTo>
                    <a:pt x="29292" y="22783"/>
                  </a:lnTo>
                  <a:lnTo>
                    <a:pt x="30423" y="23197"/>
                  </a:lnTo>
                  <a:lnTo>
                    <a:pt x="31554" y="23583"/>
                  </a:lnTo>
                  <a:lnTo>
                    <a:pt x="32712" y="23969"/>
                  </a:lnTo>
                  <a:lnTo>
                    <a:pt x="33898" y="24300"/>
                  </a:lnTo>
                  <a:lnTo>
                    <a:pt x="35084" y="24631"/>
                  </a:lnTo>
                  <a:lnTo>
                    <a:pt x="36298" y="24934"/>
                  </a:lnTo>
                  <a:lnTo>
                    <a:pt x="37539" y="25183"/>
                  </a:lnTo>
                  <a:lnTo>
                    <a:pt x="38780" y="25431"/>
                  </a:lnTo>
                  <a:lnTo>
                    <a:pt x="40049" y="25652"/>
                  </a:lnTo>
                  <a:lnTo>
                    <a:pt x="41346" y="25817"/>
                  </a:lnTo>
                  <a:lnTo>
                    <a:pt x="42642" y="25983"/>
                  </a:lnTo>
                  <a:lnTo>
                    <a:pt x="43966" y="26093"/>
                  </a:lnTo>
                  <a:lnTo>
                    <a:pt x="45290" y="26176"/>
                  </a:lnTo>
                  <a:lnTo>
                    <a:pt x="46641" y="26231"/>
                  </a:lnTo>
                  <a:lnTo>
                    <a:pt x="45897" y="25100"/>
                  </a:lnTo>
                  <a:lnTo>
                    <a:pt x="45124" y="23997"/>
                  </a:lnTo>
                  <a:lnTo>
                    <a:pt x="44352" y="22921"/>
                  </a:lnTo>
                  <a:lnTo>
                    <a:pt x="43552" y="21873"/>
                  </a:lnTo>
                  <a:lnTo>
                    <a:pt x="42725" y="20880"/>
                  </a:lnTo>
                  <a:lnTo>
                    <a:pt x="41870" y="19915"/>
                  </a:lnTo>
                  <a:lnTo>
                    <a:pt x="41015" y="18977"/>
                  </a:lnTo>
                  <a:lnTo>
                    <a:pt x="40160" y="18039"/>
                  </a:lnTo>
                  <a:lnTo>
                    <a:pt x="39249" y="17156"/>
                  </a:lnTo>
                  <a:lnTo>
                    <a:pt x="38367" y="16329"/>
                  </a:lnTo>
                  <a:lnTo>
                    <a:pt x="37456" y="15501"/>
                  </a:lnTo>
                  <a:lnTo>
                    <a:pt x="36519" y="14701"/>
                  </a:lnTo>
                  <a:lnTo>
                    <a:pt x="35608" y="13929"/>
                  </a:lnTo>
                  <a:lnTo>
                    <a:pt x="34643" y="13184"/>
                  </a:lnTo>
                  <a:lnTo>
                    <a:pt x="33705" y="12467"/>
                  </a:lnTo>
                  <a:lnTo>
                    <a:pt x="32768" y="11778"/>
                  </a:lnTo>
                  <a:lnTo>
                    <a:pt x="31802" y="11116"/>
                  </a:lnTo>
                  <a:lnTo>
                    <a:pt x="30837" y="10481"/>
                  </a:lnTo>
                  <a:lnTo>
                    <a:pt x="29871" y="9875"/>
                  </a:lnTo>
                  <a:lnTo>
                    <a:pt x="28878" y="9268"/>
                  </a:lnTo>
                  <a:lnTo>
                    <a:pt x="27913" y="8716"/>
                  </a:lnTo>
                  <a:lnTo>
                    <a:pt x="26948" y="8165"/>
                  </a:lnTo>
                  <a:lnTo>
                    <a:pt x="25982" y="7640"/>
                  </a:lnTo>
                  <a:lnTo>
                    <a:pt x="25017" y="7144"/>
                  </a:lnTo>
                  <a:lnTo>
                    <a:pt x="24052" y="6675"/>
                  </a:lnTo>
                  <a:lnTo>
                    <a:pt x="23086" y="6206"/>
                  </a:lnTo>
                  <a:lnTo>
                    <a:pt x="21183" y="5379"/>
                  </a:lnTo>
                  <a:lnTo>
                    <a:pt x="19307" y="4606"/>
                  </a:lnTo>
                  <a:lnTo>
                    <a:pt x="17459" y="3917"/>
                  </a:lnTo>
                  <a:lnTo>
                    <a:pt x="15667" y="3283"/>
                  </a:lnTo>
                  <a:lnTo>
                    <a:pt x="13929" y="2758"/>
                  </a:lnTo>
                  <a:lnTo>
                    <a:pt x="12246" y="2262"/>
                  </a:lnTo>
                  <a:lnTo>
                    <a:pt x="10619" y="1821"/>
                  </a:lnTo>
                  <a:lnTo>
                    <a:pt x="9102" y="1462"/>
                  </a:lnTo>
                  <a:lnTo>
                    <a:pt x="7668" y="1131"/>
                  </a:lnTo>
                  <a:lnTo>
                    <a:pt x="6316" y="883"/>
                  </a:lnTo>
                  <a:lnTo>
                    <a:pt x="5075" y="662"/>
                  </a:lnTo>
                  <a:lnTo>
                    <a:pt x="3972" y="469"/>
                  </a:lnTo>
                  <a:lnTo>
                    <a:pt x="2951" y="331"/>
                  </a:lnTo>
                  <a:lnTo>
                    <a:pt x="1352" y="138"/>
                  </a:lnTo>
                  <a:lnTo>
                    <a:pt x="359" y="28"/>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2"/>
            <p:cNvSpPr/>
            <p:nvPr/>
          </p:nvSpPr>
          <p:spPr>
            <a:xfrm>
              <a:off x="4395247" y="2180918"/>
              <a:ext cx="260940" cy="261879"/>
            </a:xfrm>
            <a:custGeom>
              <a:avLst/>
              <a:gdLst/>
              <a:ahLst/>
              <a:cxnLst/>
              <a:rect l="l" t="t" r="r" b="b"/>
              <a:pathLst>
                <a:path w="15282" h="15337" extrusionOk="0">
                  <a:moveTo>
                    <a:pt x="7641" y="0"/>
                  </a:moveTo>
                  <a:lnTo>
                    <a:pt x="7255" y="28"/>
                  </a:lnTo>
                  <a:lnTo>
                    <a:pt x="6869" y="56"/>
                  </a:lnTo>
                  <a:lnTo>
                    <a:pt x="6483" y="111"/>
                  </a:lnTo>
                  <a:lnTo>
                    <a:pt x="6096" y="166"/>
                  </a:lnTo>
                  <a:lnTo>
                    <a:pt x="5738" y="249"/>
                  </a:lnTo>
                  <a:lnTo>
                    <a:pt x="5379" y="359"/>
                  </a:lnTo>
                  <a:lnTo>
                    <a:pt x="5021" y="469"/>
                  </a:lnTo>
                  <a:lnTo>
                    <a:pt x="4662" y="607"/>
                  </a:lnTo>
                  <a:lnTo>
                    <a:pt x="4331" y="773"/>
                  </a:lnTo>
                  <a:lnTo>
                    <a:pt x="4000" y="938"/>
                  </a:lnTo>
                  <a:lnTo>
                    <a:pt x="3669" y="1131"/>
                  </a:lnTo>
                  <a:lnTo>
                    <a:pt x="3366" y="1324"/>
                  </a:lnTo>
                  <a:lnTo>
                    <a:pt x="3062" y="1545"/>
                  </a:lnTo>
                  <a:lnTo>
                    <a:pt x="2787" y="1766"/>
                  </a:lnTo>
                  <a:lnTo>
                    <a:pt x="2511" y="2014"/>
                  </a:lnTo>
                  <a:lnTo>
                    <a:pt x="2235" y="2262"/>
                  </a:lnTo>
                  <a:lnTo>
                    <a:pt x="1987" y="2510"/>
                  </a:lnTo>
                  <a:lnTo>
                    <a:pt x="1739" y="2814"/>
                  </a:lnTo>
                  <a:lnTo>
                    <a:pt x="1518" y="3090"/>
                  </a:lnTo>
                  <a:lnTo>
                    <a:pt x="1297" y="3393"/>
                  </a:lnTo>
                  <a:lnTo>
                    <a:pt x="1104" y="3696"/>
                  </a:lnTo>
                  <a:lnTo>
                    <a:pt x="911" y="4027"/>
                  </a:lnTo>
                  <a:lnTo>
                    <a:pt x="746" y="4358"/>
                  </a:lnTo>
                  <a:lnTo>
                    <a:pt x="608" y="4689"/>
                  </a:lnTo>
                  <a:lnTo>
                    <a:pt x="470" y="5048"/>
                  </a:lnTo>
                  <a:lnTo>
                    <a:pt x="332" y="5407"/>
                  </a:lnTo>
                  <a:lnTo>
                    <a:pt x="249" y="5765"/>
                  </a:lnTo>
                  <a:lnTo>
                    <a:pt x="166" y="6124"/>
                  </a:lnTo>
                  <a:lnTo>
                    <a:pt x="84" y="6510"/>
                  </a:lnTo>
                  <a:lnTo>
                    <a:pt x="28" y="6896"/>
                  </a:lnTo>
                  <a:lnTo>
                    <a:pt x="1" y="7282"/>
                  </a:lnTo>
                  <a:lnTo>
                    <a:pt x="1" y="7668"/>
                  </a:lnTo>
                  <a:lnTo>
                    <a:pt x="1" y="8054"/>
                  </a:lnTo>
                  <a:lnTo>
                    <a:pt x="28" y="8468"/>
                  </a:lnTo>
                  <a:lnTo>
                    <a:pt x="84" y="8827"/>
                  </a:lnTo>
                  <a:lnTo>
                    <a:pt x="166" y="9213"/>
                  </a:lnTo>
                  <a:lnTo>
                    <a:pt x="249" y="9599"/>
                  </a:lnTo>
                  <a:lnTo>
                    <a:pt x="332" y="9958"/>
                  </a:lnTo>
                  <a:lnTo>
                    <a:pt x="470" y="10316"/>
                  </a:lnTo>
                  <a:lnTo>
                    <a:pt x="608" y="10647"/>
                  </a:lnTo>
                  <a:lnTo>
                    <a:pt x="746" y="11006"/>
                  </a:lnTo>
                  <a:lnTo>
                    <a:pt x="911" y="11309"/>
                  </a:lnTo>
                  <a:lnTo>
                    <a:pt x="1104" y="11640"/>
                  </a:lnTo>
                  <a:lnTo>
                    <a:pt x="1297" y="11943"/>
                  </a:lnTo>
                  <a:lnTo>
                    <a:pt x="1518" y="12247"/>
                  </a:lnTo>
                  <a:lnTo>
                    <a:pt x="1739" y="12550"/>
                  </a:lnTo>
                  <a:lnTo>
                    <a:pt x="1987" y="12826"/>
                  </a:lnTo>
                  <a:lnTo>
                    <a:pt x="2235" y="13074"/>
                  </a:lnTo>
                  <a:lnTo>
                    <a:pt x="2511" y="13350"/>
                  </a:lnTo>
                  <a:lnTo>
                    <a:pt x="2787" y="13571"/>
                  </a:lnTo>
                  <a:lnTo>
                    <a:pt x="3062" y="13819"/>
                  </a:lnTo>
                  <a:lnTo>
                    <a:pt x="3366" y="14012"/>
                  </a:lnTo>
                  <a:lnTo>
                    <a:pt x="3669" y="14233"/>
                  </a:lnTo>
                  <a:lnTo>
                    <a:pt x="4000" y="14398"/>
                  </a:lnTo>
                  <a:lnTo>
                    <a:pt x="4331" y="14564"/>
                  </a:lnTo>
                  <a:lnTo>
                    <a:pt x="4662" y="14729"/>
                  </a:lnTo>
                  <a:lnTo>
                    <a:pt x="5021" y="14867"/>
                  </a:lnTo>
                  <a:lnTo>
                    <a:pt x="5379" y="14978"/>
                  </a:lnTo>
                  <a:lnTo>
                    <a:pt x="5738" y="15088"/>
                  </a:lnTo>
                  <a:lnTo>
                    <a:pt x="6096" y="15171"/>
                  </a:lnTo>
                  <a:lnTo>
                    <a:pt x="6483" y="15253"/>
                  </a:lnTo>
                  <a:lnTo>
                    <a:pt x="6869" y="15281"/>
                  </a:lnTo>
                  <a:lnTo>
                    <a:pt x="7255" y="15308"/>
                  </a:lnTo>
                  <a:lnTo>
                    <a:pt x="7641" y="15336"/>
                  </a:lnTo>
                  <a:lnTo>
                    <a:pt x="8027" y="15308"/>
                  </a:lnTo>
                  <a:lnTo>
                    <a:pt x="8413" y="15281"/>
                  </a:lnTo>
                  <a:lnTo>
                    <a:pt x="8800" y="15253"/>
                  </a:lnTo>
                  <a:lnTo>
                    <a:pt x="9186" y="15171"/>
                  </a:lnTo>
                  <a:lnTo>
                    <a:pt x="9544" y="15088"/>
                  </a:lnTo>
                  <a:lnTo>
                    <a:pt x="9903" y="14978"/>
                  </a:lnTo>
                  <a:lnTo>
                    <a:pt x="10261" y="14867"/>
                  </a:lnTo>
                  <a:lnTo>
                    <a:pt x="10620" y="14729"/>
                  </a:lnTo>
                  <a:lnTo>
                    <a:pt x="10951" y="14564"/>
                  </a:lnTo>
                  <a:lnTo>
                    <a:pt x="11282" y="14398"/>
                  </a:lnTo>
                  <a:lnTo>
                    <a:pt x="11613" y="14233"/>
                  </a:lnTo>
                  <a:lnTo>
                    <a:pt x="11916" y="14012"/>
                  </a:lnTo>
                  <a:lnTo>
                    <a:pt x="12220" y="13819"/>
                  </a:lnTo>
                  <a:lnTo>
                    <a:pt x="12496" y="13571"/>
                  </a:lnTo>
                  <a:lnTo>
                    <a:pt x="12771" y="13350"/>
                  </a:lnTo>
                  <a:lnTo>
                    <a:pt x="13047" y="13074"/>
                  </a:lnTo>
                  <a:lnTo>
                    <a:pt x="13295" y="12826"/>
                  </a:lnTo>
                  <a:lnTo>
                    <a:pt x="13544" y="12550"/>
                  </a:lnTo>
                  <a:lnTo>
                    <a:pt x="13764" y="12247"/>
                  </a:lnTo>
                  <a:lnTo>
                    <a:pt x="13985" y="11943"/>
                  </a:lnTo>
                  <a:lnTo>
                    <a:pt x="14178" y="11640"/>
                  </a:lnTo>
                  <a:lnTo>
                    <a:pt x="14344" y="11309"/>
                  </a:lnTo>
                  <a:lnTo>
                    <a:pt x="14537" y="11006"/>
                  </a:lnTo>
                  <a:lnTo>
                    <a:pt x="14674" y="10647"/>
                  </a:lnTo>
                  <a:lnTo>
                    <a:pt x="14812" y="10316"/>
                  </a:lnTo>
                  <a:lnTo>
                    <a:pt x="14923" y="9958"/>
                  </a:lnTo>
                  <a:lnTo>
                    <a:pt x="15033" y="9599"/>
                  </a:lnTo>
                  <a:lnTo>
                    <a:pt x="15116" y="9213"/>
                  </a:lnTo>
                  <a:lnTo>
                    <a:pt x="15199" y="8827"/>
                  </a:lnTo>
                  <a:lnTo>
                    <a:pt x="15226" y="8468"/>
                  </a:lnTo>
                  <a:lnTo>
                    <a:pt x="15281" y="8054"/>
                  </a:lnTo>
                  <a:lnTo>
                    <a:pt x="15281" y="7668"/>
                  </a:lnTo>
                  <a:lnTo>
                    <a:pt x="15281" y="7282"/>
                  </a:lnTo>
                  <a:lnTo>
                    <a:pt x="15226" y="6896"/>
                  </a:lnTo>
                  <a:lnTo>
                    <a:pt x="15199" y="6510"/>
                  </a:lnTo>
                  <a:lnTo>
                    <a:pt x="15116" y="6124"/>
                  </a:lnTo>
                  <a:lnTo>
                    <a:pt x="15033" y="5765"/>
                  </a:lnTo>
                  <a:lnTo>
                    <a:pt x="14923" y="5407"/>
                  </a:lnTo>
                  <a:lnTo>
                    <a:pt x="14812" y="5048"/>
                  </a:lnTo>
                  <a:lnTo>
                    <a:pt x="14674" y="4689"/>
                  </a:lnTo>
                  <a:lnTo>
                    <a:pt x="14537" y="4358"/>
                  </a:lnTo>
                  <a:lnTo>
                    <a:pt x="14344" y="4027"/>
                  </a:lnTo>
                  <a:lnTo>
                    <a:pt x="14178" y="3696"/>
                  </a:lnTo>
                  <a:lnTo>
                    <a:pt x="13985" y="3393"/>
                  </a:lnTo>
                  <a:lnTo>
                    <a:pt x="13764" y="3090"/>
                  </a:lnTo>
                  <a:lnTo>
                    <a:pt x="13544" y="2814"/>
                  </a:lnTo>
                  <a:lnTo>
                    <a:pt x="13295" y="2510"/>
                  </a:lnTo>
                  <a:lnTo>
                    <a:pt x="13047" y="2262"/>
                  </a:lnTo>
                  <a:lnTo>
                    <a:pt x="12771" y="2014"/>
                  </a:lnTo>
                  <a:lnTo>
                    <a:pt x="12496" y="1766"/>
                  </a:lnTo>
                  <a:lnTo>
                    <a:pt x="12220" y="1545"/>
                  </a:lnTo>
                  <a:lnTo>
                    <a:pt x="11916" y="1324"/>
                  </a:lnTo>
                  <a:lnTo>
                    <a:pt x="11613" y="1131"/>
                  </a:lnTo>
                  <a:lnTo>
                    <a:pt x="11282" y="938"/>
                  </a:lnTo>
                  <a:lnTo>
                    <a:pt x="10951" y="773"/>
                  </a:lnTo>
                  <a:lnTo>
                    <a:pt x="10620" y="607"/>
                  </a:lnTo>
                  <a:lnTo>
                    <a:pt x="10261" y="469"/>
                  </a:lnTo>
                  <a:lnTo>
                    <a:pt x="9903" y="359"/>
                  </a:lnTo>
                  <a:lnTo>
                    <a:pt x="9544" y="249"/>
                  </a:lnTo>
                  <a:lnTo>
                    <a:pt x="9186" y="166"/>
                  </a:lnTo>
                  <a:lnTo>
                    <a:pt x="8800" y="111"/>
                  </a:lnTo>
                  <a:lnTo>
                    <a:pt x="8413" y="56"/>
                  </a:lnTo>
                  <a:lnTo>
                    <a:pt x="8027" y="28"/>
                  </a:lnTo>
                  <a:lnTo>
                    <a:pt x="76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2"/>
            <p:cNvSpPr/>
            <p:nvPr/>
          </p:nvSpPr>
          <p:spPr>
            <a:xfrm>
              <a:off x="4452244" y="2238376"/>
              <a:ext cx="146947" cy="147426"/>
            </a:xfrm>
            <a:custGeom>
              <a:avLst/>
              <a:gdLst/>
              <a:ahLst/>
              <a:cxnLst/>
              <a:rect l="l" t="t" r="r" b="b"/>
              <a:pathLst>
                <a:path w="8606" h="8634" extrusionOk="0">
                  <a:moveTo>
                    <a:pt x="3862" y="0"/>
                  </a:moveTo>
                  <a:lnTo>
                    <a:pt x="3420" y="83"/>
                  </a:lnTo>
                  <a:lnTo>
                    <a:pt x="3007" y="194"/>
                  </a:lnTo>
                  <a:lnTo>
                    <a:pt x="2621" y="331"/>
                  </a:lnTo>
                  <a:lnTo>
                    <a:pt x="2234" y="525"/>
                  </a:lnTo>
                  <a:lnTo>
                    <a:pt x="1903" y="718"/>
                  </a:lnTo>
                  <a:lnTo>
                    <a:pt x="1572" y="966"/>
                  </a:lnTo>
                  <a:lnTo>
                    <a:pt x="1269" y="1242"/>
                  </a:lnTo>
                  <a:lnTo>
                    <a:pt x="966" y="1573"/>
                  </a:lnTo>
                  <a:lnTo>
                    <a:pt x="717" y="1904"/>
                  </a:lnTo>
                  <a:lnTo>
                    <a:pt x="524" y="2262"/>
                  </a:lnTo>
                  <a:lnTo>
                    <a:pt x="331" y="2621"/>
                  </a:lnTo>
                  <a:lnTo>
                    <a:pt x="193" y="3034"/>
                  </a:lnTo>
                  <a:lnTo>
                    <a:pt x="83" y="3448"/>
                  </a:lnTo>
                  <a:lnTo>
                    <a:pt x="28" y="3862"/>
                  </a:lnTo>
                  <a:lnTo>
                    <a:pt x="0" y="4303"/>
                  </a:lnTo>
                  <a:lnTo>
                    <a:pt x="28" y="4745"/>
                  </a:lnTo>
                  <a:lnTo>
                    <a:pt x="83" y="5186"/>
                  </a:lnTo>
                  <a:lnTo>
                    <a:pt x="193" y="5600"/>
                  </a:lnTo>
                  <a:lnTo>
                    <a:pt x="331" y="5986"/>
                  </a:lnTo>
                  <a:lnTo>
                    <a:pt x="524" y="6372"/>
                  </a:lnTo>
                  <a:lnTo>
                    <a:pt x="717" y="6730"/>
                  </a:lnTo>
                  <a:lnTo>
                    <a:pt x="966" y="7061"/>
                  </a:lnTo>
                  <a:lnTo>
                    <a:pt x="1269" y="7365"/>
                  </a:lnTo>
                  <a:lnTo>
                    <a:pt x="1572" y="7641"/>
                  </a:lnTo>
                  <a:lnTo>
                    <a:pt x="1903" y="7889"/>
                  </a:lnTo>
                  <a:lnTo>
                    <a:pt x="2234" y="8110"/>
                  </a:lnTo>
                  <a:lnTo>
                    <a:pt x="2621" y="8275"/>
                  </a:lnTo>
                  <a:lnTo>
                    <a:pt x="3007" y="8441"/>
                  </a:lnTo>
                  <a:lnTo>
                    <a:pt x="3420" y="8523"/>
                  </a:lnTo>
                  <a:lnTo>
                    <a:pt x="3862" y="8606"/>
                  </a:lnTo>
                  <a:lnTo>
                    <a:pt x="4303" y="8634"/>
                  </a:lnTo>
                  <a:lnTo>
                    <a:pt x="4744" y="8606"/>
                  </a:lnTo>
                  <a:lnTo>
                    <a:pt x="5158" y="8523"/>
                  </a:lnTo>
                  <a:lnTo>
                    <a:pt x="5572" y="8441"/>
                  </a:lnTo>
                  <a:lnTo>
                    <a:pt x="5986" y="8275"/>
                  </a:lnTo>
                  <a:lnTo>
                    <a:pt x="6344" y="8110"/>
                  </a:lnTo>
                  <a:lnTo>
                    <a:pt x="6703" y="7889"/>
                  </a:lnTo>
                  <a:lnTo>
                    <a:pt x="7034" y="7641"/>
                  </a:lnTo>
                  <a:lnTo>
                    <a:pt x="7337" y="7365"/>
                  </a:lnTo>
                  <a:lnTo>
                    <a:pt x="7613" y="7061"/>
                  </a:lnTo>
                  <a:lnTo>
                    <a:pt x="7861" y="6730"/>
                  </a:lnTo>
                  <a:lnTo>
                    <a:pt x="8082" y="6372"/>
                  </a:lnTo>
                  <a:lnTo>
                    <a:pt x="8275" y="5986"/>
                  </a:lnTo>
                  <a:lnTo>
                    <a:pt x="8413" y="5600"/>
                  </a:lnTo>
                  <a:lnTo>
                    <a:pt x="8523" y="5186"/>
                  </a:lnTo>
                  <a:lnTo>
                    <a:pt x="8578" y="4745"/>
                  </a:lnTo>
                  <a:lnTo>
                    <a:pt x="8606" y="4303"/>
                  </a:lnTo>
                  <a:lnTo>
                    <a:pt x="8578" y="3862"/>
                  </a:lnTo>
                  <a:lnTo>
                    <a:pt x="8523" y="3448"/>
                  </a:lnTo>
                  <a:lnTo>
                    <a:pt x="8413" y="3034"/>
                  </a:lnTo>
                  <a:lnTo>
                    <a:pt x="8275" y="2621"/>
                  </a:lnTo>
                  <a:lnTo>
                    <a:pt x="8082" y="2262"/>
                  </a:lnTo>
                  <a:lnTo>
                    <a:pt x="7861" y="1904"/>
                  </a:lnTo>
                  <a:lnTo>
                    <a:pt x="7613" y="1573"/>
                  </a:lnTo>
                  <a:lnTo>
                    <a:pt x="7337" y="1242"/>
                  </a:lnTo>
                  <a:lnTo>
                    <a:pt x="7034" y="966"/>
                  </a:lnTo>
                  <a:lnTo>
                    <a:pt x="6703" y="718"/>
                  </a:lnTo>
                  <a:lnTo>
                    <a:pt x="6344" y="525"/>
                  </a:lnTo>
                  <a:lnTo>
                    <a:pt x="5986" y="331"/>
                  </a:lnTo>
                  <a:lnTo>
                    <a:pt x="5572" y="194"/>
                  </a:lnTo>
                  <a:lnTo>
                    <a:pt x="5158" y="83"/>
                  </a:lnTo>
                  <a:lnTo>
                    <a:pt x="47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2"/>
            <p:cNvSpPr/>
            <p:nvPr/>
          </p:nvSpPr>
          <p:spPr>
            <a:xfrm>
              <a:off x="4662761" y="2395210"/>
              <a:ext cx="551522" cy="310372"/>
            </a:xfrm>
            <a:custGeom>
              <a:avLst/>
              <a:gdLst/>
              <a:ahLst/>
              <a:cxnLst/>
              <a:rect l="l" t="t" r="r" b="b"/>
              <a:pathLst>
                <a:path w="32300" h="18177" extrusionOk="0">
                  <a:moveTo>
                    <a:pt x="469" y="0"/>
                  </a:moveTo>
                  <a:lnTo>
                    <a:pt x="387" y="28"/>
                  </a:lnTo>
                  <a:lnTo>
                    <a:pt x="276" y="83"/>
                  </a:lnTo>
                  <a:lnTo>
                    <a:pt x="221" y="138"/>
                  </a:lnTo>
                  <a:lnTo>
                    <a:pt x="138" y="221"/>
                  </a:lnTo>
                  <a:lnTo>
                    <a:pt x="83" y="304"/>
                  </a:lnTo>
                  <a:lnTo>
                    <a:pt x="56" y="386"/>
                  </a:lnTo>
                  <a:lnTo>
                    <a:pt x="28" y="497"/>
                  </a:lnTo>
                  <a:lnTo>
                    <a:pt x="0" y="580"/>
                  </a:lnTo>
                  <a:lnTo>
                    <a:pt x="28" y="690"/>
                  </a:lnTo>
                  <a:lnTo>
                    <a:pt x="56" y="773"/>
                  </a:lnTo>
                  <a:lnTo>
                    <a:pt x="111" y="855"/>
                  </a:lnTo>
                  <a:lnTo>
                    <a:pt x="194" y="938"/>
                  </a:lnTo>
                  <a:lnTo>
                    <a:pt x="276" y="1021"/>
                  </a:lnTo>
                  <a:lnTo>
                    <a:pt x="31527" y="18122"/>
                  </a:lnTo>
                  <a:lnTo>
                    <a:pt x="31637" y="18149"/>
                  </a:lnTo>
                  <a:lnTo>
                    <a:pt x="31747" y="18177"/>
                  </a:lnTo>
                  <a:lnTo>
                    <a:pt x="31830" y="18177"/>
                  </a:lnTo>
                  <a:lnTo>
                    <a:pt x="31940" y="18149"/>
                  </a:lnTo>
                  <a:lnTo>
                    <a:pt x="32023" y="18122"/>
                  </a:lnTo>
                  <a:lnTo>
                    <a:pt x="32106" y="18039"/>
                  </a:lnTo>
                  <a:lnTo>
                    <a:pt x="32161" y="17984"/>
                  </a:lnTo>
                  <a:lnTo>
                    <a:pt x="32216" y="17901"/>
                  </a:lnTo>
                  <a:lnTo>
                    <a:pt x="32271" y="17791"/>
                  </a:lnTo>
                  <a:lnTo>
                    <a:pt x="32299" y="17708"/>
                  </a:lnTo>
                  <a:lnTo>
                    <a:pt x="32299" y="17598"/>
                  </a:lnTo>
                  <a:lnTo>
                    <a:pt x="32299" y="17515"/>
                  </a:lnTo>
                  <a:lnTo>
                    <a:pt x="32271" y="17405"/>
                  </a:lnTo>
                  <a:lnTo>
                    <a:pt x="32216" y="17322"/>
                  </a:lnTo>
                  <a:lnTo>
                    <a:pt x="32134" y="17239"/>
                  </a:lnTo>
                  <a:lnTo>
                    <a:pt x="32023" y="17156"/>
                  </a:lnTo>
                  <a:lnTo>
                    <a:pt x="800" y="83"/>
                  </a:lnTo>
                  <a:lnTo>
                    <a:pt x="690" y="28"/>
                  </a:lnTo>
                  <a:lnTo>
                    <a:pt x="5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2"/>
            <p:cNvSpPr/>
            <p:nvPr/>
          </p:nvSpPr>
          <p:spPr>
            <a:xfrm>
              <a:off x="3820674" y="2395210"/>
              <a:ext cx="551522" cy="310372"/>
            </a:xfrm>
            <a:custGeom>
              <a:avLst/>
              <a:gdLst/>
              <a:ahLst/>
              <a:cxnLst/>
              <a:rect l="l" t="t" r="r" b="b"/>
              <a:pathLst>
                <a:path w="32300" h="18177" extrusionOk="0">
                  <a:moveTo>
                    <a:pt x="31748" y="0"/>
                  </a:moveTo>
                  <a:lnTo>
                    <a:pt x="31637" y="28"/>
                  </a:lnTo>
                  <a:lnTo>
                    <a:pt x="31527" y="83"/>
                  </a:lnTo>
                  <a:lnTo>
                    <a:pt x="277" y="17156"/>
                  </a:lnTo>
                  <a:lnTo>
                    <a:pt x="194" y="17239"/>
                  </a:lnTo>
                  <a:lnTo>
                    <a:pt x="111" y="17322"/>
                  </a:lnTo>
                  <a:lnTo>
                    <a:pt x="56" y="17405"/>
                  </a:lnTo>
                  <a:lnTo>
                    <a:pt x="28" y="17515"/>
                  </a:lnTo>
                  <a:lnTo>
                    <a:pt x="1" y="17598"/>
                  </a:lnTo>
                  <a:lnTo>
                    <a:pt x="28" y="17708"/>
                  </a:lnTo>
                  <a:lnTo>
                    <a:pt x="56" y="17791"/>
                  </a:lnTo>
                  <a:lnTo>
                    <a:pt x="83" y="17901"/>
                  </a:lnTo>
                  <a:lnTo>
                    <a:pt x="139" y="17984"/>
                  </a:lnTo>
                  <a:lnTo>
                    <a:pt x="221" y="18039"/>
                  </a:lnTo>
                  <a:lnTo>
                    <a:pt x="277" y="18122"/>
                  </a:lnTo>
                  <a:lnTo>
                    <a:pt x="387" y="18149"/>
                  </a:lnTo>
                  <a:lnTo>
                    <a:pt x="470" y="18177"/>
                  </a:lnTo>
                  <a:lnTo>
                    <a:pt x="580" y="18177"/>
                  </a:lnTo>
                  <a:lnTo>
                    <a:pt x="690" y="18149"/>
                  </a:lnTo>
                  <a:lnTo>
                    <a:pt x="801" y="18122"/>
                  </a:lnTo>
                  <a:lnTo>
                    <a:pt x="32023" y="1021"/>
                  </a:lnTo>
                  <a:lnTo>
                    <a:pt x="32134" y="938"/>
                  </a:lnTo>
                  <a:lnTo>
                    <a:pt x="32217" y="855"/>
                  </a:lnTo>
                  <a:lnTo>
                    <a:pt x="32272" y="773"/>
                  </a:lnTo>
                  <a:lnTo>
                    <a:pt x="32299" y="690"/>
                  </a:lnTo>
                  <a:lnTo>
                    <a:pt x="32299" y="580"/>
                  </a:lnTo>
                  <a:lnTo>
                    <a:pt x="32299" y="497"/>
                  </a:lnTo>
                  <a:lnTo>
                    <a:pt x="32272" y="386"/>
                  </a:lnTo>
                  <a:lnTo>
                    <a:pt x="32217" y="304"/>
                  </a:lnTo>
                  <a:lnTo>
                    <a:pt x="32161" y="221"/>
                  </a:lnTo>
                  <a:lnTo>
                    <a:pt x="32106" y="138"/>
                  </a:lnTo>
                  <a:lnTo>
                    <a:pt x="32023" y="83"/>
                  </a:lnTo>
                  <a:lnTo>
                    <a:pt x="31941" y="28"/>
                  </a:lnTo>
                  <a:lnTo>
                    <a:pt x="318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2"/>
            <p:cNvSpPr/>
            <p:nvPr/>
          </p:nvSpPr>
          <p:spPr>
            <a:xfrm>
              <a:off x="4516292" y="1508385"/>
              <a:ext cx="18390" cy="625457"/>
            </a:xfrm>
            <a:custGeom>
              <a:avLst/>
              <a:gdLst/>
              <a:ahLst/>
              <a:cxnLst/>
              <a:rect l="l" t="t" r="r" b="b"/>
              <a:pathLst>
                <a:path w="1077" h="36630" extrusionOk="0">
                  <a:moveTo>
                    <a:pt x="442" y="0"/>
                  </a:moveTo>
                  <a:lnTo>
                    <a:pt x="359" y="28"/>
                  </a:lnTo>
                  <a:lnTo>
                    <a:pt x="249" y="55"/>
                  </a:lnTo>
                  <a:lnTo>
                    <a:pt x="193" y="138"/>
                  </a:lnTo>
                  <a:lnTo>
                    <a:pt x="111" y="193"/>
                  </a:lnTo>
                  <a:lnTo>
                    <a:pt x="56" y="276"/>
                  </a:lnTo>
                  <a:lnTo>
                    <a:pt x="28" y="386"/>
                  </a:lnTo>
                  <a:lnTo>
                    <a:pt x="0" y="524"/>
                  </a:lnTo>
                  <a:lnTo>
                    <a:pt x="0" y="36105"/>
                  </a:lnTo>
                  <a:lnTo>
                    <a:pt x="28" y="36243"/>
                  </a:lnTo>
                  <a:lnTo>
                    <a:pt x="56" y="36353"/>
                  </a:lnTo>
                  <a:lnTo>
                    <a:pt x="111" y="36436"/>
                  </a:lnTo>
                  <a:lnTo>
                    <a:pt x="193" y="36519"/>
                  </a:lnTo>
                  <a:lnTo>
                    <a:pt x="249" y="36574"/>
                  </a:lnTo>
                  <a:lnTo>
                    <a:pt x="359" y="36602"/>
                  </a:lnTo>
                  <a:lnTo>
                    <a:pt x="442" y="36629"/>
                  </a:lnTo>
                  <a:lnTo>
                    <a:pt x="662" y="36629"/>
                  </a:lnTo>
                  <a:lnTo>
                    <a:pt x="745" y="36602"/>
                  </a:lnTo>
                  <a:lnTo>
                    <a:pt x="828" y="36574"/>
                  </a:lnTo>
                  <a:lnTo>
                    <a:pt x="911" y="36519"/>
                  </a:lnTo>
                  <a:lnTo>
                    <a:pt x="993" y="36436"/>
                  </a:lnTo>
                  <a:lnTo>
                    <a:pt x="1049" y="36353"/>
                  </a:lnTo>
                  <a:lnTo>
                    <a:pt x="1076" y="36243"/>
                  </a:lnTo>
                  <a:lnTo>
                    <a:pt x="1076" y="36105"/>
                  </a:lnTo>
                  <a:lnTo>
                    <a:pt x="1076" y="524"/>
                  </a:lnTo>
                  <a:lnTo>
                    <a:pt x="1076" y="386"/>
                  </a:lnTo>
                  <a:lnTo>
                    <a:pt x="1049" y="276"/>
                  </a:lnTo>
                  <a:lnTo>
                    <a:pt x="993" y="193"/>
                  </a:lnTo>
                  <a:lnTo>
                    <a:pt x="911" y="138"/>
                  </a:lnTo>
                  <a:lnTo>
                    <a:pt x="828" y="55"/>
                  </a:lnTo>
                  <a:lnTo>
                    <a:pt x="745" y="28"/>
                  </a:lnTo>
                  <a:lnTo>
                    <a:pt x="6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53"/>
          <p:cNvSpPr txBox="1">
            <a:spLocks noGrp="1"/>
          </p:cNvSpPr>
          <p:nvPr>
            <p:ph type="title"/>
          </p:nvPr>
        </p:nvSpPr>
        <p:spPr>
          <a:xfrm>
            <a:off x="723900" y="175954"/>
            <a:ext cx="7700100" cy="2510087"/>
          </a:xfrm>
          <a:prstGeom prst="rect">
            <a:avLst/>
          </a:prstGeom>
        </p:spPr>
        <p:txBody>
          <a:bodyPr spcFirstLastPara="1" wrap="square" lIns="91425" tIns="91425" rIns="91425" bIns="91425" anchor="ctr" anchorCtr="0">
            <a:noAutofit/>
          </a:bodyPr>
          <a:lstStyle/>
          <a:p>
            <a:br>
              <a:rPr lang="en-US" sz="1800" b="0" dirty="0">
                <a:solidFill>
                  <a:srgbClr val="00B0F0"/>
                </a:solidFill>
              </a:rPr>
            </a:br>
            <a:r>
              <a:rPr lang="en-US" sz="1600" b="0" dirty="0">
                <a:solidFill>
                  <a:srgbClr val="56C153"/>
                </a:solidFill>
              </a:rPr>
              <a:t>What is Energy:  </a:t>
            </a:r>
            <a:r>
              <a:rPr lang="en-US" sz="1600" b="0" dirty="0">
                <a:solidFill>
                  <a:srgbClr val="00B0F0"/>
                </a:solidFill>
              </a:rPr>
              <a:t>Energy is a fundamental concept in both science and daily life, and it refers to the capacity to do work. </a:t>
            </a:r>
            <a:br>
              <a:rPr lang="en-US" sz="1600" b="0" dirty="0">
                <a:solidFill>
                  <a:srgbClr val="00B0F0"/>
                </a:solidFill>
              </a:rPr>
            </a:br>
            <a:r>
              <a:rPr lang="en-US" sz="1600" b="0" dirty="0">
                <a:solidFill>
                  <a:schemeClr val="accent6"/>
                </a:solidFill>
                <a:uFill>
                  <a:noFill/>
                </a:uFill>
                <a:latin typeface="Encode Sans"/>
                <a:ea typeface="Encode Sans"/>
                <a:cs typeface="Encode Sans"/>
                <a:sym typeface="Encode Sans"/>
              </a:rPr>
              <a:t>Question: </a:t>
            </a:r>
            <a:r>
              <a:rPr lang="en-US" sz="1600" b="0" dirty="0"/>
              <a:t>What are the global energy production and consumption patterns, and how do they relate to economic, environmental, and social factors?</a:t>
            </a:r>
            <a:br>
              <a:rPr lang="en-US" sz="1600" b="0" dirty="0"/>
            </a:br>
            <a:r>
              <a:rPr lang="en-US" sz="1600" b="0" dirty="0">
                <a:solidFill>
                  <a:schemeClr val="accent6"/>
                </a:solidFill>
                <a:latin typeface="Encode Sans"/>
                <a:ea typeface="Encode Sans"/>
                <a:cs typeface="Encode Sans"/>
                <a:sym typeface="Encode Sans"/>
              </a:rPr>
              <a:t>Purpose of Analysis: </a:t>
            </a:r>
            <a:r>
              <a:rPr lang="en-US" sz="1600" b="0" dirty="0"/>
              <a:t>To analyze global energy trends using data from the OWID Energy Database, identifying key patterns in energy production, consumption, and emissions. </a:t>
            </a:r>
            <a:br>
              <a:rPr lang="en-US" sz="1600" dirty="0">
                <a:solidFill>
                  <a:srgbClr val="00B0F0"/>
                </a:solidFill>
              </a:rPr>
            </a:br>
            <a:r>
              <a:rPr lang="en-US" sz="1600" dirty="0">
                <a:solidFill>
                  <a:srgbClr val="00B0F0"/>
                </a:solidFill>
              </a:rPr>
              <a:t>		</a:t>
            </a:r>
            <a:r>
              <a:rPr lang="en-US" sz="1800" dirty="0">
                <a:solidFill>
                  <a:srgbClr val="00B0F0"/>
                </a:solidFill>
              </a:rPr>
              <a:t>        TARGET</a:t>
            </a:r>
            <a:endParaRPr sz="1800" dirty="0">
              <a:solidFill>
                <a:srgbClr val="00B0F0"/>
              </a:solidFill>
            </a:endParaRPr>
          </a:p>
        </p:txBody>
      </p:sp>
      <p:sp>
        <p:nvSpPr>
          <p:cNvPr id="420" name="Google Shape;420;p53"/>
          <p:cNvSpPr txBox="1"/>
          <p:nvPr/>
        </p:nvSpPr>
        <p:spPr>
          <a:xfrm>
            <a:off x="1121331" y="5532325"/>
            <a:ext cx="35409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500" b="1" dirty="0">
              <a:solidFill>
                <a:schemeClr val="dk1"/>
              </a:solidFill>
              <a:latin typeface="Encode Sans"/>
              <a:ea typeface="Encode Sans"/>
              <a:cs typeface="Encode Sans"/>
              <a:sym typeface="Encode Sans"/>
            </a:endParaRPr>
          </a:p>
        </p:txBody>
      </p:sp>
      <p:sp>
        <p:nvSpPr>
          <p:cNvPr id="421" name="Google Shape;421;p53"/>
          <p:cNvSpPr txBox="1"/>
          <p:nvPr/>
        </p:nvSpPr>
        <p:spPr>
          <a:xfrm>
            <a:off x="4662231" y="4147800"/>
            <a:ext cx="35409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600" b="1" dirty="0">
              <a:solidFill>
                <a:schemeClr val="dk1"/>
              </a:solidFill>
              <a:latin typeface="Encode Sans"/>
              <a:ea typeface="Encode Sans"/>
              <a:cs typeface="Encode Sans"/>
              <a:sym typeface="Encode Sans"/>
            </a:endParaRPr>
          </a:p>
        </p:txBody>
      </p:sp>
      <p:pic>
        <p:nvPicPr>
          <p:cNvPr id="5" name="Picture 4" descr="A diagram of a diagram&#10;&#10;Description automatically generated with medium confidence">
            <a:extLst>
              <a:ext uri="{FF2B5EF4-FFF2-40B4-BE49-F238E27FC236}">
                <a16:creationId xmlns:a16="http://schemas.microsoft.com/office/drawing/2014/main" id="{B8B91674-A775-2C78-D407-9D4B10496587}"/>
              </a:ext>
            </a:extLst>
          </p:cNvPr>
          <p:cNvPicPr>
            <a:picLocks noChangeAspect="1"/>
          </p:cNvPicPr>
          <p:nvPr/>
        </p:nvPicPr>
        <p:blipFill>
          <a:blip r:embed="rId3"/>
          <a:stretch>
            <a:fillRect/>
          </a:stretch>
        </p:blipFill>
        <p:spPr>
          <a:xfrm>
            <a:off x="720000" y="2686041"/>
            <a:ext cx="7842814" cy="23957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56"/>
          <p:cNvSpPr/>
          <p:nvPr/>
        </p:nvSpPr>
        <p:spPr>
          <a:xfrm rot="10800000" flipH="1">
            <a:off x="5678055" y="-1455425"/>
            <a:ext cx="5657624" cy="4065224"/>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6"/>
          <p:cNvSpPr/>
          <p:nvPr/>
        </p:nvSpPr>
        <p:spPr>
          <a:xfrm rot="10800000" flipH="1">
            <a:off x="5857950" y="-1689151"/>
            <a:ext cx="7021108" cy="3753613"/>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8FCF5F5C-180D-7F6E-379F-4951BC25E4ED}"/>
              </a:ext>
            </a:extLst>
          </p:cNvPr>
          <p:cNvSpPr>
            <a:spLocks noGrp="1"/>
          </p:cNvSpPr>
          <p:nvPr>
            <p:ph type="title" idx="3"/>
          </p:nvPr>
        </p:nvSpPr>
        <p:spPr>
          <a:xfrm>
            <a:off x="898998" y="-632298"/>
            <a:ext cx="7700100" cy="6240618"/>
          </a:xfrm>
        </p:spPr>
        <p:txBody>
          <a:bodyPr/>
          <a:lstStyle/>
          <a:p>
            <a:r>
              <a:rPr lang="en-US" sz="1200" b="0" dirty="0"/>
              <a:t> For the project, Our World in Data (OWID) Energy Dataset.</a:t>
            </a:r>
            <a:br>
              <a:rPr lang="en-US" sz="1200" b="0" dirty="0"/>
            </a:br>
            <a:r>
              <a:rPr lang="en-US" sz="1200" b="0" dirty="0"/>
              <a:t>The data was obtained from the Kaggle website, available as CSV files.	</a:t>
            </a:r>
            <a:br>
              <a:rPr lang="en-US" sz="1200" b="0" dirty="0"/>
            </a:br>
            <a:br>
              <a:rPr lang="en-US" sz="1200" b="0" dirty="0"/>
            </a:br>
            <a:r>
              <a:rPr lang="en-US" sz="1200" b="0" dirty="0">
                <a:solidFill>
                  <a:srgbClr val="56C153"/>
                </a:solidFill>
              </a:rPr>
              <a:t>Characteristic of the data </a:t>
            </a:r>
            <a:br>
              <a:rPr lang="en-US" sz="1200" b="0" dirty="0"/>
            </a:br>
            <a:r>
              <a:rPr lang="en-US" sz="1200" b="0" dirty="0"/>
              <a:t>Energy Consumption: Measured in terawatt-hours (TWh)</a:t>
            </a:r>
            <a:br>
              <a:rPr lang="en-US" sz="1200" b="0" dirty="0"/>
            </a:br>
            <a:r>
              <a:rPr lang="en-US" sz="1200" b="0" dirty="0"/>
              <a:t>CO2 Emissions: Linked to energy production and consumption.</a:t>
            </a:r>
            <a:br>
              <a:rPr lang="en-US" sz="1200" b="0" dirty="0"/>
            </a:br>
            <a:r>
              <a:rPr lang="en-US" sz="1200" b="0" dirty="0"/>
              <a:t>GDP and Population: Used to calculate energy efficiency and the energy intensity of economies</a:t>
            </a:r>
            <a:br>
              <a:rPr lang="en-US" sz="1200" b="0" dirty="0"/>
            </a:br>
            <a:br>
              <a:rPr lang="en-US" sz="1200" b="0" dirty="0"/>
            </a:br>
            <a:r>
              <a:rPr lang="en-US" sz="1200" b="0" dirty="0">
                <a:solidFill>
                  <a:srgbClr val="56C153"/>
                </a:solidFill>
              </a:rPr>
              <a:t>Data Contents </a:t>
            </a:r>
            <a:br>
              <a:rPr lang="en-US" sz="1200" b="0" dirty="0"/>
            </a:br>
            <a:r>
              <a:rPr lang="en-US" sz="1200" b="0" dirty="0"/>
              <a:t>Biofuel, Coal, Electricity, Fossils, Gas, Hydro, Carbon, Nuclear, Oil, Renewable, Solar and Wind.  </a:t>
            </a:r>
            <a:br>
              <a:rPr lang="en-US" sz="1200" b="0" dirty="0"/>
            </a:br>
            <a:r>
              <a:rPr lang="en-US" sz="1200" b="0" dirty="0"/>
              <a:t> </a:t>
            </a:r>
            <a:br>
              <a:rPr lang="en-US" sz="1200" b="0" dirty="0"/>
            </a:br>
            <a:r>
              <a:rPr lang="en-US" sz="1400" b="0" dirty="0">
                <a:solidFill>
                  <a:srgbClr val="56C153"/>
                </a:solidFill>
              </a:rPr>
              <a:t>Tools Used While Analysis Data </a:t>
            </a:r>
            <a:br>
              <a:rPr lang="en-US" sz="1400" b="0" dirty="0"/>
            </a:br>
            <a:r>
              <a:rPr lang="en-US" sz="1400" b="0" dirty="0" err="1"/>
              <a:t>Jupyter</a:t>
            </a:r>
            <a:r>
              <a:rPr lang="en-US" sz="1400" b="0" dirty="0"/>
              <a:t> Notebooks for data analysis and visualization.</a:t>
            </a:r>
            <a:br>
              <a:rPr lang="en-US" sz="1400" b="0" dirty="0"/>
            </a:br>
            <a:r>
              <a:rPr lang="en-US" sz="1400" b="0" dirty="0"/>
              <a:t>Python Libraries:</a:t>
            </a:r>
            <a:br>
              <a:rPr lang="en-US" sz="1400" b="0" dirty="0"/>
            </a:br>
            <a:r>
              <a:rPr lang="en-US" sz="1400" b="0" dirty="0"/>
              <a:t>Pandas for data manipulation.</a:t>
            </a:r>
            <a:br>
              <a:rPr lang="en-US" sz="1400" b="0" dirty="0"/>
            </a:br>
            <a:r>
              <a:rPr lang="en-US" sz="1400" b="0" dirty="0"/>
              <a:t>Matplotlib and Seaborn for creating visualizations.</a:t>
            </a:r>
            <a:br>
              <a:rPr lang="en-US" sz="1400" b="0" dirty="0"/>
            </a:br>
            <a:r>
              <a:rPr lang="en-US" sz="1400" b="0" dirty="0">
                <a:solidFill>
                  <a:srgbClr val="56C153"/>
                </a:solidFill>
              </a:rPr>
              <a:t>Insights from the Analysis</a:t>
            </a:r>
            <a:br>
              <a:rPr lang="en-US" sz="1400" b="0" dirty="0"/>
            </a:br>
            <a:r>
              <a:rPr lang="en-US" sz="1400" b="0" dirty="0"/>
              <a:t>- Energy consumption is increasing globally, with a clear shift towards renewable energy sources in high-income nations, but fossil fuels remain dominant worldwide.</a:t>
            </a:r>
            <a:br>
              <a:rPr lang="en-US" sz="1400" b="0" dirty="0"/>
            </a:br>
            <a:r>
              <a:rPr lang="en-US" sz="1400" b="0" dirty="0"/>
              <a:t>- Despite renewable growth, the global energy transition is slow, with CO2 emissions from energy consumption continuing to rise.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95"/>
        <p:cNvGrpSpPr/>
        <p:nvPr/>
      </p:nvGrpSpPr>
      <p:grpSpPr>
        <a:xfrm>
          <a:off x="0" y="0"/>
          <a:ext cx="0" cy="0"/>
          <a:chOff x="0" y="0"/>
          <a:chExt cx="0" cy="0"/>
        </a:xfrm>
      </p:grpSpPr>
      <p:grpSp>
        <p:nvGrpSpPr>
          <p:cNvPr id="2398" name="Google Shape;2398;p114"/>
          <p:cNvGrpSpPr/>
          <p:nvPr/>
        </p:nvGrpSpPr>
        <p:grpSpPr>
          <a:xfrm>
            <a:off x="0" y="86380"/>
            <a:ext cx="2564121" cy="2304192"/>
            <a:chOff x="1584400" y="2027100"/>
            <a:chExt cx="2564121" cy="2304192"/>
          </a:xfrm>
        </p:grpSpPr>
        <p:sp>
          <p:nvSpPr>
            <p:cNvPr id="2399" name="Google Shape;2399;p114"/>
            <p:cNvSpPr/>
            <p:nvPr/>
          </p:nvSpPr>
          <p:spPr>
            <a:xfrm>
              <a:off x="2383043" y="3983810"/>
              <a:ext cx="537414" cy="217261"/>
            </a:xfrm>
            <a:custGeom>
              <a:avLst/>
              <a:gdLst/>
              <a:ahLst/>
              <a:cxnLst/>
              <a:rect l="l" t="t" r="r" b="b"/>
              <a:pathLst>
                <a:path w="33992" h="13742" extrusionOk="0">
                  <a:moveTo>
                    <a:pt x="94" y="0"/>
                  </a:moveTo>
                  <a:lnTo>
                    <a:pt x="94" y="6385"/>
                  </a:lnTo>
                  <a:cubicBezTo>
                    <a:pt x="89" y="6506"/>
                    <a:pt x="0" y="9378"/>
                    <a:pt x="2911" y="11519"/>
                  </a:cubicBezTo>
                  <a:cubicBezTo>
                    <a:pt x="5065" y="13104"/>
                    <a:pt x="8099" y="13741"/>
                    <a:pt x="11587" y="13741"/>
                  </a:cubicBezTo>
                  <a:cubicBezTo>
                    <a:pt x="18399" y="13741"/>
                    <a:pt x="26936" y="11309"/>
                    <a:pt x="33992" y="8772"/>
                  </a:cubicBezTo>
                  <a:lnTo>
                    <a:pt x="33817" y="8285"/>
                  </a:lnTo>
                  <a:cubicBezTo>
                    <a:pt x="23595" y="11962"/>
                    <a:pt x="16531" y="13229"/>
                    <a:pt x="11648" y="13229"/>
                  </a:cubicBezTo>
                  <a:cubicBezTo>
                    <a:pt x="7410" y="13229"/>
                    <a:pt x="4817" y="12274"/>
                    <a:pt x="3230" y="11112"/>
                  </a:cubicBezTo>
                  <a:cubicBezTo>
                    <a:pt x="537" y="9139"/>
                    <a:pt x="610" y="6433"/>
                    <a:pt x="612" y="6396"/>
                  </a:cubicBezTo>
                  <a:lnTo>
                    <a:pt x="6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114"/>
            <p:cNvSpPr/>
            <p:nvPr/>
          </p:nvSpPr>
          <p:spPr>
            <a:xfrm>
              <a:off x="2265123" y="3341501"/>
              <a:ext cx="49058" cy="945027"/>
            </a:xfrm>
            <a:custGeom>
              <a:avLst/>
              <a:gdLst/>
              <a:ahLst/>
              <a:cxnLst/>
              <a:rect l="l" t="t" r="r" b="b"/>
              <a:pathLst>
                <a:path w="3103" h="59774" extrusionOk="0">
                  <a:moveTo>
                    <a:pt x="1" y="1"/>
                  </a:moveTo>
                  <a:lnTo>
                    <a:pt x="1" y="59773"/>
                  </a:lnTo>
                  <a:lnTo>
                    <a:pt x="3103" y="59773"/>
                  </a:lnTo>
                  <a:lnTo>
                    <a:pt x="31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114"/>
            <p:cNvSpPr/>
            <p:nvPr/>
          </p:nvSpPr>
          <p:spPr>
            <a:xfrm>
              <a:off x="1904486" y="2356293"/>
              <a:ext cx="767797" cy="863400"/>
            </a:xfrm>
            <a:custGeom>
              <a:avLst/>
              <a:gdLst/>
              <a:ahLst/>
              <a:cxnLst/>
              <a:rect l="l" t="t" r="r" b="b"/>
              <a:pathLst>
                <a:path w="48564" h="54611" extrusionOk="0">
                  <a:moveTo>
                    <a:pt x="24283" y="0"/>
                  </a:moveTo>
                  <a:cubicBezTo>
                    <a:pt x="10873" y="0"/>
                    <a:pt x="1" y="10871"/>
                    <a:pt x="1" y="24281"/>
                  </a:cubicBezTo>
                  <a:cubicBezTo>
                    <a:pt x="1" y="30301"/>
                    <a:pt x="2197" y="35805"/>
                    <a:pt x="5826" y="40048"/>
                  </a:cubicBezTo>
                  <a:lnTo>
                    <a:pt x="5816" y="40045"/>
                  </a:lnTo>
                  <a:lnTo>
                    <a:pt x="5857" y="40084"/>
                  </a:lnTo>
                  <a:cubicBezTo>
                    <a:pt x="6345" y="40653"/>
                    <a:pt x="6859" y="41200"/>
                    <a:pt x="7400" y="41722"/>
                  </a:cubicBezTo>
                  <a:cubicBezTo>
                    <a:pt x="9465" y="44135"/>
                    <a:pt x="12817" y="48923"/>
                    <a:pt x="12817" y="54611"/>
                  </a:cubicBezTo>
                  <a:lnTo>
                    <a:pt x="35747" y="54611"/>
                  </a:lnTo>
                  <a:cubicBezTo>
                    <a:pt x="35747" y="48923"/>
                    <a:pt x="39099" y="44135"/>
                    <a:pt x="41165" y="41724"/>
                  </a:cubicBezTo>
                  <a:cubicBezTo>
                    <a:pt x="41705" y="41201"/>
                    <a:pt x="42219" y="40655"/>
                    <a:pt x="42707" y="40084"/>
                  </a:cubicBezTo>
                  <a:cubicBezTo>
                    <a:pt x="42732" y="40061"/>
                    <a:pt x="42748" y="40045"/>
                    <a:pt x="42748" y="40045"/>
                  </a:cubicBezTo>
                  <a:lnTo>
                    <a:pt x="42748" y="40045"/>
                  </a:lnTo>
                  <a:lnTo>
                    <a:pt x="42738" y="40048"/>
                  </a:lnTo>
                  <a:cubicBezTo>
                    <a:pt x="46367" y="35805"/>
                    <a:pt x="48563" y="30301"/>
                    <a:pt x="48563" y="24281"/>
                  </a:cubicBezTo>
                  <a:cubicBezTo>
                    <a:pt x="48563" y="10871"/>
                    <a:pt x="37692" y="0"/>
                    <a:pt x="24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114"/>
            <p:cNvSpPr/>
            <p:nvPr/>
          </p:nvSpPr>
          <p:spPr>
            <a:xfrm>
              <a:off x="2278909" y="2027100"/>
              <a:ext cx="18608" cy="214115"/>
            </a:xfrm>
            <a:custGeom>
              <a:avLst/>
              <a:gdLst/>
              <a:ahLst/>
              <a:cxnLst/>
              <a:rect l="l" t="t" r="r" b="b"/>
              <a:pathLst>
                <a:path w="1177" h="13543" extrusionOk="0">
                  <a:moveTo>
                    <a:pt x="588" y="1"/>
                  </a:moveTo>
                  <a:cubicBezTo>
                    <a:pt x="267" y="1"/>
                    <a:pt x="7" y="256"/>
                    <a:pt x="1" y="578"/>
                  </a:cubicBezTo>
                  <a:lnTo>
                    <a:pt x="1" y="12957"/>
                  </a:lnTo>
                  <a:cubicBezTo>
                    <a:pt x="2" y="13281"/>
                    <a:pt x="264" y="13543"/>
                    <a:pt x="589" y="13543"/>
                  </a:cubicBezTo>
                  <a:cubicBezTo>
                    <a:pt x="913" y="13543"/>
                    <a:pt x="1176" y="13281"/>
                    <a:pt x="1176" y="12956"/>
                  </a:cubicBezTo>
                  <a:lnTo>
                    <a:pt x="1176" y="578"/>
                  </a:lnTo>
                  <a:cubicBezTo>
                    <a:pt x="1170" y="256"/>
                    <a:pt x="909" y="1"/>
                    <a:pt x="588" y="1"/>
                  </a:cubicBezTo>
                  <a:close/>
                </a:path>
              </a:pathLst>
            </a:custGeom>
            <a:solidFill>
              <a:srgbClr val="FFD6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114"/>
            <p:cNvSpPr/>
            <p:nvPr/>
          </p:nvSpPr>
          <p:spPr>
            <a:xfrm>
              <a:off x="1930398" y="2120073"/>
              <a:ext cx="119049" cy="188060"/>
            </a:xfrm>
            <a:custGeom>
              <a:avLst/>
              <a:gdLst/>
              <a:ahLst/>
              <a:cxnLst/>
              <a:rect l="l" t="t" r="r" b="b"/>
              <a:pathLst>
                <a:path w="7530" h="11895" extrusionOk="0">
                  <a:moveTo>
                    <a:pt x="668" y="1"/>
                  </a:moveTo>
                  <a:cubicBezTo>
                    <a:pt x="569" y="1"/>
                    <a:pt x="469" y="26"/>
                    <a:pt x="377" y="79"/>
                  </a:cubicBezTo>
                  <a:cubicBezTo>
                    <a:pt x="96" y="241"/>
                    <a:pt x="0" y="600"/>
                    <a:pt x="162" y="881"/>
                  </a:cubicBezTo>
                  <a:lnTo>
                    <a:pt x="6351" y="11600"/>
                  </a:lnTo>
                  <a:cubicBezTo>
                    <a:pt x="6454" y="11781"/>
                    <a:pt x="6648" y="11894"/>
                    <a:pt x="6859" y="11894"/>
                  </a:cubicBezTo>
                  <a:cubicBezTo>
                    <a:pt x="6961" y="11894"/>
                    <a:pt x="7062" y="11868"/>
                    <a:pt x="7153" y="11816"/>
                  </a:cubicBezTo>
                  <a:cubicBezTo>
                    <a:pt x="7434" y="11655"/>
                    <a:pt x="7530" y="11294"/>
                    <a:pt x="7366" y="11013"/>
                  </a:cubicBezTo>
                  <a:lnTo>
                    <a:pt x="1177" y="294"/>
                  </a:lnTo>
                  <a:cubicBezTo>
                    <a:pt x="1069" y="106"/>
                    <a:pt x="871" y="1"/>
                    <a:pt x="6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114"/>
            <p:cNvSpPr/>
            <p:nvPr/>
          </p:nvSpPr>
          <p:spPr>
            <a:xfrm>
              <a:off x="1676267" y="2374300"/>
              <a:ext cx="190131" cy="116472"/>
            </a:xfrm>
            <a:custGeom>
              <a:avLst/>
              <a:gdLst/>
              <a:ahLst/>
              <a:cxnLst/>
              <a:rect l="l" t="t" r="r" b="b"/>
              <a:pathLst>
                <a:path w="12026" h="7367" extrusionOk="0">
                  <a:moveTo>
                    <a:pt x="672" y="1"/>
                  </a:moveTo>
                  <a:cubicBezTo>
                    <a:pt x="468" y="1"/>
                    <a:pt x="271" y="106"/>
                    <a:pt x="162" y="294"/>
                  </a:cubicBezTo>
                  <a:cubicBezTo>
                    <a:pt x="0" y="576"/>
                    <a:pt x="97" y="935"/>
                    <a:pt x="377" y="1096"/>
                  </a:cubicBezTo>
                  <a:lnTo>
                    <a:pt x="11094" y="7285"/>
                  </a:lnTo>
                  <a:cubicBezTo>
                    <a:pt x="11183" y="7337"/>
                    <a:pt x="11285" y="7366"/>
                    <a:pt x="11389" y="7366"/>
                  </a:cubicBezTo>
                  <a:cubicBezTo>
                    <a:pt x="11654" y="7366"/>
                    <a:pt x="11888" y="7188"/>
                    <a:pt x="11956" y="6931"/>
                  </a:cubicBezTo>
                  <a:cubicBezTo>
                    <a:pt x="12026" y="6674"/>
                    <a:pt x="11913" y="6402"/>
                    <a:pt x="11683" y="6270"/>
                  </a:cubicBezTo>
                  <a:lnTo>
                    <a:pt x="964" y="79"/>
                  </a:lnTo>
                  <a:cubicBezTo>
                    <a:pt x="872" y="26"/>
                    <a:pt x="771" y="1"/>
                    <a:pt x="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114"/>
            <p:cNvSpPr/>
            <p:nvPr/>
          </p:nvSpPr>
          <p:spPr>
            <a:xfrm>
              <a:off x="1584400" y="2721531"/>
              <a:ext cx="214336" cy="18624"/>
            </a:xfrm>
            <a:custGeom>
              <a:avLst/>
              <a:gdLst/>
              <a:ahLst/>
              <a:cxnLst/>
              <a:rect l="l" t="t" r="r" b="b"/>
              <a:pathLst>
                <a:path w="13557" h="1178" extrusionOk="0">
                  <a:moveTo>
                    <a:pt x="589" y="0"/>
                  </a:moveTo>
                  <a:cubicBezTo>
                    <a:pt x="265" y="0"/>
                    <a:pt x="1" y="263"/>
                    <a:pt x="1" y="589"/>
                  </a:cubicBezTo>
                  <a:cubicBezTo>
                    <a:pt x="1" y="915"/>
                    <a:pt x="265" y="1178"/>
                    <a:pt x="589" y="1178"/>
                  </a:cubicBezTo>
                  <a:cubicBezTo>
                    <a:pt x="593" y="1178"/>
                    <a:pt x="597" y="1178"/>
                    <a:pt x="601" y="1178"/>
                  </a:cubicBezTo>
                  <a:lnTo>
                    <a:pt x="12977" y="1178"/>
                  </a:lnTo>
                  <a:cubicBezTo>
                    <a:pt x="13299" y="1171"/>
                    <a:pt x="13556" y="909"/>
                    <a:pt x="13556" y="589"/>
                  </a:cubicBezTo>
                  <a:cubicBezTo>
                    <a:pt x="13556" y="269"/>
                    <a:pt x="13299" y="7"/>
                    <a:pt x="12977" y="0"/>
                  </a:cubicBezTo>
                  <a:lnTo>
                    <a:pt x="601" y="0"/>
                  </a:lnTo>
                  <a:cubicBezTo>
                    <a:pt x="597" y="0"/>
                    <a:pt x="593" y="0"/>
                    <a:pt x="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114"/>
            <p:cNvSpPr/>
            <p:nvPr/>
          </p:nvSpPr>
          <p:spPr>
            <a:xfrm>
              <a:off x="1676978" y="2970936"/>
              <a:ext cx="190115" cy="116441"/>
            </a:xfrm>
            <a:custGeom>
              <a:avLst/>
              <a:gdLst/>
              <a:ahLst/>
              <a:cxnLst/>
              <a:rect l="l" t="t" r="r" b="b"/>
              <a:pathLst>
                <a:path w="12025" h="7365" extrusionOk="0">
                  <a:moveTo>
                    <a:pt x="11353" y="1"/>
                  </a:moveTo>
                  <a:cubicBezTo>
                    <a:pt x="11254" y="1"/>
                    <a:pt x="11153" y="26"/>
                    <a:pt x="11061" y="79"/>
                  </a:cubicBezTo>
                  <a:lnTo>
                    <a:pt x="342" y="6268"/>
                  </a:lnTo>
                  <a:cubicBezTo>
                    <a:pt x="112" y="6401"/>
                    <a:pt x="1" y="6672"/>
                    <a:pt x="69" y="6928"/>
                  </a:cubicBezTo>
                  <a:cubicBezTo>
                    <a:pt x="138" y="7185"/>
                    <a:pt x="371" y="7365"/>
                    <a:pt x="636" y="7365"/>
                  </a:cubicBezTo>
                  <a:cubicBezTo>
                    <a:pt x="738" y="7365"/>
                    <a:pt x="840" y="7337"/>
                    <a:pt x="929" y="7285"/>
                  </a:cubicBezTo>
                  <a:lnTo>
                    <a:pt x="11648" y="1095"/>
                  </a:lnTo>
                  <a:cubicBezTo>
                    <a:pt x="11927" y="933"/>
                    <a:pt x="12024" y="576"/>
                    <a:pt x="11863" y="294"/>
                  </a:cubicBezTo>
                  <a:cubicBezTo>
                    <a:pt x="11754" y="106"/>
                    <a:pt x="11556" y="1"/>
                    <a:pt x="113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114"/>
            <p:cNvSpPr/>
            <p:nvPr/>
          </p:nvSpPr>
          <p:spPr>
            <a:xfrm>
              <a:off x="1929655" y="3153483"/>
              <a:ext cx="120045" cy="188044"/>
            </a:xfrm>
            <a:custGeom>
              <a:avLst/>
              <a:gdLst/>
              <a:ahLst/>
              <a:cxnLst/>
              <a:rect l="l" t="t" r="r" b="b"/>
              <a:pathLst>
                <a:path w="7593" h="11894" extrusionOk="0">
                  <a:moveTo>
                    <a:pt x="6924" y="0"/>
                  </a:moveTo>
                  <a:cubicBezTo>
                    <a:pt x="6721" y="0"/>
                    <a:pt x="6524" y="105"/>
                    <a:pt x="6416" y="294"/>
                  </a:cubicBezTo>
                  <a:lnTo>
                    <a:pt x="223" y="11012"/>
                  </a:lnTo>
                  <a:cubicBezTo>
                    <a:pt x="0" y="11404"/>
                    <a:pt x="282" y="11892"/>
                    <a:pt x="734" y="11894"/>
                  </a:cubicBezTo>
                  <a:lnTo>
                    <a:pt x="733" y="11892"/>
                  </a:lnTo>
                  <a:cubicBezTo>
                    <a:pt x="943" y="11892"/>
                    <a:pt x="1137" y="11781"/>
                    <a:pt x="1242" y="11598"/>
                  </a:cubicBezTo>
                  <a:lnTo>
                    <a:pt x="7431" y="879"/>
                  </a:lnTo>
                  <a:cubicBezTo>
                    <a:pt x="7593" y="599"/>
                    <a:pt x="7498" y="240"/>
                    <a:pt x="7216" y="79"/>
                  </a:cubicBezTo>
                  <a:cubicBezTo>
                    <a:pt x="7124" y="25"/>
                    <a:pt x="7023" y="0"/>
                    <a:pt x="69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114"/>
            <p:cNvSpPr/>
            <p:nvPr/>
          </p:nvSpPr>
          <p:spPr>
            <a:xfrm>
              <a:off x="2527285" y="3153325"/>
              <a:ext cx="119049" cy="188060"/>
            </a:xfrm>
            <a:custGeom>
              <a:avLst/>
              <a:gdLst/>
              <a:ahLst/>
              <a:cxnLst/>
              <a:rect l="l" t="t" r="r" b="b"/>
              <a:pathLst>
                <a:path w="7530" h="11895" extrusionOk="0">
                  <a:moveTo>
                    <a:pt x="670" y="1"/>
                  </a:moveTo>
                  <a:cubicBezTo>
                    <a:pt x="570" y="1"/>
                    <a:pt x="470" y="26"/>
                    <a:pt x="377" y="79"/>
                  </a:cubicBezTo>
                  <a:cubicBezTo>
                    <a:pt x="97" y="241"/>
                    <a:pt x="0" y="600"/>
                    <a:pt x="162" y="881"/>
                  </a:cubicBezTo>
                  <a:lnTo>
                    <a:pt x="6351" y="11600"/>
                  </a:lnTo>
                  <a:cubicBezTo>
                    <a:pt x="6455" y="11783"/>
                    <a:pt x="6650" y="11894"/>
                    <a:pt x="6860" y="11894"/>
                  </a:cubicBezTo>
                  <a:cubicBezTo>
                    <a:pt x="6964" y="11894"/>
                    <a:pt x="7064" y="11867"/>
                    <a:pt x="7153" y="11815"/>
                  </a:cubicBezTo>
                  <a:cubicBezTo>
                    <a:pt x="7435" y="11653"/>
                    <a:pt x="7530" y="11294"/>
                    <a:pt x="7367" y="11014"/>
                  </a:cubicBezTo>
                  <a:lnTo>
                    <a:pt x="1179" y="294"/>
                  </a:lnTo>
                  <a:cubicBezTo>
                    <a:pt x="1071" y="106"/>
                    <a:pt x="873" y="1"/>
                    <a:pt x="6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114"/>
            <p:cNvSpPr/>
            <p:nvPr/>
          </p:nvSpPr>
          <p:spPr>
            <a:xfrm>
              <a:off x="2709769" y="2970683"/>
              <a:ext cx="190163" cy="116409"/>
            </a:xfrm>
            <a:custGeom>
              <a:avLst/>
              <a:gdLst/>
              <a:ahLst/>
              <a:cxnLst/>
              <a:rect l="l" t="t" r="r" b="b"/>
              <a:pathLst>
                <a:path w="12028" h="7363" extrusionOk="0">
                  <a:moveTo>
                    <a:pt x="671" y="0"/>
                  </a:moveTo>
                  <a:cubicBezTo>
                    <a:pt x="469" y="0"/>
                    <a:pt x="272" y="105"/>
                    <a:pt x="162" y="294"/>
                  </a:cubicBezTo>
                  <a:cubicBezTo>
                    <a:pt x="1" y="574"/>
                    <a:pt x="98" y="933"/>
                    <a:pt x="379" y="1096"/>
                  </a:cubicBezTo>
                  <a:lnTo>
                    <a:pt x="11096" y="7283"/>
                  </a:lnTo>
                  <a:cubicBezTo>
                    <a:pt x="11183" y="7335"/>
                    <a:pt x="11281" y="7363"/>
                    <a:pt x="11382" y="7363"/>
                  </a:cubicBezTo>
                  <a:cubicBezTo>
                    <a:pt x="11385" y="7363"/>
                    <a:pt x="11388" y="7363"/>
                    <a:pt x="11391" y="7363"/>
                  </a:cubicBezTo>
                  <a:cubicBezTo>
                    <a:pt x="11657" y="7363"/>
                    <a:pt x="11890" y="7185"/>
                    <a:pt x="11958" y="6928"/>
                  </a:cubicBezTo>
                  <a:cubicBezTo>
                    <a:pt x="12028" y="6671"/>
                    <a:pt x="11914" y="6399"/>
                    <a:pt x="11685" y="6266"/>
                  </a:cubicBezTo>
                  <a:lnTo>
                    <a:pt x="965" y="79"/>
                  </a:lnTo>
                  <a:cubicBezTo>
                    <a:pt x="872" y="26"/>
                    <a:pt x="771" y="0"/>
                    <a:pt x="6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114"/>
            <p:cNvSpPr/>
            <p:nvPr/>
          </p:nvSpPr>
          <p:spPr>
            <a:xfrm>
              <a:off x="2777859" y="2721246"/>
              <a:ext cx="214289" cy="18608"/>
            </a:xfrm>
            <a:custGeom>
              <a:avLst/>
              <a:gdLst/>
              <a:ahLst/>
              <a:cxnLst/>
              <a:rect l="l" t="t" r="r" b="b"/>
              <a:pathLst>
                <a:path w="13554" h="1177" extrusionOk="0">
                  <a:moveTo>
                    <a:pt x="587" y="1"/>
                  </a:moveTo>
                  <a:cubicBezTo>
                    <a:pt x="262" y="1"/>
                    <a:pt x="0" y="264"/>
                    <a:pt x="0" y="588"/>
                  </a:cubicBezTo>
                  <a:cubicBezTo>
                    <a:pt x="0" y="913"/>
                    <a:pt x="262" y="1176"/>
                    <a:pt x="587" y="1176"/>
                  </a:cubicBezTo>
                  <a:lnTo>
                    <a:pt x="12967" y="1176"/>
                  </a:lnTo>
                  <a:cubicBezTo>
                    <a:pt x="13292" y="1176"/>
                    <a:pt x="13554" y="913"/>
                    <a:pt x="13554" y="588"/>
                  </a:cubicBezTo>
                  <a:cubicBezTo>
                    <a:pt x="13554" y="264"/>
                    <a:pt x="13292" y="1"/>
                    <a:pt x="129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114"/>
            <p:cNvSpPr/>
            <p:nvPr/>
          </p:nvSpPr>
          <p:spPr>
            <a:xfrm>
              <a:off x="2710181" y="2374047"/>
              <a:ext cx="190131" cy="116441"/>
            </a:xfrm>
            <a:custGeom>
              <a:avLst/>
              <a:gdLst/>
              <a:ahLst/>
              <a:cxnLst/>
              <a:rect l="l" t="t" r="r" b="b"/>
              <a:pathLst>
                <a:path w="12026" h="7365" extrusionOk="0">
                  <a:moveTo>
                    <a:pt x="11356" y="0"/>
                  </a:moveTo>
                  <a:cubicBezTo>
                    <a:pt x="11256" y="0"/>
                    <a:pt x="11155" y="26"/>
                    <a:pt x="11062" y="79"/>
                  </a:cubicBezTo>
                  <a:lnTo>
                    <a:pt x="343" y="6268"/>
                  </a:lnTo>
                  <a:cubicBezTo>
                    <a:pt x="112" y="6401"/>
                    <a:pt x="1" y="6671"/>
                    <a:pt x="70" y="6928"/>
                  </a:cubicBezTo>
                  <a:cubicBezTo>
                    <a:pt x="138" y="7185"/>
                    <a:pt x="371" y="7363"/>
                    <a:pt x="636" y="7364"/>
                  </a:cubicBezTo>
                  <a:lnTo>
                    <a:pt x="638" y="7364"/>
                  </a:lnTo>
                  <a:cubicBezTo>
                    <a:pt x="740" y="7363"/>
                    <a:pt x="842" y="7335"/>
                    <a:pt x="931" y="7285"/>
                  </a:cubicBezTo>
                  <a:lnTo>
                    <a:pt x="11649" y="1095"/>
                  </a:lnTo>
                  <a:cubicBezTo>
                    <a:pt x="11929" y="933"/>
                    <a:pt x="12026" y="574"/>
                    <a:pt x="11864" y="294"/>
                  </a:cubicBezTo>
                  <a:cubicBezTo>
                    <a:pt x="11756" y="105"/>
                    <a:pt x="11559" y="0"/>
                    <a:pt x="11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114"/>
            <p:cNvSpPr/>
            <p:nvPr/>
          </p:nvSpPr>
          <p:spPr>
            <a:xfrm>
              <a:off x="2527001" y="2119899"/>
              <a:ext cx="119033" cy="188092"/>
            </a:xfrm>
            <a:custGeom>
              <a:avLst/>
              <a:gdLst/>
              <a:ahLst/>
              <a:cxnLst/>
              <a:rect l="l" t="t" r="r" b="b"/>
              <a:pathLst>
                <a:path w="7529" h="11897" extrusionOk="0">
                  <a:moveTo>
                    <a:pt x="6858" y="0"/>
                  </a:moveTo>
                  <a:cubicBezTo>
                    <a:pt x="6655" y="0"/>
                    <a:pt x="6458" y="105"/>
                    <a:pt x="6350" y="294"/>
                  </a:cubicBezTo>
                  <a:lnTo>
                    <a:pt x="162" y="11016"/>
                  </a:lnTo>
                  <a:cubicBezTo>
                    <a:pt x="1" y="11297"/>
                    <a:pt x="98" y="11654"/>
                    <a:pt x="379" y="11816"/>
                  </a:cubicBezTo>
                  <a:cubicBezTo>
                    <a:pt x="466" y="11868"/>
                    <a:pt x="568" y="11897"/>
                    <a:pt x="672" y="11897"/>
                  </a:cubicBezTo>
                  <a:cubicBezTo>
                    <a:pt x="882" y="11897"/>
                    <a:pt x="1076" y="11784"/>
                    <a:pt x="1181" y="11601"/>
                  </a:cubicBezTo>
                  <a:lnTo>
                    <a:pt x="7367" y="879"/>
                  </a:lnTo>
                  <a:cubicBezTo>
                    <a:pt x="7529" y="599"/>
                    <a:pt x="7431" y="240"/>
                    <a:pt x="7152" y="79"/>
                  </a:cubicBezTo>
                  <a:cubicBezTo>
                    <a:pt x="7059" y="25"/>
                    <a:pt x="6958" y="0"/>
                    <a:pt x="6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114"/>
            <p:cNvSpPr/>
            <p:nvPr/>
          </p:nvSpPr>
          <p:spPr>
            <a:xfrm>
              <a:off x="2278909" y="2027100"/>
              <a:ext cx="18608" cy="214115"/>
            </a:xfrm>
            <a:custGeom>
              <a:avLst/>
              <a:gdLst/>
              <a:ahLst/>
              <a:cxnLst/>
              <a:rect l="l" t="t" r="r" b="b"/>
              <a:pathLst>
                <a:path w="1177" h="13543" extrusionOk="0">
                  <a:moveTo>
                    <a:pt x="588" y="1"/>
                  </a:moveTo>
                  <a:cubicBezTo>
                    <a:pt x="267" y="1"/>
                    <a:pt x="7" y="256"/>
                    <a:pt x="1" y="578"/>
                  </a:cubicBezTo>
                  <a:lnTo>
                    <a:pt x="1" y="12957"/>
                  </a:lnTo>
                  <a:cubicBezTo>
                    <a:pt x="2" y="13281"/>
                    <a:pt x="264" y="13543"/>
                    <a:pt x="589" y="13543"/>
                  </a:cubicBezTo>
                  <a:cubicBezTo>
                    <a:pt x="913" y="13543"/>
                    <a:pt x="1176" y="13281"/>
                    <a:pt x="1176" y="12956"/>
                  </a:cubicBezTo>
                  <a:lnTo>
                    <a:pt x="1176" y="578"/>
                  </a:lnTo>
                  <a:cubicBezTo>
                    <a:pt x="1170" y="256"/>
                    <a:pt x="909" y="1"/>
                    <a:pt x="5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114"/>
            <p:cNvSpPr/>
            <p:nvPr/>
          </p:nvSpPr>
          <p:spPr>
            <a:xfrm>
              <a:off x="2086402" y="2861948"/>
              <a:ext cx="404151" cy="377005"/>
            </a:xfrm>
            <a:custGeom>
              <a:avLst/>
              <a:gdLst/>
              <a:ahLst/>
              <a:cxnLst/>
              <a:rect l="l" t="t" r="r" b="b"/>
              <a:pathLst>
                <a:path w="25563" h="23846" extrusionOk="0">
                  <a:moveTo>
                    <a:pt x="22164" y="1635"/>
                  </a:moveTo>
                  <a:cubicBezTo>
                    <a:pt x="22702" y="1635"/>
                    <a:pt x="23155" y="1803"/>
                    <a:pt x="23431" y="2123"/>
                  </a:cubicBezTo>
                  <a:cubicBezTo>
                    <a:pt x="23766" y="2508"/>
                    <a:pt x="23816" y="3064"/>
                    <a:pt x="23575" y="3694"/>
                  </a:cubicBezTo>
                  <a:cubicBezTo>
                    <a:pt x="23056" y="5047"/>
                    <a:pt x="21234" y="6624"/>
                    <a:pt x="17671" y="7770"/>
                  </a:cubicBezTo>
                  <a:cubicBezTo>
                    <a:pt x="17965" y="6252"/>
                    <a:pt x="18408" y="5005"/>
                    <a:pt x="18921" y="4072"/>
                  </a:cubicBezTo>
                  <a:cubicBezTo>
                    <a:pt x="19639" y="2767"/>
                    <a:pt x="20553" y="1929"/>
                    <a:pt x="21492" y="1714"/>
                  </a:cubicBezTo>
                  <a:cubicBezTo>
                    <a:pt x="21712" y="1662"/>
                    <a:pt x="21939" y="1636"/>
                    <a:pt x="22164" y="1635"/>
                  </a:cubicBezTo>
                  <a:close/>
                  <a:moveTo>
                    <a:pt x="4334" y="3275"/>
                  </a:moveTo>
                  <a:cubicBezTo>
                    <a:pt x="4700" y="3275"/>
                    <a:pt x="5076" y="3364"/>
                    <a:pt x="5445" y="3546"/>
                  </a:cubicBezTo>
                  <a:cubicBezTo>
                    <a:pt x="6752" y="4188"/>
                    <a:pt x="7522" y="6359"/>
                    <a:pt x="7924" y="9171"/>
                  </a:cubicBezTo>
                  <a:cubicBezTo>
                    <a:pt x="4967" y="9042"/>
                    <a:pt x="2926" y="8212"/>
                    <a:pt x="2229" y="6779"/>
                  </a:cubicBezTo>
                  <a:cubicBezTo>
                    <a:pt x="1705" y="5705"/>
                    <a:pt x="2114" y="4585"/>
                    <a:pt x="2751" y="3949"/>
                  </a:cubicBezTo>
                  <a:cubicBezTo>
                    <a:pt x="3199" y="3503"/>
                    <a:pt x="3752" y="3275"/>
                    <a:pt x="4334" y="3275"/>
                  </a:cubicBezTo>
                  <a:close/>
                  <a:moveTo>
                    <a:pt x="22163" y="1"/>
                  </a:moveTo>
                  <a:cubicBezTo>
                    <a:pt x="21829" y="1"/>
                    <a:pt x="21483" y="40"/>
                    <a:pt x="21130" y="121"/>
                  </a:cubicBezTo>
                  <a:cubicBezTo>
                    <a:pt x="19709" y="446"/>
                    <a:pt x="18451" y="1539"/>
                    <a:pt x="17492" y="3284"/>
                  </a:cubicBezTo>
                  <a:cubicBezTo>
                    <a:pt x="16798" y="4541"/>
                    <a:pt x="16230" y="6220"/>
                    <a:pt x="15915" y="8264"/>
                  </a:cubicBezTo>
                  <a:cubicBezTo>
                    <a:pt x="14736" y="8551"/>
                    <a:pt x="13411" y="8794"/>
                    <a:pt x="11927" y="8978"/>
                  </a:cubicBezTo>
                  <a:cubicBezTo>
                    <a:pt x="11107" y="9080"/>
                    <a:pt x="10326" y="9145"/>
                    <a:pt x="9588" y="9172"/>
                  </a:cubicBezTo>
                  <a:cubicBezTo>
                    <a:pt x="9124" y="5865"/>
                    <a:pt x="8126" y="3043"/>
                    <a:pt x="6168" y="2080"/>
                  </a:cubicBezTo>
                  <a:cubicBezTo>
                    <a:pt x="5566" y="1783"/>
                    <a:pt x="4941" y="1637"/>
                    <a:pt x="4330" y="1637"/>
                  </a:cubicBezTo>
                  <a:cubicBezTo>
                    <a:pt x="3327" y="1637"/>
                    <a:pt x="2361" y="2030"/>
                    <a:pt x="1598" y="2790"/>
                  </a:cubicBezTo>
                  <a:cubicBezTo>
                    <a:pt x="337" y="4046"/>
                    <a:pt x="0" y="5937"/>
                    <a:pt x="759" y="7494"/>
                  </a:cubicBezTo>
                  <a:cubicBezTo>
                    <a:pt x="1388" y="8784"/>
                    <a:pt x="3157" y="10686"/>
                    <a:pt x="8115" y="10824"/>
                  </a:cubicBezTo>
                  <a:cubicBezTo>
                    <a:pt x="8477" y="14897"/>
                    <a:pt x="8227" y="19836"/>
                    <a:pt x="7771" y="23470"/>
                  </a:cubicBezTo>
                  <a:lnTo>
                    <a:pt x="9393" y="23675"/>
                  </a:lnTo>
                  <a:cubicBezTo>
                    <a:pt x="9533" y="22553"/>
                    <a:pt x="10260" y="16338"/>
                    <a:pt x="9771" y="10806"/>
                  </a:cubicBezTo>
                  <a:cubicBezTo>
                    <a:pt x="10499" y="10772"/>
                    <a:pt x="11283" y="10706"/>
                    <a:pt x="12127" y="10600"/>
                  </a:cubicBezTo>
                  <a:cubicBezTo>
                    <a:pt x="13453" y="10437"/>
                    <a:pt x="14644" y="10230"/>
                    <a:pt x="15716" y="9994"/>
                  </a:cubicBezTo>
                  <a:lnTo>
                    <a:pt x="15716" y="9994"/>
                  </a:lnTo>
                  <a:cubicBezTo>
                    <a:pt x="15431" y="13726"/>
                    <a:pt x="15946" y="18434"/>
                    <a:pt x="17860" y="23845"/>
                  </a:cubicBezTo>
                  <a:lnTo>
                    <a:pt x="19401" y="23300"/>
                  </a:lnTo>
                  <a:cubicBezTo>
                    <a:pt x="17474" y="17849"/>
                    <a:pt x="17052" y="13146"/>
                    <a:pt x="17411" y="9565"/>
                  </a:cubicBezTo>
                  <a:cubicBezTo>
                    <a:pt x="23043" y="7960"/>
                    <a:pt x="24651" y="5456"/>
                    <a:pt x="25102" y="4277"/>
                  </a:cubicBezTo>
                  <a:cubicBezTo>
                    <a:pt x="25563" y="3076"/>
                    <a:pt x="25404" y="1900"/>
                    <a:pt x="24667" y="1051"/>
                  </a:cubicBezTo>
                  <a:cubicBezTo>
                    <a:pt x="24074" y="367"/>
                    <a:pt x="23178" y="1"/>
                    <a:pt x="221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114"/>
            <p:cNvSpPr/>
            <p:nvPr/>
          </p:nvSpPr>
          <p:spPr>
            <a:xfrm>
              <a:off x="2107412" y="3219613"/>
              <a:ext cx="362302" cy="226510"/>
            </a:xfrm>
            <a:custGeom>
              <a:avLst/>
              <a:gdLst/>
              <a:ahLst/>
              <a:cxnLst/>
              <a:rect l="l" t="t" r="r" b="b"/>
              <a:pathLst>
                <a:path w="22916" h="14327" extrusionOk="0">
                  <a:moveTo>
                    <a:pt x="0" y="0"/>
                  </a:moveTo>
                  <a:lnTo>
                    <a:pt x="0" y="2869"/>
                  </a:lnTo>
                  <a:cubicBezTo>
                    <a:pt x="0" y="9197"/>
                    <a:pt x="5132" y="14327"/>
                    <a:pt x="11458" y="14327"/>
                  </a:cubicBezTo>
                  <a:cubicBezTo>
                    <a:pt x="17786" y="14327"/>
                    <a:pt x="22916" y="9197"/>
                    <a:pt x="22916" y="2867"/>
                  </a:cubicBezTo>
                  <a:lnTo>
                    <a:pt x="229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114"/>
            <p:cNvSpPr/>
            <p:nvPr/>
          </p:nvSpPr>
          <p:spPr>
            <a:xfrm>
              <a:off x="2086670" y="3273016"/>
              <a:ext cx="403503" cy="45375"/>
            </a:xfrm>
            <a:custGeom>
              <a:avLst/>
              <a:gdLst/>
              <a:ahLst/>
              <a:cxnLst/>
              <a:rect l="l" t="t" r="r" b="b"/>
              <a:pathLst>
                <a:path w="25522" h="2870" extrusionOk="0">
                  <a:moveTo>
                    <a:pt x="1434" y="0"/>
                  </a:moveTo>
                  <a:cubicBezTo>
                    <a:pt x="643" y="2"/>
                    <a:pt x="1" y="642"/>
                    <a:pt x="1" y="1435"/>
                  </a:cubicBezTo>
                  <a:cubicBezTo>
                    <a:pt x="1" y="2226"/>
                    <a:pt x="643" y="2868"/>
                    <a:pt x="1434" y="2869"/>
                  </a:cubicBezTo>
                  <a:lnTo>
                    <a:pt x="24087" y="2869"/>
                  </a:lnTo>
                  <a:cubicBezTo>
                    <a:pt x="24880" y="2869"/>
                    <a:pt x="25522" y="2226"/>
                    <a:pt x="25520" y="1435"/>
                  </a:cubicBezTo>
                  <a:cubicBezTo>
                    <a:pt x="25520" y="642"/>
                    <a:pt x="24878" y="0"/>
                    <a:pt x="240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114"/>
            <p:cNvSpPr/>
            <p:nvPr/>
          </p:nvSpPr>
          <p:spPr>
            <a:xfrm>
              <a:off x="2125482" y="3356283"/>
              <a:ext cx="325860" cy="45343"/>
            </a:xfrm>
            <a:custGeom>
              <a:avLst/>
              <a:gdLst/>
              <a:ahLst/>
              <a:cxnLst/>
              <a:rect l="l" t="t" r="r" b="b"/>
              <a:pathLst>
                <a:path w="20611" h="2868" extrusionOk="0">
                  <a:moveTo>
                    <a:pt x="1434" y="1"/>
                  </a:moveTo>
                  <a:cubicBezTo>
                    <a:pt x="643" y="1"/>
                    <a:pt x="1" y="643"/>
                    <a:pt x="1" y="1433"/>
                  </a:cubicBezTo>
                  <a:cubicBezTo>
                    <a:pt x="1" y="2226"/>
                    <a:pt x="643" y="2868"/>
                    <a:pt x="1434" y="2868"/>
                  </a:cubicBezTo>
                  <a:lnTo>
                    <a:pt x="19177" y="2868"/>
                  </a:lnTo>
                  <a:cubicBezTo>
                    <a:pt x="19968" y="2868"/>
                    <a:pt x="20610" y="2226"/>
                    <a:pt x="20610" y="1433"/>
                  </a:cubicBezTo>
                  <a:cubicBezTo>
                    <a:pt x="20610" y="643"/>
                    <a:pt x="19968" y="1"/>
                    <a:pt x="191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114"/>
            <p:cNvSpPr/>
            <p:nvPr/>
          </p:nvSpPr>
          <p:spPr>
            <a:xfrm>
              <a:off x="2289643" y="3692242"/>
              <a:ext cx="197957" cy="49058"/>
            </a:xfrm>
            <a:custGeom>
              <a:avLst/>
              <a:gdLst/>
              <a:ahLst/>
              <a:cxnLst/>
              <a:rect l="l" t="t" r="r" b="b"/>
              <a:pathLst>
                <a:path w="12521" h="3103" extrusionOk="0">
                  <a:moveTo>
                    <a:pt x="1" y="1"/>
                  </a:moveTo>
                  <a:lnTo>
                    <a:pt x="1" y="3103"/>
                  </a:lnTo>
                  <a:lnTo>
                    <a:pt x="12521" y="3103"/>
                  </a:lnTo>
                  <a:lnTo>
                    <a:pt x="125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114"/>
            <p:cNvSpPr/>
            <p:nvPr/>
          </p:nvSpPr>
          <p:spPr>
            <a:xfrm>
              <a:off x="2461630" y="3555035"/>
              <a:ext cx="326255" cy="326255"/>
            </a:xfrm>
            <a:custGeom>
              <a:avLst/>
              <a:gdLst/>
              <a:ahLst/>
              <a:cxnLst/>
              <a:rect l="l" t="t" r="r" b="b"/>
              <a:pathLst>
                <a:path w="20636" h="20636" extrusionOk="0">
                  <a:moveTo>
                    <a:pt x="10318" y="0"/>
                  </a:moveTo>
                  <a:cubicBezTo>
                    <a:pt x="4619" y="0"/>
                    <a:pt x="0" y="4621"/>
                    <a:pt x="0" y="10318"/>
                  </a:cubicBezTo>
                  <a:cubicBezTo>
                    <a:pt x="0" y="16017"/>
                    <a:pt x="4619" y="20636"/>
                    <a:pt x="10318" y="20636"/>
                  </a:cubicBezTo>
                  <a:cubicBezTo>
                    <a:pt x="16017" y="20636"/>
                    <a:pt x="20636" y="16015"/>
                    <a:pt x="20636" y="10318"/>
                  </a:cubicBezTo>
                  <a:cubicBezTo>
                    <a:pt x="20636" y="4621"/>
                    <a:pt x="16017" y="0"/>
                    <a:pt x="10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114"/>
            <p:cNvSpPr/>
            <p:nvPr/>
          </p:nvSpPr>
          <p:spPr>
            <a:xfrm>
              <a:off x="2481012" y="3574385"/>
              <a:ext cx="287489" cy="287521"/>
            </a:xfrm>
            <a:custGeom>
              <a:avLst/>
              <a:gdLst/>
              <a:ahLst/>
              <a:cxnLst/>
              <a:rect l="l" t="t" r="r" b="b"/>
              <a:pathLst>
                <a:path w="18184" h="18186" extrusionOk="0">
                  <a:moveTo>
                    <a:pt x="9092" y="1"/>
                  </a:moveTo>
                  <a:cubicBezTo>
                    <a:pt x="4071" y="1"/>
                    <a:pt x="0" y="4071"/>
                    <a:pt x="0" y="9094"/>
                  </a:cubicBezTo>
                  <a:cubicBezTo>
                    <a:pt x="0" y="14117"/>
                    <a:pt x="4071" y="18186"/>
                    <a:pt x="9092" y="18186"/>
                  </a:cubicBezTo>
                  <a:cubicBezTo>
                    <a:pt x="14113" y="18186"/>
                    <a:pt x="18184" y="14115"/>
                    <a:pt x="18184" y="9094"/>
                  </a:cubicBezTo>
                  <a:cubicBezTo>
                    <a:pt x="18184" y="4073"/>
                    <a:pt x="14113" y="1"/>
                    <a:pt x="90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114"/>
            <p:cNvSpPr/>
            <p:nvPr/>
          </p:nvSpPr>
          <p:spPr>
            <a:xfrm>
              <a:off x="2562287" y="3633574"/>
              <a:ext cx="136077" cy="189831"/>
            </a:xfrm>
            <a:custGeom>
              <a:avLst/>
              <a:gdLst/>
              <a:ahLst/>
              <a:cxnLst/>
              <a:rect l="l" t="t" r="r" b="b"/>
              <a:pathLst>
                <a:path w="8607" h="12007" extrusionOk="0">
                  <a:moveTo>
                    <a:pt x="2935" y="0"/>
                  </a:moveTo>
                  <a:lnTo>
                    <a:pt x="959" y="6282"/>
                  </a:lnTo>
                  <a:lnTo>
                    <a:pt x="3188" y="6282"/>
                  </a:lnTo>
                  <a:lnTo>
                    <a:pt x="0" y="12006"/>
                  </a:lnTo>
                  <a:lnTo>
                    <a:pt x="7392" y="4614"/>
                  </a:lnTo>
                  <a:lnTo>
                    <a:pt x="3993" y="4614"/>
                  </a:lnTo>
                  <a:lnTo>
                    <a:pt x="86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114"/>
            <p:cNvSpPr/>
            <p:nvPr/>
          </p:nvSpPr>
          <p:spPr>
            <a:xfrm>
              <a:off x="2091713" y="3692242"/>
              <a:ext cx="197957" cy="49058"/>
            </a:xfrm>
            <a:custGeom>
              <a:avLst/>
              <a:gdLst/>
              <a:ahLst/>
              <a:cxnLst/>
              <a:rect l="l" t="t" r="r" b="b"/>
              <a:pathLst>
                <a:path w="12521" h="3103" extrusionOk="0">
                  <a:moveTo>
                    <a:pt x="1" y="1"/>
                  </a:moveTo>
                  <a:lnTo>
                    <a:pt x="1" y="3103"/>
                  </a:lnTo>
                  <a:lnTo>
                    <a:pt x="12521" y="3103"/>
                  </a:lnTo>
                  <a:lnTo>
                    <a:pt x="125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114"/>
            <p:cNvSpPr/>
            <p:nvPr/>
          </p:nvSpPr>
          <p:spPr>
            <a:xfrm>
              <a:off x="1791436" y="3555035"/>
              <a:ext cx="326255" cy="326255"/>
            </a:xfrm>
            <a:custGeom>
              <a:avLst/>
              <a:gdLst/>
              <a:ahLst/>
              <a:cxnLst/>
              <a:rect l="l" t="t" r="r" b="b"/>
              <a:pathLst>
                <a:path w="20636" h="20636" extrusionOk="0">
                  <a:moveTo>
                    <a:pt x="10318" y="0"/>
                  </a:moveTo>
                  <a:cubicBezTo>
                    <a:pt x="4621" y="0"/>
                    <a:pt x="1" y="4621"/>
                    <a:pt x="1" y="10318"/>
                  </a:cubicBezTo>
                  <a:cubicBezTo>
                    <a:pt x="1" y="16015"/>
                    <a:pt x="4619" y="20636"/>
                    <a:pt x="10318" y="20636"/>
                  </a:cubicBezTo>
                  <a:cubicBezTo>
                    <a:pt x="16016" y="20636"/>
                    <a:pt x="20636" y="16015"/>
                    <a:pt x="20636" y="10318"/>
                  </a:cubicBezTo>
                  <a:cubicBezTo>
                    <a:pt x="20636" y="4621"/>
                    <a:pt x="16016" y="0"/>
                    <a:pt x="10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114"/>
            <p:cNvSpPr/>
            <p:nvPr/>
          </p:nvSpPr>
          <p:spPr>
            <a:xfrm>
              <a:off x="1810818" y="3574417"/>
              <a:ext cx="287505" cy="287489"/>
            </a:xfrm>
            <a:custGeom>
              <a:avLst/>
              <a:gdLst/>
              <a:ahLst/>
              <a:cxnLst/>
              <a:rect l="l" t="t" r="r" b="b"/>
              <a:pathLst>
                <a:path w="18185" h="18184" extrusionOk="0">
                  <a:moveTo>
                    <a:pt x="9092" y="0"/>
                  </a:moveTo>
                  <a:cubicBezTo>
                    <a:pt x="4069" y="0"/>
                    <a:pt x="1" y="4071"/>
                    <a:pt x="1" y="9092"/>
                  </a:cubicBezTo>
                  <a:cubicBezTo>
                    <a:pt x="1" y="14113"/>
                    <a:pt x="4071" y="18184"/>
                    <a:pt x="9092" y="18184"/>
                  </a:cubicBezTo>
                  <a:cubicBezTo>
                    <a:pt x="14114" y="18184"/>
                    <a:pt x="18184" y="14113"/>
                    <a:pt x="18184" y="9092"/>
                  </a:cubicBezTo>
                  <a:cubicBezTo>
                    <a:pt x="18184" y="4071"/>
                    <a:pt x="14115" y="0"/>
                    <a:pt x="90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114"/>
            <p:cNvSpPr/>
            <p:nvPr/>
          </p:nvSpPr>
          <p:spPr>
            <a:xfrm>
              <a:off x="1855131" y="3632926"/>
              <a:ext cx="191759" cy="162464"/>
            </a:xfrm>
            <a:custGeom>
              <a:avLst/>
              <a:gdLst/>
              <a:ahLst/>
              <a:cxnLst/>
              <a:rect l="l" t="t" r="r" b="b"/>
              <a:pathLst>
                <a:path w="12129" h="10276" extrusionOk="0">
                  <a:moveTo>
                    <a:pt x="10460" y="1"/>
                  </a:moveTo>
                  <a:lnTo>
                    <a:pt x="10460" y="1"/>
                  </a:lnTo>
                  <a:cubicBezTo>
                    <a:pt x="10460" y="1"/>
                    <a:pt x="10041" y="1665"/>
                    <a:pt x="5314" y="3015"/>
                  </a:cubicBezTo>
                  <a:cubicBezTo>
                    <a:pt x="0" y="4534"/>
                    <a:pt x="1192" y="9589"/>
                    <a:pt x="1192" y="9589"/>
                  </a:cubicBezTo>
                  <a:cubicBezTo>
                    <a:pt x="1873" y="8087"/>
                    <a:pt x="3278" y="6939"/>
                    <a:pt x="6024" y="5808"/>
                  </a:cubicBezTo>
                  <a:cubicBezTo>
                    <a:pt x="8770" y="4678"/>
                    <a:pt x="9933" y="2658"/>
                    <a:pt x="9933" y="2658"/>
                  </a:cubicBezTo>
                  <a:lnTo>
                    <a:pt x="9933" y="2658"/>
                  </a:lnTo>
                  <a:cubicBezTo>
                    <a:pt x="9933" y="2658"/>
                    <a:pt x="9352" y="4985"/>
                    <a:pt x="6137" y="6439"/>
                  </a:cubicBezTo>
                  <a:cubicBezTo>
                    <a:pt x="2922" y="7893"/>
                    <a:pt x="1921" y="10218"/>
                    <a:pt x="1921" y="10218"/>
                  </a:cubicBezTo>
                  <a:cubicBezTo>
                    <a:pt x="1921" y="10218"/>
                    <a:pt x="2401" y="10276"/>
                    <a:pt x="3137" y="10276"/>
                  </a:cubicBezTo>
                  <a:cubicBezTo>
                    <a:pt x="4992" y="10276"/>
                    <a:pt x="8472" y="9911"/>
                    <a:pt x="9998" y="7345"/>
                  </a:cubicBezTo>
                  <a:cubicBezTo>
                    <a:pt x="12129" y="3758"/>
                    <a:pt x="10460" y="1"/>
                    <a:pt x="104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114"/>
            <p:cNvSpPr/>
            <p:nvPr/>
          </p:nvSpPr>
          <p:spPr>
            <a:xfrm>
              <a:off x="2289643" y="3880718"/>
              <a:ext cx="120346" cy="174337"/>
            </a:xfrm>
            <a:custGeom>
              <a:avLst/>
              <a:gdLst/>
              <a:ahLst/>
              <a:cxnLst/>
              <a:rect l="l" t="t" r="r" b="b"/>
              <a:pathLst>
                <a:path w="7612" h="11027" extrusionOk="0">
                  <a:moveTo>
                    <a:pt x="1" y="1"/>
                  </a:moveTo>
                  <a:lnTo>
                    <a:pt x="1" y="11027"/>
                  </a:lnTo>
                  <a:lnTo>
                    <a:pt x="7611" y="11027"/>
                  </a:lnTo>
                  <a:lnTo>
                    <a:pt x="76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114"/>
            <p:cNvSpPr/>
            <p:nvPr/>
          </p:nvSpPr>
          <p:spPr>
            <a:xfrm>
              <a:off x="2328454" y="3880718"/>
              <a:ext cx="120346" cy="174337"/>
            </a:xfrm>
            <a:custGeom>
              <a:avLst/>
              <a:gdLst/>
              <a:ahLst/>
              <a:cxnLst/>
              <a:rect l="l" t="t" r="r" b="b"/>
              <a:pathLst>
                <a:path w="7612" h="11027" extrusionOk="0">
                  <a:moveTo>
                    <a:pt x="1" y="1"/>
                  </a:moveTo>
                  <a:lnTo>
                    <a:pt x="1" y="11027"/>
                  </a:lnTo>
                  <a:lnTo>
                    <a:pt x="7611" y="11027"/>
                  </a:lnTo>
                  <a:lnTo>
                    <a:pt x="76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114"/>
            <p:cNvSpPr/>
            <p:nvPr/>
          </p:nvSpPr>
          <p:spPr>
            <a:xfrm>
              <a:off x="2371819" y="3932462"/>
              <a:ext cx="34071" cy="61975"/>
            </a:xfrm>
            <a:custGeom>
              <a:avLst/>
              <a:gdLst/>
              <a:ahLst/>
              <a:cxnLst/>
              <a:rect l="l" t="t" r="r" b="b"/>
              <a:pathLst>
                <a:path w="2155" h="3920" extrusionOk="0">
                  <a:moveTo>
                    <a:pt x="0" y="1"/>
                  </a:moveTo>
                  <a:lnTo>
                    <a:pt x="0" y="3919"/>
                  </a:lnTo>
                  <a:lnTo>
                    <a:pt x="2154" y="3919"/>
                  </a:lnTo>
                  <a:lnTo>
                    <a:pt x="21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114"/>
            <p:cNvSpPr/>
            <p:nvPr/>
          </p:nvSpPr>
          <p:spPr>
            <a:xfrm>
              <a:off x="3353737" y="3819395"/>
              <a:ext cx="794785" cy="344958"/>
            </a:xfrm>
            <a:custGeom>
              <a:avLst/>
              <a:gdLst/>
              <a:ahLst/>
              <a:cxnLst/>
              <a:rect l="l" t="t" r="r" b="b"/>
              <a:pathLst>
                <a:path w="50271" h="21819" extrusionOk="0">
                  <a:moveTo>
                    <a:pt x="36322" y="0"/>
                  </a:moveTo>
                  <a:lnTo>
                    <a:pt x="36207" y="505"/>
                  </a:lnTo>
                  <a:cubicBezTo>
                    <a:pt x="43100" y="2059"/>
                    <a:pt x="47529" y="4281"/>
                    <a:pt x="49020" y="6933"/>
                  </a:cubicBezTo>
                  <a:cubicBezTo>
                    <a:pt x="49625" y="8008"/>
                    <a:pt x="49732" y="9148"/>
                    <a:pt x="49337" y="10318"/>
                  </a:cubicBezTo>
                  <a:cubicBezTo>
                    <a:pt x="48071" y="14076"/>
                    <a:pt x="42254" y="18866"/>
                    <a:pt x="32476" y="20504"/>
                  </a:cubicBezTo>
                  <a:cubicBezTo>
                    <a:pt x="29946" y="20927"/>
                    <a:pt x="27349" y="21302"/>
                    <a:pt x="25481" y="21302"/>
                  </a:cubicBezTo>
                  <a:cubicBezTo>
                    <a:pt x="24157" y="21302"/>
                    <a:pt x="23200" y="21114"/>
                    <a:pt x="22891" y="20622"/>
                  </a:cubicBezTo>
                  <a:cubicBezTo>
                    <a:pt x="22566" y="20106"/>
                    <a:pt x="22925" y="19128"/>
                    <a:pt x="23986" y="17629"/>
                  </a:cubicBezTo>
                  <a:cubicBezTo>
                    <a:pt x="24369" y="17084"/>
                    <a:pt x="24276" y="16684"/>
                    <a:pt x="24128" y="16443"/>
                  </a:cubicBezTo>
                  <a:cubicBezTo>
                    <a:pt x="23608" y="15591"/>
                    <a:pt x="21210" y="15292"/>
                    <a:pt x="18109" y="15292"/>
                  </a:cubicBezTo>
                  <a:cubicBezTo>
                    <a:pt x="11458" y="15292"/>
                    <a:pt x="1566" y="16665"/>
                    <a:pt x="0" y="16888"/>
                  </a:cubicBezTo>
                  <a:lnTo>
                    <a:pt x="73" y="17401"/>
                  </a:lnTo>
                  <a:cubicBezTo>
                    <a:pt x="5734" y="16591"/>
                    <a:pt x="13317" y="15798"/>
                    <a:pt x="18362" y="15798"/>
                  </a:cubicBezTo>
                  <a:cubicBezTo>
                    <a:pt x="21236" y="15798"/>
                    <a:pt x="23287" y="16056"/>
                    <a:pt x="23689" y="16714"/>
                  </a:cubicBezTo>
                  <a:cubicBezTo>
                    <a:pt x="23724" y="16772"/>
                    <a:pt x="23832" y="16950"/>
                    <a:pt x="23564" y="17330"/>
                  </a:cubicBezTo>
                  <a:cubicBezTo>
                    <a:pt x="22337" y="19065"/>
                    <a:pt x="21994" y="20166"/>
                    <a:pt x="22453" y="20897"/>
                  </a:cubicBezTo>
                  <a:cubicBezTo>
                    <a:pt x="22840" y="21513"/>
                    <a:pt x="23756" y="21819"/>
                    <a:pt x="25463" y="21819"/>
                  </a:cubicBezTo>
                  <a:cubicBezTo>
                    <a:pt x="27062" y="21819"/>
                    <a:pt x="29358" y="21550"/>
                    <a:pt x="32564" y="21014"/>
                  </a:cubicBezTo>
                  <a:cubicBezTo>
                    <a:pt x="39563" y="19841"/>
                    <a:pt x="47953" y="16046"/>
                    <a:pt x="49827" y="10481"/>
                  </a:cubicBezTo>
                  <a:cubicBezTo>
                    <a:pt x="50270" y="9168"/>
                    <a:pt x="50149" y="7889"/>
                    <a:pt x="49470" y="6679"/>
                  </a:cubicBezTo>
                  <a:cubicBezTo>
                    <a:pt x="47906" y="3896"/>
                    <a:pt x="43360" y="1586"/>
                    <a:pt x="36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114"/>
            <p:cNvSpPr/>
            <p:nvPr/>
          </p:nvSpPr>
          <p:spPr>
            <a:xfrm>
              <a:off x="3321360" y="3627393"/>
              <a:ext cx="65928" cy="89959"/>
            </a:xfrm>
            <a:custGeom>
              <a:avLst/>
              <a:gdLst/>
              <a:ahLst/>
              <a:cxnLst/>
              <a:rect l="l" t="t" r="r" b="b"/>
              <a:pathLst>
                <a:path w="4170" h="5690" extrusionOk="0">
                  <a:moveTo>
                    <a:pt x="2085" y="0"/>
                  </a:moveTo>
                  <a:cubicBezTo>
                    <a:pt x="934" y="0"/>
                    <a:pt x="1" y="1273"/>
                    <a:pt x="1" y="2845"/>
                  </a:cubicBezTo>
                  <a:cubicBezTo>
                    <a:pt x="1" y="4415"/>
                    <a:pt x="934" y="5689"/>
                    <a:pt x="2085" y="5689"/>
                  </a:cubicBezTo>
                  <a:cubicBezTo>
                    <a:pt x="3237" y="5689"/>
                    <a:pt x="4170" y="4415"/>
                    <a:pt x="4170" y="2845"/>
                  </a:cubicBezTo>
                  <a:cubicBezTo>
                    <a:pt x="4170" y="1274"/>
                    <a:pt x="3237" y="0"/>
                    <a:pt x="20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114"/>
            <p:cNvSpPr/>
            <p:nvPr/>
          </p:nvSpPr>
          <p:spPr>
            <a:xfrm>
              <a:off x="3332821" y="3627393"/>
              <a:ext cx="65928" cy="89959"/>
            </a:xfrm>
            <a:custGeom>
              <a:avLst/>
              <a:gdLst/>
              <a:ahLst/>
              <a:cxnLst/>
              <a:rect l="l" t="t" r="r" b="b"/>
              <a:pathLst>
                <a:path w="4170" h="5690" extrusionOk="0">
                  <a:moveTo>
                    <a:pt x="2085" y="0"/>
                  </a:moveTo>
                  <a:cubicBezTo>
                    <a:pt x="933" y="0"/>
                    <a:pt x="0" y="1273"/>
                    <a:pt x="0" y="2845"/>
                  </a:cubicBezTo>
                  <a:cubicBezTo>
                    <a:pt x="0" y="4415"/>
                    <a:pt x="933" y="5689"/>
                    <a:pt x="2085" y="5689"/>
                  </a:cubicBezTo>
                  <a:cubicBezTo>
                    <a:pt x="3236" y="5689"/>
                    <a:pt x="4169" y="4415"/>
                    <a:pt x="4169" y="2845"/>
                  </a:cubicBezTo>
                  <a:cubicBezTo>
                    <a:pt x="4169" y="1274"/>
                    <a:pt x="3236" y="0"/>
                    <a:pt x="20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114"/>
            <p:cNvSpPr/>
            <p:nvPr/>
          </p:nvSpPr>
          <p:spPr>
            <a:xfrm>
              <a:off x="3370637" y="3666173"/>
              <a:ext cx="677269" cy="271110"/>
            </a:xfrm>
            <a:custGeom>
              <a:avLst/>
              <a:gdLst/>
              <a:ahLst/>
              <a:cxnLst/>
              <a:rect l="l" t="t" r="r" b="b"/>
              <a:pathLst>
                <a:path w="42838" h="17148" extrusionOk="0">
                  <a:moveTo>
                    <a:pt x="1478" y="0"/>
                  </a:moveTo>
                  <a:lnTo>
                    <a:pt x="0" y="466"/>
                  </a:lnTo>
                  <a:lnTo>
                    <a:pt x="5256" y="17147"/>
                  </a:lnTo>
                  <a:lnTo>
                    <a:pt x="39875" y="17147"/>
                  </a:lnTo>
                  <a:cubicBezTo>
                    <a:pt x="40774" y="17147"/>
                    <a:pt x="41618" y="16719"/>
                    <a:pt x="42150" y="15993"/>
                  </a:cubicBezTo>
                  <a:cubicBezTo>
                    <a:pt x="42682" y="15268"/>
                    <a:pt x="42837" y="14333"/>
                    <a:pt x="42567" y="13475"/>
                  </a:cubicBezTo>
                  <a:lnTo>
                    <a:pt x="38322" y="0"/>
                  </a:lnTo>
                  <a:lnTo>
                    <a:pt x="36843" y="466"/>
                  </a:lnTo>
                  <a:lnTo>
                    <a:pt x="41088" y="13942"/>
                  </a:lnTo>
                  <a:cubicBezTo>
                    <a:pt x="41346" y="14762"/>
                    <a:pt x="40734" y="15596"/>
                    <a:pt x="39875" y="15596"/>
                  </a:cubicBezTo>
                  <a:lnTo>
                    <a:pt x="6393" y="15596"/>
                  </a:lnTo>
                  <a:lnTo>
                    <a:pt x="14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114"/>
            <p:cNvSpPr/>
            <p:nvPr/>
          </p:nvSpPr>
          <p:spPr>
            <a:xfrm>
              <a:off x="3270865" y="3582985"/>
              <a:ext cx="706169" cy="355425"/>
            </a:xfrm>
            <a:custGeom>
              <a:avLst/>
              <a:gdLst/>
              <a:ahLst/>
              <a:cxnLst/>
              <a:rect l="l" t="t" r="r" b="b"/>
              <a:pathLst>
                <a:path w="44666" h="22481" extrusionOk="0">
                  <a:moveTo>
                    <a:pt x="6905" y="0"/>
                  </a:moveTo>
                  <a:lnTo>
                    <a:pt x="1" y="22480"/>
                  </a:lnTo>
                  <a:lnTo>
                    <a:pt x="37762" y="22480"/>
                  </a:lnTo>
                  <a:lnTo>
                    <a:pt x="446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114"/>
            <p:cNvSpPr/>
            <p:nvPr/>
          </p:nvSpPr>
          <p:spPr>
            <a:xfrm>
              <a:off x="3288951" y="3596344"/>
              <a:ext cx="670012" cy="328690"/>
            </a:xfrm>
            <a:custGeom>
              <a:avLst/>
              <a:gdLst/>
              <a:ahLst/>
              <a:cxnLst/>
              <a:rect l="l" t="t" r="r" b="b"/>
              <a:pathLst>
                <a:path w="42379" h="20790" extrusionOk="0">
                  <a:moveTo>
                    <a:pt x="6385" y="1"/>
                  </a:moveTo>
                  <a:lnTo>
                    <a:pt x="0" y="20790"/>
                  </a:lnTo>
                  <a:lnTo>
                    <a:pt x="35994" y="20790"/>
                  </a:lnTo>
                  <a:lnTo>
                    <a:pt x="423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114"/>
            <p:cNvSpPr/>
            <p:nvPr/>
          </p:nvSpPr>
          <p:spPr>
            <a:xfrm>
              <a:off x="3313825" y="3588365"/>
              <a:ext cx="132741" cy="376998"/>
            </a:xfrm>
            <a:custGeom>
              <a:avLst/>
              <a:gdLst/>
              <a:ahLst/>
              <a:cxnLst/>
              <a:rect l="l" t="t" r="r" b="b"/>
              <a:pathLst>
                <a:path w="8396" h="25915" extrusionOk="0">
                  <a:moveTo>
                    <a:pt x="7902" y="1"/>
                  </a:moveTo>
                  <a:lnTo>
                    <a:pt x="1" y="25762"/>
                  </a:lnTo>
                  <a:lnTo>
                    <a:pt x="496" y="25914"/>
                  </a:lnTo>
                  <a:lnTo>
                    <a:pt x="8396" y="151"/>
                  </a:lnTo>
                  <a:lnTo>
                    <a:pt x="79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114"/>
            <p:cNvSpPr/>
            <p:nvPr/>
          </p:nvSpPr>
          <p:spPr>
            <a:xfrm>
              <a:off x="3412188" y="3588365"/>
              <a:ext cx="132725" cy="376998"/>
            </a:xfrm>
            <a:custGeom>
              <a:avLst/>
              <a:gdLst/>
              <a:ahLst/>
              <a:cxnLst/>
              <a:rect l="l" t="t" r="r" b="b"/>
              <a:pathLst>
                <a:path w="8395" h="25915" extrusionOk="0">
                  <a:moveTo>
                    <a:pt x="7902" y="1"/>
                  </a:moveTo>
                  <a:lnTo>
                    <a:pt x="0" y="25762"/>
                  </a:lnTo>
                  <a:lnTo>
                    <a:pt x="495" y="25914"/>
                  </a:lnTo>
                  <a:lnTo>
                    <a:pt x="8395" y="151"/>
                  </a:lnTo>
                  <a:lnTo>
                    <a:pt x="79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114"/>
            <p:cNvSpPr/>
            <p:nvPr/>
          </p:nvSpPr>
          <p:spPr>
            <a:xfrm>
              <a:off x="3510552" y="3588365"/>
              <a:ext cx="132741" cy="376998"/>
            </a:xfrm>
            <a:custGeom>
              <a:avLst/>
              <a:gdLst/>
              <a:ahLst/>
              <a:cxnLst/>
              <a:rect l="l" t="t" r="r" b="b"/>
              <a:pathLst>
                <a:path w="8396" h="25915" extrusionOk="0">
                  <a:moveTo>
                    <a:pt x="7901" y="1"/>
                  </a:moveTo>
                  <a:lnTo>
                    <a:pt x="1" y="25762"/>
                  </a:lnTo>
                  <a:lnTo>
                    <a:pt x="494" y="25914"/>
                  </a:lnTo>
                  <a:lnTo>
                    <a:pt x="8396" y="151"/>
                  </a:lnTo>
                  <a:lnTo>
                    <a:pt x="790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114"/>
            <p:cNvSpPr/>
            <p:nvPr/>
          </p:nvSpPr>
          <p:spPr>
            <a:xfrm>
              <a:off x="3608915" y="3588365"/>
              <a:ext cx="132725" cy="376998"/>
            </a:xfrm>
            <a:custGeom>
              <a:avLst/>
              <a:gdLst/>
              <a:ahLst/>
              <a:cxnLst/>
              <a:rect l="l" t="t" r="r" b="b"/>
              <a:pathLst>
                <a:path w="8395" h="25915" extrusionOk="0">
                  <a:moveTo>
                    <a:pt x="7902" y="1"/>
                  </a:moveTo>
                  <a:lnTo>
                    <a:pt x="0" y="25762"/>
                  </a:lnTo>
                  <a:lnTo>
                    <a:pt x="493" y="25914"/>
                  </a:lnTo>
                  <a:lnTo>
                    <a:pt x="8395" y="151"/>
                  </a:lnTo>
                  <a:lnTo>
                    <a:pt x="79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114"/>
            <p:cNvSpPr/>
            <p:nvPr/>
          </p:nvSpPr>
          <p:spPr>
            <a:xfrm>
              <a:off x="3707263" y="3588365"/>
              <a:ext cx="132741" cy="376998"/>
            </a:xfrm>
            <a:custGeom>
              <a:avLst/>
              <a:gdLst/>
              <a:ahLst/>
              <a:cxnLst/>
              <a:rect l="l" t="t" r="r" b="b"/>
              <a:pathLst>
                <a:path w="8396" h="25915" extrusionOk="0">
                  <a:moveTo>
                    <a:pt x="7902" y="1"/>
                  </a:moveTo>
                  <a:lnTo>
                    <a:pt x="0" y="25762"/>
                  </a:lnTo>
                  <a:lnTo>
                    <a:pt x="495" y="25914"/>
                  </a:lnTo>
                  <a:lnTo>
                    <a:pt x="8395" y="151"/>
                  </a:lnTo>
                  <a:lnTo>
                    <a:pt x="79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114"/>
            <p:cNvSpPr/>
            <p:nvPr/>
          </p:nvSpPr>
          <p:spPr>
            <a:xfrm>
              <a:off x="3805642" y="3588351"/>
              <a:ext cx="132709" cy="377013"/>
            </a:xfrm>
            <a:custGeom>
              <a:avLst/>
              <a:gdLst/>
              <a:ahLst/>
              <a:cxnLst/>
              <a:rect l="l" t="t" r="r" b="b"/>
              <a:pathLst>
                <a:path w="8394" h="25916" extrusionOk="0">
                  <a:moveTo>
                    <a:pt x="7900" y="0"/>
                  </a:moveTo>
                  <a:lnTo>
                    <a:pt x="0" y="25763"/>
                  </a:lnTo>
                  <a:lnTo>
                    <a:pt x="494" y="25915"/>
                  </a:lnTo>
                  <a:lnTo>
                    <a:pt x="8394" y="152"/>
                  </a:lnTo>
                  <a:lnTo>
                    <a:pt x="79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114"/>
            <p:cNvSpPr/>
            <p:nvPr/>
          </p:nvSpPr>
          <p:spPr>
            <a:xfrm>
              <a:off x="3354152" y="3687025"/>
              <a:ext cx="581502" cy="8200"/>
            </a:xfrm>
            <a:custGeom>
              <a:avLst/>
              <a:gdLst/>
              <a:ahLst/>
              <a:cxnLst/>
              <a:rect l="l" t="t" r="r" b="b"/>
              <a:pathLst>
                <a:path w="44921" h="519" extrusionOk="0">
                  <a:moveTo>
                    <a:pt x="0" y="1"/>
                  </a:moveTo>
                  <a:lnTo>
                    <a:pt x="0" y="518"/>
                  </a:lnTo>
                  <a:lnTo>
                    <a:pt x="44921" y="518"/>
                  </a:lnTo>
                  <a:lnTo>
                    <a:pt x="449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114"/>
            <p:cNvSpPr/>
            <p:nvPr/>
          </p:nvSpPr>
          <p:spPr>
            <a:xfrm>
              <a:off x="3320200" y="3798850"/>
              <a:ext cx="581489" cy="8200"/>
            </a:xfrm>
            <a:custGeom>
              <a:avLst/>
              <a:gdLst/>
              <a:ahLst/>
              <a:cxnLst/>
              <a:rect l="l" t="t" r="r" b="b"/>
              <a:pathLst>
                <a:path w="44920" h="518" extrusionOk="0">
                  <a:moveTo>
                    <a:pt x="0" y="0"/>
                  </a:moveTo>
                  <a:lnTo>
                    <a:pt x="0" y="518"/>
                  </a:lnTo>
                  <a:lnTo>
                    <a:pt x="44919" y="518"/>
                  </a:lnTo>
                  <a:lnTo>
                    <a:pt x="449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114"/>
            <p:cNvSpPr/>
            <p:nvPr/>
          </p:nvSpPr>
          <p:spPr>
            <a:xfrm>
              <a:off x="3270865" y="3938374"/>
              <a:ext cx="624874" cy="29517"/>
            </a:xfrm>
            <a:custGeom>
              <a:avLst/>
              <a:gdLst/>
              <a:ahLst/>
              <a:cxnLst/>
              <a:rect l="l" t="t" r="r" b="b"/>
              <a:pathLst>
                <a:path w="39524" h="1867" extrusionOk="0">
                  <a:moveTo>
                    <a:pt x="1" y="0"/>
                  </a:moveTo>
                  <a:lnTo>
                    <a:pt x="1762" y="1867"/>
                  </a:lnTo>
                  <a:lnTo>
                    <a:pt x="39523" y="1867"/>
                  </a:lnTo>
                  <a:lnTo>
                    <a:pt x="377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114"/>
            <p:cNvSpPr/>
            <p:nvPr/>
          </p:nvSpPr>
          <p:spPr>
            <a:xfrm>
              <a:off x="3867832" y="3582985"/>
              <a:ext cx="137009" cy="384926"/>
            </a:xfrm>
            <a:custGeom>
              <a:avLst/>
              <a:gdLst/>
              <a:ahLst/>
              <a:cxnLst/>
              <a:rect l="l" t="t" r="r" b="b"/>
              <a:pathLst>
                <a:path w="8666" h="24347" extrusionOk="0">
                  <a:moveTo>
                    <a:pt x="6905" y="0"/>
                  </a:moveTo>
                  <a:lnTo>
                    <a:pt x="1" y="22480"/>
                  </a:lnTo>
                  <a:lnTo>
                    <a:pt x="1762" y="24347"/>
                  </a:lnTo>
                  <a:lnTo>
                    <a:pt x="8666" y="1866"/>
                  </a:lnTo>
                  <a:lnTo>
                    <a:pt x="69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114"/>
            <p:cNvSpPr/>
            <p:nvPr/>
          </p:nvSpPr>
          <p:spPr>
            <a:xfrm>
              <a:off x="3932570" y="3627393"/>
              <a:ext cx="65928" cy="89959"/>
            </a:xfrm>
            <a:custGeom>
              <a:avLst/>
              <a:gdLst/>
              <a:ahLst/>
              <a:cxnLst/>
              <a:rect l="l" t="t" r="r" b="b"/>
              <a:pathLst>
                <a:path w="4170" h="5690" extrusionOk="0">
                  <a:moveTo>
                    <a:pt x="2085" y="0"/>
                  </a:moveTo>
                  <a:cubicBezTo>
                    <a:pt x="934" y="0"/>
                    <a:pt x="1" y="1273"/>
                    <a:pt x="1" y="2845"/>
                  </a:cubicBezTo>
                  <a:cubicBezTo>
                    <a:pt x="1" y="4415"/>
                    <a:pt x="934" y="5689"/>
                    <a:pt x="2085" y="5689"/>
                  </a:cubicBezTo>
                  <a:cubicBezTo>
                    <a:pt x="3237" y="5689"/>
                    <a:pt x="4170" y="4415"/>
                    <a:pt x="4170" y="2845"/>
                  </a:cubicBezTo>
                  <a:cubicBezTo>
                    <a:pt x="4170" y="1274"/>
                    <a:pt x="3237" y="0"/>
                    <a:pt x="20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114"/>
            <p:cNvSpPr/>
            <p:nvPr/>
          </p:nvSpPr>
          <p:spPr>
            <a:xfrm>
              <a:off x="3944032" y="3627393"/>
              <a:ext cx="65928" cy="89959"/>
            </a:xfrm>
            <a:custGeom>
              <a:avLst/>
              <a:gdLst/>
              <a:ahLst/>
              <a:cxnLst/>
              <a:rect l="l" t="t" r="r" b="b"/>
              <a:pathLst>
                <a:path w="4170" h="5690" extrusionOk="0">
                  <a:moveTo>
                    <a:pt x="2085" y="0"/>
                  </a:moveTo>
                  <a:cubicBezTo>
                    <a:pt x="933" y="0"/>
                    <a:pt x="0" y="1273"/>
                    <a:pt x="0" y="2845"/>
                  </a:cubicBezTo>
                  <a:cubicBezTo>
                    <a:pt x="0" y="4415"/>
                    <a:pt x="933" y="5689"/>
                    <a:pt x="2085" y="5689"/>
                  </a:cubicBezTo>
                  <a:cubicBezTo>
                    <a:pt x="3236" y="5689"/>
                    <a:pt x="4169" y="4415"/>
                    <a:pt x="4169" y="2845"/>
                  </a:cubicBezTo>
                  <a:cubicBezTo>
                    <a:pt x="4169" y="1274"/>
                    <a:pt x="3236" y="0"/>
                    <a:pt x="20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114"/>
            <p:cNvSpPr/>
            <p:nvPr/>
          </p:nvSpPr>
          <p:spPr>
            <a:xfrm>
              <a:off x="2858106" y="3925648"/>
              <a:ext cx="65928" cy="89975"/>
            </a:xfrm>
            <a:custGeom>
              <a:avLst/>
              <a:gdLst/>
              <a:ahLst/>
              <a:cxnLst/>
              <a:rect l="l" t="t" r="r" b="b"/>
              <a:pathLst>
                <a:path w="4170" h="5691" extrusionOk="0">
                  <a:moveTo>
                    <a:pt x="2085" y="0"/>
                  </a:moveTo>
                  <a:cubicBezTo>
                    <a:pt x="934" y="0"/>
                    <a:pt x="1" y="1274"/>
                    <a:pt x="1" y="2846"/>
                  </a:cubicBezTo>
                  <a:cubicBezTo>
                    <a:pt x="1" y="4417"/>
                    <a:pt x="934" y="5691"/>
                    <a:pt x="2085" y="5691"/>
                  </a:cubicBezTo>
                  <a:cubicBezTo>
                    <a:pt x="3237" y="5691"/>
                    <a:pt x="4170" y="4417"/>
                    <a:pt x="4170" y="2846"/>
                  </a:cubicBezTo>
                  <a:cubicBezTo>
                    <a:pt x="4170" y="1274"/>
                    <a:pt x="3237" y="0"/>
                    <a:pt x="20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114"/>
            <p:cNvSpPr/>
            <p:nvPr/>
          </p:nvSpPr>
          <p:spPr>
            <a:xfrm>
              <a:off x="2869568" y="3925648"/>
              <a:ext cx="65928" cy="89975"/>
            </a:xfrm>
            <a:custGeom>
              <a:avLst/>
              <a:gdLst/>
              <a:ahLst/>
              <a:cxnLst/>
              <a:rect l="l" t="t" r="r" b="b"/>
              <a:pathLst>
                <a:path w="4170" h="5691" extrusionOk="0">
                  <a:moveTo>
                    <a:pt x="2085" y="0"/>
                  </a:moveTo>
                  <a:cubicBezTo>
                    <a:pt x="933" y="0"/>
                    <a:pt x="0" y="1274"/>
                    <a:pt x="0" y="2846"/>
                  </a:cubicBezTo>
                  <a:cubicBezTo>
                    <a:pt x="0" y="4417"/>
                    <a:pt x="933" y="5691"/>
                    <a:pt x="2085" y="5691"/>
                  </a:cubicBezTo>
                  <a:cubicBezTo>
                    <a:pt x="3236" y="5691"/>
                    <a:pt x="4169" y="4417"/>
                    <a:pt x="4169" y="2846"/>
                  </a:cubicBezTo>
                  <a:cubicBezTo>
                    <a:pt x="4169" y="1274"/>
                    <a:pt x="3236" y="0"/>
                    <a:pt x="20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114"/>
            <p:cNvSpPr/>
            <p:nvPr/>
          </p:nvSpPr>
          <p:spPr>
            <a:xfrm>
              <a:off x="2907367" y="3964475"/>
              <a:ext cx="677285" cy="271110"/>
            </a:xfrm>
            <a:custGeom>
              <a:avLst/>
              <a:gdLst/>
              <a:ahLst/>
              <a:cxnLst/>
              <a:rect l="l" t="t" r="r" b="b"/>
              <a:pathLst>
                <a:path w="42839" h="17148" extrusionOk="0">
                  <a:moveTo>
                    <a:pt x="1481" y="0"/>
                  </a:moveTo>
                  <a:lnTo>
                    <a:pt x="1" y="466"/>
                  </a:lnTo>
                  <a:lnTo>
                    <a:pt x="5257" y="17147"/>
                  </a:lnTo>
                  <a:lnTo>
                    <a:pt x="39874" y="17147"/>
                  </a:lnTo>
                  <a:cubicBezTo>
                    <a:pt x="40773" y="17147"/>
                    <a:pt x="41619" y="16719"/>
                    <a:pt x="42151" y="15993"/>
                  </a:cubicBezTo>
                  <a:cubicBezTo>
                    <a:pt x="42683" y="15268"/>
                    <a:pt x="42838" y="14332"/>
                    <a:pt x="42568" y="13475"/>
                  </a:cubicBezTo>
                  <a:lnTo>
                    <a:pt x="38321" y="0"/>
                  </a:lnTo>
                  <a:lnTo>
                    <a:pt x="36843" y="466"/>
                  </a:lnTo>
                  <a:lnTo>
                    <a:pt x="41088" y="13941"/>
                  </a:lnTo>
                  <a:cubicBezTo>
                    <a:pt x="41347" y="14760"/>
                    <a:pt x="40734" y="15597"/>
                    <a:pt x="39876" y="15597"/>
                  </a:cubicBezTo>
                  <a:lnTo>
                    <a:pt x="6395" y="15597"/>
                  </a:lnTo>
                  <a:lnTo>
                    <a:pt x="14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114"/>
            <p:cNvSpPr/>
            <p:nvPr/>
          </p:nvSpPr>
          <p:spPr>
            <a:xfrm>
              <a:off x="2807612" y="3881256"/>
              <a:ext cx="706169" cy="355409"/>
            </a:xfrm>
            <a:custGeom>
              <a:avLst/>
              <a:gdLst/>
              <a:ahLst/>
              <a:cxnLst/>
              <a:rect l="l" t="t" r="r" b="b"/>
              <a:pathLst>
                <a:path w="44666" h="22480" extrusionOk="0">
                  <a:moveTo>
                    <a:pt x="6904" y="1"/>
                  </a:moveTo>
                  <a:lnTo>
                    <a:pt x="1" y="22479"/>
                  </a:lnTo>
                  <a:lnTo>
                    <a:pt x="37762" y="22479"/>
                  </a:lnTo>
                  <a:lnTo>
                    <a:pt x="4466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114"/>
            <p:cNvSpPr/>
            <p:nvPr/>
          </p:nvSpPr>
          <p:spPr>
            <a:xfrm>
              <a:off x="2825697" y="3894599"/>
              <a:ext cx="670012" cy="328722"/>
            </a:xfrm>
            <a:custGeom>
              <a:avLst/>
              <a:gdLst/>
              <a:ahLst/>
              <a:cxnLst/>
              <a:rect l="l" t="t" r="r" b="b"/>
              <a:pathLst>
                <a:path w="42379" h="20792" extrusionOk="0">
                  <a:moveTo>
                    <a:pt x="6385" y="1"/>
                  </a:moveTo>
                  <a:lnTo>
                    <a:pt x="0" y="20791"/>
                  </a:lnTo>
                  <a:lnTo>
                    <a:pt x="35994" y="20791"/>
                  </a:lnTo>
                  <a:lnTo>
                    <a:pt x="423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114"/>
            <p:cNvSpPr/>
            <p:nvPr/>
          </p:nvSpPr>
          <p:spPr>
            <a:xfrm>
              <a:off x="2850625" y="3886675"/>
              <a:ext cx="132741" cy="377028"/>
            </a:xfrm>
            <a:custGeom>
              <a:avLst/>
              <a:gdLst/>
              <a:ahLst/>
              <a:cxnLst/>
              <a:rect l="l" t="t" r="r" b="b"/>
              <a:pathLst>
                <a:path w="8396" h="25917" extrusionOk="0">
                  <a:moveTo>
                    <a:pt x="7902" y="1"/>
                  </a:moveTo>
                  <a:lnTo>
                    <a:pt x="1" y="25764"/>
                  </a:lnTo>
                  <a:lnTo>
                    <a:pt x="494" y="25916"/>
                  </a:lnTo>
                  <a:lnTo>
                    <a:pt x="8396" y="153"/>
                  </a:lnTo>
                  <a:lnTo>
                    <a:pt x="79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114"/>
            <p:cNvSpPr/>
            <p:nvPr/>
          </p:nvSpPr>
          <p:spPr>
            <a:xfrm>
              <a:off x="2948988" y="3886675"/>
              <a:ext cx="132725" cy="376998"/>
            </a:xfrm>
            <a:custGeom>
              <a:avLst/>
              <a:gdLst/>
              <a:ahLst/>
              <a:cxnLst/>
              <a:rect l="l" t="t" r="r" b="b"/>
              <a:pathLst>
                <a:path w="8395" h="25915" extrusionOk="0">
                  <a:moveTo>
                    <a:pt x="7902" y="1"/>
                  </a:moveTo>
                  <a:lnTo>
                    <a:pt x="0" y="25764"/>
                  </a:lnTo>
                  <a:lnTo>
                    <a:pt x="493" y="25914"/>
                  </a:lnTo>
                  <a:lnTo>
                    <a:pt x="8395" y="153"/>
                  </a:lnTo>
                  <a:lnTo>
                    <a:pt x="79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114"/>
            <p:cNvSpPr/>
            <p:nvPr/>
          </p:nvSpPr>
          <p:spPr>
            <a:xfrm>
              <a:off x="3047336" y="3886675"/>
              <a:ext cx="132741" cy="376998"/>
            </a:xfrm>
            <a:custGeom>
              <a:avLst/>
              <a:gdLst/>
              <a:ahLst/>
              <a:cxnLst/>
              <a:rect l="l" t="t" r="r" b="b"/>
              <a:pathLst>
                <a:path w="8396" h="25915" extrusionOk="0">
                  <a:moveTo>
                    <a:pt x="7902" y="1"/>
                  </a:moveTo>
                  <a:lnTo>
                    <a:pt x="0" y="25764"/>
                  </a:lnTo>
                  <a:lnTo>
                    <a:pt x="494" y="25914"/>
                  </a:lnTo>
                  <a:lnTo>
                    <a:pt x="8395" y="153"/>
                  </a:lnTo>
                  <a:lnTo>
                    <a:pt x="79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114"/>
            <p:cNvSpPr/>
            <p:nvPr/>
          </p:nvSpPr>
          <p:spPr>
            <a:xfrm>
              <a:off x="3145683" y="3886675"/>
              <a:ext cx="132741" cy="376998"/>
            </a:xfrm>
            <a:custGeom>
              <a:avLst/>
              <a:gdLst/>
              <a:ahLst/>
              <a:cxnLst/>
              <a:rect l="l" t="t" r="r" b="b"/>
              <a:pathLst>
                <a:path w="8396" h="25915" extrusionOk="0">
                  <a:moveTo>
                    <a:pt x="7902" y="1"/>
                  </a:moveTo>
                  <a:lnTo>
                    <a:pt x="1" y="25764"/>
                  </a:lnTo>
                  <a:lnTo>
                    <a:pt x="495" y="25914"/>
                  </a:lnTo>
                  <a:lnTo>
                    <a:pt x="8395" y="153"/>
                  </a:lnTo>
                  <a:lnTo>
                    <a:pt x="79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114"/>
            <p:cNvSpPr/>
            <p:nvPr/>
          </p:nvSpPr>
          <p:spPr>
            <a:xfrm>
              <a:off x="3244063" y="3886675"/>
              <a:ext cx="132741" cy="376998"/>
            </a:xfrm>
            <a:custGeom>
              <a:avLst/>
              <a:gdLst/>
              <a:ahLst/>
              <a:cxnLst/>
              <a:rect l="l" t="t" r="r" b="b"/>
              <a:pathLst>
                <a:path w="8396" h="25915" extrusionOk="0">
                  <a:moveTo>
                    <a:pt x="7900" y="1"/>
                  </a:moveTo>
                  <a:lnTo>
                    <a:pt x="0" y="25764"/>
                  </a:lnTo>
                  <a:lnTo>
                    <a:pt x="494" y="25914"/>
                  </a:lnTo>
                  <a:lnTo>
                    <a:pt x="8395" y="153"/>
                  </a:lnTo>
                  <a:lnTo>
                    <a:pt x="79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114"/>
            <p:cNvSpPr/>
            <p:nvPr/>
          </p:nvSpPr>
          <p:spPr>
            <a:xfrm>
              <a:off x="3342410" y="3886675"/>
              <a:ext cx="132741" cy="376998"/>
            </a:xfrm>
            <a:custGeom>
              <a:avLst/>
              <a:gdLst/>
              <a:ahLst/>
              <a:cxnLst/>
              <a:rect l="l" t="t" r="r" b="b"/>
              <a:pathLst>
                <a:path w="8396" h="25915" extrusionOk="0">
                  <a:moveTo>
                    <a:pt x="7902" y="1"/>
                  </a:moveTo>
                  <a:lnTo>
                    <a:pt x="1" y="25764"/>
                  </a:lnTo>
                  <a:lnTo>
                    <a:pt x="494" y="25914"/>
                  </a:lnTo>
                  <a:lnTo>
                    <a:pt x="8396" y="151"/>
                  </a:lnTo>
                  <a:lnTo>
                    <a:pt x="79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114"/>
            <p:cNvSpPr/>
            <p:nvPr/>
          </p:nvSpPr>
          <p:spPr>
            <a:xfrm>
              <a:off x="2890925" y="3985300"/>
              <a:ext cx="581489" cy="8200"/>
            </a:xfrm>
            <a:custGeom>
              <a:avLst/>
              <a:gdLst/>
              <a:ahLst/>
              <a:cxnLst/>
              <a:rect l="l" t="t" r="r" b="b"/>
              <a:pathLst>
                <a:path w="44920" h="518" extrusionOk="0">
                  <a:moveTo>
                    <a:pt x="1" y="0"/>
                  </a:moveTo>
                  <a:lnTo>
                    <a:pt x="1" y="518"/>
                  </a:lnTo>
                  <a:lnTo>
                    <a:pt x="44919" y="518"/>
                  </a:lnTo>
                  <a:lnTo>
                    <a:pt x="449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114"/>
            <p:cNvSpPr/>
            <p:nvPr/>
          </p:nvSpPr>
          <p:spPr>
            <a:xfrm>
              <a:off x="2850626" y="4097150"/>
              <a:ext cx="590797" cy="8175"/>
            </a:xfrm>
            <a:custGeom>
              <a:avLst/>
              <a:gdLst/>
              <a:ahLst/>
              <a:cxnLst/>
              <a:rect l="l" t="t" r="r" b="b"/>
              <a:pathLst>
                <a:path w="44919" h="518" extrusionOk="0">
                  <a:moveTo>
                    <a:pt x="0" y="0"/>
                  </a:moveTo>
                  <a:lnTo>
                    <a:pt x="0" y="518"/>
                  </a:lnTo>
                  <a:lnTo>
                    <a:pt x="44919" y="518"/>
                  </a:lnTo>
                  <a:lnTo>
                    <a:pt x="449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114"/>
            <p:cNvSpPr/>
            <p:nvPr/>
          </p:nvSpPr>
          <p:spPr>
            <a:xfrm>
              <a:off x="2807612" y="4236629"/>
              <a:ext cx="624859" cy="29549"/>
            </a:xfrm>
            <a:custGeom>
              <a:avLst/>
              <a:gdLst/>
              <a:ahLst/>
              <a:cxnLst/>
              <a:rect l="l" t="t" r="r" b="b"/>
              <a:pathLst>
                <a:path w="39523" h="1869" extrusionOk="0">
                  <a:moveTo>
                    <a:pt x="1" y="0"/>
                  </a:moveTo>
                  <a:lnTo>
                    <a:pt x="1762" y="1868"/>
                  </a:lnTo>
                  <a:lnTo>
                    <a:pt x="39523" y="1868"/>
                  </a:lnTo>
                  <a:lnTo>
                    <a:pt x="377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114"/>
            <p:cNvSpPr/>
            <p:nvPr/>
          </p:nvSpPr>
          <p:spPr>
            <a:xfrm>
              <a:off x="3404579" y="3881256"/>
              <a:ext cx="137009" cy="384942"/>
            </a:xfrm>
            <a:custGeom>
              <a:avLst/>
              <a:gdLst/>
              <a:ahLst/>
              <a:cxnLst/>
              <a:rect l="l" t="t" r="r" b="b"/>
              <a:pathLst>
                <a:path w="8666" h="24348" extrusionOk="0">
                  <a:moveTo>
                    <a:pt x="6904" y="1"/>
                  </a:moveTo>
                  <a:lnTo>
                    <a:pt x="1" y="22479"/>
                  </a:lnTo>
                  <a:lnTo>
                    <a:pt x="1762" y="24347"/>
                  </a:lnTo>
                  <a:lnTo>
                    <a:pt x="8666" y="1867"/>
                  </a:lnTo>
                  <a:lnTo>
                    <a:pt x="69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114"/>
            <p:cNvSpPr/>
            <p:nvPr/>
          </p:nvSpPr>
          <p:spPr>
            <a:xfrm>
              <a:off x="3469317" y="3925648"/>
              <a:ext cx="65928" cy="89975"/>
            </a:xfrm>
            <a:custGeom>
              <a:avLst/>
              <a:gdLst/>
              <a:ahLst/>
              <a:cxnLst/>
              <a:rect l="l" t="t" r="r" b="b"/>
              <a:pathLst>
                <a:path w="4170" h="5691" extrusionOk="0">
                  <a:moveTo>
                    <a:pt x="2085" y="0"/>
                  </a:moveTo>
                  <a:cubicBezTo>
                    <a:pt x="934" y="0"/>
                    <a:pt x="0" y="1274"/>
                    <a:pt x="0" y="2846"/>
                  </a:cubicBezTo>
                  <a:cubicBezTo>
                    <a:pt x="0" y="4417"/>
                    <a:pt x="934" y="5691"/>
                    <a:pt x="2085" y="5691"/>
                  </a:cubicBezTo>
                  <a:cubicBezTo>
                    <a:pt x="3236" y="5691"/>
                    <a:pt x="4169" y="4417"/>
                    <a:pt x="4169" y="2846"/>
                  </a:cubicBezTo>
                  <a:cubicBezTo>
                    <a:pt x="4169" y="1274"/>
                    <a:pt x="3236" y="0"/>
                    <a:pt x="20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114"/>
            <p:cNvSpPr/>
            <p:nvPr/>
          </p:nvSpPr>
          <p:spPr>
            <a:xfrm>
              <a:off x="3480763" y="3925648"/>
              <a:ext cx="65928" cy="89975"/>
            </a:xfrm>
            <a:custGeom>
              <a:avLst/>
              <a:gdLst/>
              <a:ahLst/>
              <a:cxnLst/>
              <a:rect l="l" t="t" r="r" b="b"/>
              <a:pathLst>
                <a:path w="4170" h="5691" extrusionOk="0">
                  <a:moveTo>
                    <a:pt x="2085" y="0"/>
                  </a:moveTo>
                  <a:cubicBezTo>
                    <a:pt x="934" y="0"/>
                    <a:pt x="1" y="1274"/>
                    <a:pt x="1" y="2846"/>
                  </a:cubicBezTo>
                  <a:cubicBezTo>
                    <a:pt x="1" y="4417"/>
                    <a:pt x="934" y="5691"/>
                    <a:pt x="2085" y="5691"/>
                  </a:cubicBezTo>
                  <a:cubicBezTo>
                    <a:pt x="3237" y="5691"/>
                    <a:pt x="4170" y="4417"/>
                    <a:pt x="4170" y="2846"/>
                  </a:cubicBezTo>
                  <a:cubicBezTo>
                    <a:pt x="4170" y="1274"/>
                    <a:pt x="3237" y="0"/>
                    <a:pt x="20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114"/>
            <p:cNvSpPr/>
            <p:nvPr/>
          </p:nvSpPr>
          <p:spPr>
            <a:xfrm>
              <a:off x="2378285" y="4055030"/>
              <a:ext cx="20110" cy="19351"/>
            </a:xfrm>
            <a:custGeom>
              <a:avLst/>
              <a:gdLst/>
              <a:ahLst/>
              <a:cxnLst/>
              <a:rect l="l" t="t" r="r" b="b"/>
              <a:pathLst>
                <a:path w="1272" h="1224" extrusionOk="0">
                  <a:moveTo>
                    <a:pt x="0" y="1"/>
                  </a:moveTo>
                  <a:lnTo>
                    <a:pt x="0" y="1223"/>
                  </a:lnTo>
                  <a:lnTo>
                    <a:pt x="1272" y="1223"/>
                  </a:lnTo>
                  <a:lnTo>
                    <a:pt x="12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114"/>
            <p:cNvSpPr/>
            <p:nvPr/>
          </p:nvSpPr>
          <p:spPr>
            <a:xfrm>
              <a:off x="3945107" y="4070807"/>
              <a:ext cx="111476" cy="69358"/>
            </a:xfrm>
            <a:custGeom>
              <a:avLst/>
              <a:gdLst/>
              <a:ahLst/>
              <a:cxnLst/>
              <a:rect l="l" t="t" r="r" b="b"/>
              <a:pathLst>
                <a:path w="7051" h="4387" extrusionOk="0">
                  <a:moveTo>
                    <a:pt x="6218" y="0"/>
                  </a:moveTo>
                  <a:cubicBezTo>
                    <a:pt x="2830" y="2156"/>
                    <a:pt x="29" y="2874"/>
                    <a:pt x="0" y="2882"/>
                  </a:cubicBezTo>
                  <a:lnTo>
                    <a:pt x="375" y="4386"/>
                  </a:lnTo>
                  <a:cubicBezTo>
                    <a:pt x="500" y="4357"/>
                    <a:pt x="3435" y="3610"/>
                    <a:pt x="7051" y="1309"/>
                  </a:cubicBezTo>
                  <a:lnTo>
                    <a:pt x="62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114"/>
            <p:cNvSpPr/>
            <p:nvPr/>
          </p:nvSpPr>
          <p:spPr>
            <a:xfrm>
              <a:off x="2116150" y="4286525"/>
              <a:ext cx="344117" cy="44767"/>
            </a:xfrm>
            <a:custGeom>
              <a:avLst/>
              <a:gdLst/>
              <a:ahLst/>
              <a:cxnLst/>
              <a:rect l="l" t="t" r="r" b="b"/>
              <a:pathLst>
                <a:path w="243192" h="7806" extrusionOk="0">
                  <a:moveTo>
                    <a:pt x="3917" y="0"/>
                  </a:moveTo>
                  <a:lnTo>
                    <a:pt x="3503" y="28"/>
                  </a:lnTo>
                  <a:lnTo>
                    <a:pt x="3117" y="83"/>
                  </a:lnTo>
                  <a:lnTo>
                    <a:pt x="2759" y="193"/>
                  </a:lnTo>
                  <a:lnTo>
                    <a:pt x="2400" y="331"/>
                  </a:lnTo>
                  <a:lnTo>
                    <a:pt x="2042" y="497"/>
                  </a:lnTo>
                  <a:lnTo>
                    <a:pt x="1738" y="690"/>
                  </a:lnTo>
                  <a:lnTo>
                    <a:pt x="1435" y="910"/>
                  </a:lnTo>
                  <a:lnTo>
                    <a:pt x="1159" y="1159"/>
                  </a:lnTo>
                  <a:lnTo>
                    <a:pt x="911" y="1435"/>
                  </a:lnTo>
                  <a:lnTo>
                    <a:pt x="690" y="1738"/>
                  </a:lnTo>
                  <a:lnTo>
                    <a:pt x="469" y="2041"/>
                  </a:lnTo>
                  <a:lnTo>
                    <a:pt x="331" y="2400"/>
                  </a:lnTo>
                  <a:lnTo>
                    <a:pt x="194" y="2758"/>
                  </a:lnTo>
                  <a:lnTo>
                    <a:pt x="83" y="3117"/>
                  </a:lnTo>
                  <a:lnTo>
                    <a:pt x="28" y="3503"/>
                  </a:lnTo>
                  <a:lnTo>
                    <a:pt x="1" y="3917"/>
                  </a:lnTo>
                  <a:lnTo>
                    <a:pt x="28" y="4303"/>
                  </a:lnTo>
                  <a:lnTo>
                    <a:pt x="83" y="4689"/>
                  </a:lnTo>
                  <a:lnTo>
                    <a:pt x="194" y="5075"/>
                  </a:lnTo>
                  <a:lnTo>
                    <a:pt x="331" y="5434"/>
                  </a:lnTo>
                  <a:lnTo>
                    <a:pt x="469" y="5765"/>
                  </a:lnTo>
                  <a:lnTo>
                    <a:pt x="690" y="6096"/>
                  </a:lnTo>
                  <a:lnTo>
                    <a:pt x="911" y="6399"/>
                  </a:lnTo>
                  <a:lnTo>
                    <a:pt x="1159" y="6675"/>
                  </a:lnTo>
                  <a:lnTo>
                    <a:pt x="1435" y="6923"/>
                  </a:lnTo>
                  <a:lnTo>
                    <a:pt x="1738" y="7144"/>
                  </a:lnTo>
                  <a:lnTo>
                    <a:pt x="2042" y="7337"/>
                  </a:lnTo>
                  <a:lnTo>
                    <a:pt x="2400" y="7503"/>
                  </a:lnTo>
                  <a:lnTo>
                    <a:pt x="2759" y="7641"/>
                  </a:lnTo>
                  <a:lnTo>
                    <a:pt x="3117" y="7723"/>
                  </a:lnTo>
                  <a:lnTo>
                    <a:pt x="3503" y="7806"/>
                  </a:lnTo>
                  <a:lnTo>
                    <a:pt x="239689" y="7806"/>
                  </a:lnTo>
                  <a:lnTo>
                    <a:pt x="240075" y="7723"/>
                  </a:lnTo>
                  <a:lnTo>
                    <a:pt x="240461" y="7641"/>
                  </a:lnTo>
                  <a:lnTo>
                    <a:pt x="240819" y="7503"/>
                  </a:lnTo>
                  <a:lnTo>
                    <a:pt x="241150" y="7337"/>
                  </a:lnTo>
                  <a:lnTo>
                    <a:pt x="241481" y="7144"/>
                  </a:lnTo>
                  <a:lnTo>
                    <a:pt x="241785" y="6923"/>
                  </a:lnTo>
                  <a:lnTo>
                    <a:pt x="242061" y="6675"/>
                  </a:lnTo>
                  <a:lnTo>
                    <a:pt x="242309" y="6399"/>
                  </a:lnTo>
                  <a:lnTo>
                    <a:pt x="242529" y="6096"/>
                  </a:lnTo>
                  <a:lnTo>
                    <a:pt x="242723" y="5765"/>
                  </a:lnTo>
                  <a:lnTo>
                    <a:pt x="242888" y="5434"/>
                  </a:lnTo>
                  <a:lnTo>
                    <a:pt x="243026" y="5075"/>
                  </a:lnTo>
                  <a:lnTo>
                    <a:pt x="243109" y="4689"/>
                  </a:lnTo>
                  <a:lnTo>
                    <a:pt x="243164" y="4303"/>
                  </a:lnTo>
                  <a:lnTo>
                    <a:pt x="243191" y="3917"/>
                  </a:lnTo>
                  <a:lnTo>
                    <a:pt x="243164" y="3503"/>
                  </a:lnTo>
                  <a:lnTo>
                    <a:pt x="243109" y="3117"/>
                  </a:lnTo>
                  <a:lnTo>
                    <a:pt x="243026" y="2758"/>
                  </a:lnTo>
                  <a:lnTo>
                    <a:pt x="242888" y="2400"/>
                  </a:lnTo>
                  <a:lnTo>
                    <a:pt x="242723" y="2041"/>
                  </a:lnTo>
                  <a:lnTo>
                    <a:pt x="242529" y="1738"/>
                  </a:lnTo>
                  <a:lnTo>
                    <a:pt x="242309" y="1435"/>
                  </a:lnTo>
                  <a:lnTo>
                    <a:pt x="242061" y="1159"/>
                  </a:lnTo>
                  <a:lnTo>
                    <a:pt x="241785" y="910"/>
                  </a:lnTo>
                  <a:lnTo>
                    <a:pt x="241481" y="690"/>
                  </a:lnTo>
                  <a:lnTo>
                    <a:pt x="241150" y="497"/>
                  </a:lnTo>
                  <a:lnTo>
                    <a:pt x="240819" y="331"/>
                  </a:lnTo>
                  <a:lnTo>
                    <a:pt x="240461" y="193"/>
                  </a:lnTo>
                  <a:lnTo>
                    <a:pt x="240075" y="83"/>
                  </a:lnTo>
                  <a:lnTo>
                    <a:pt x="239689" y="28"/>
                  </a:lnTo>
                  <a:lnTo>
                    <a:pt x="2393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7" name="Google Shape;2467;p114"/>
          <p:cNvGrpSpPr/>
          <p:nvPr/>
        </p:nvGrpSpPr>
        <p:grpSpPr>
          <a:xfrm>
            <a:off x="7214345" y="2657639"/>
            <a:ext cx="1943611" cy="2235617"/>
            <a:chOff x="5466075" y="2179250"/>
            <a:chExt cx="1943611" cy="2235617"/>
          </a:xfrm>
        </p:grpSpPr>
        <p:sp>
          <p:nvSpPr>
            <p:cNvPr id="2468" name="Google Shape;2468;p114"/>
            <p:cNvSpPr/>
            <p:nvPr/>
          </p:nvSpPr>
          <p:spPr>
            <a:xfrm>
              <a:off x="5774550" y="2179250"/>
              <a:ext cx="241250" cy="456475"/>
            </a:xfrm>
            <a:custGeom>
              <a:avLst/>
              <a:gdLst/>
              <a:ahLst/>
              <a:cxnLst/>
              <a:rect l="l" t="t" r="r" b="b"/>
              <a:pathLst>
                <a:path w="9650" h="18259" extrusionOk="0">
                  <a:moveTo>
                    <a:pt x="7120" y="0"/>
                  </a:moveTo>
                  <a:lnTo>
                    <a:pt x="1061" y="12409"/>
                  </a:lnTo>
                  <a:cubicBezTo>
                    <a:pt x="0" y="14579"/>
                    <a:pt x="899" y="17199"/>
                    <a:pt x="3071" y="18258"/>
                  </a:cubicBezTo>
                  <a:cubicBezTo>
                    <a:pt x="3071" y="18258"/>
                    <a:pt x="9650" y="3571"/>
                    <a:pt x="7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114"/>
            <p:cNvSpPr/>
            <p:nvPr/>
          </p:nvSpPr>
          <p:spPr>
            <a:xfrm>
              <a:off x="5785125" y="2179250"/>
              <a:ext cx="179900" cy="409200"/>
            </a:xfrm>
            <a:custGeom>
              <a:avLst/>
              <a:gdLst/>
              <a:ahLst/>
              <a:cxnLst/>
              <a:rect l="l" t="t" r="r" b="b"/>
              <a:pathLst>
                <a:path w="7196" h="16368" extrusionOk="0">
                  <a:moveTo>
                    <a:pt x="6699" y="0"/>
                  </a:moveTo>
                  <a:lnTo>
                    <a:pt x="638" y="12409"/>
                  </a:lnTo>
                  <a:cubicBezTo>
                    <a:pt x="1" y="13712"/>
                    <a:pt x="75" y="15176"/>
                    <a:pt x="703" y="16368"/>
                  </a:cubicBezTo>
                  <a:cubicBezTo>
                    <a:pt x="538" y="15456"/>
                    <a:pt x="667" y="14514"/>
                    <a:pt x="1075" y="13682"/>
                  </a:cubicBezTo>
                  <a:lnTo>
                    <a:pt x="7136" y="1273"/>
                  </a:lnTo>
                  <a:cubicBezTo>
                    <a:pt x="7157" y="1302"/>
                    <a:pt x="7176" y="1336"/>
                    <a:pt x="7196" y="1367"/>
                  </a:cubicBezTo>
                  <a:cubicBezTo>
                    <a:pt x="7110" y="820"/>
                    <a:pt x="6950" y="354"/>
                    <a:pt x="6699" y="0"/>
                  </a:cubicBezTo>
                  <a:close/>
                </a:path>
              </a:pathLst>
            </a:custGeom>
            <a:solidFill>
              <a:schemeClr val="dk1">
                <a:alpha val="13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114"/>
            <p:cNvSpPr/>
            <p:nvPr/>
          </p:nvSpPr>
          <p:spPr>
            <a:xfrm>
              <a:off x="5466075" y="2635700"/>
              <a:ext cx="406900" cy="265000"/>
            </a:xfrm>
            <a:custGeom>
              <a:avLst/>
              <a:gdLst/>
              <a:ahLst/>
              <a:cxnLst/>
              <a:rect l="l" t="t" r="r" b="b"/>
              <a:pathLst>
                <a:path w="16276" h="10600" extrusionOk="0">
                  <a:moveTo>
                    <a:pt x="15410" y="0"/>
                  </a:moveTo>
                  <a:cubicBezTo>
                    <a:pt x="15410" y="0"/>
                    <a:pt x="584" y="6263"/>
                    <a:pt x="0" y="10599"/>
                  </a:cubicBezTo>
                  <a:lnTo>
                    <a:pt x="12894" y="5651"/>
                  </a:lnTo>
                  <a:cubicBezTo>
                    <a:pt x="15148" y="4785"/>
                    <a:pt x="16275" y="2256"/>
                    <a:pt x="15410" y="0"/>
                  </a:cubicBezTo>
                  <a:close/>
                </a:path>
              </a:pathLst>
            </a:custGeom>
            <a:solidFill>
              <a:schemeClr val="dk1">
                <a:alpha val="13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114"/>
            <p:cNvSpPr/>
            <p:nvPr/>
          </p:nvSpPr>
          <p:spPr>
            <a:xfrm>
              <a:off x="5466075" y="2703400"/>
              <a:ext cx="388575" cy="197300"/>
            </a:xfrm>
            <a:custGeom>
              <a:avLst/>
              <a:gdLst/>
              <a:ahLst/>
              <a:cxnLst/>
              <a:rect l="l" t="t" r="r" b="b"/>
              <a:pathLst>
                <a:path w="15543" h="7892" extrusionOk="0">
                  <a:moveTo>
                    <a:pt x="15543" y="1"/>
                  </a:moveTo>
                  <a:cubicBezTo>
                    <a:pt x="15043" y="782"/>
                    <a:pt x="14306" y="1382"/>
                    <a:pt x="13440" y="1714"/>
                  </a:cubicBezTo>
                  <a:lnTo>
                    <a:pt x="548" y="6662"/>
                  </a:lnTo>
                  <a:cubicBezTo>
                    <a:pt x="553" y="6625"/>
                    <a:pt x="561" y="6588"/>
                    <a:pt x="568" y="6552"/>
                  </a:cubicBezTo>
                  <a:lnTo>
                    <a:pt x="568" y="6552"/>
                  </a:lnTo>
                  <a:cubicBezTo>
                    <a:pt x="259" y="7011"/>
                    <a:pt x="58" y="7461"/>
                    <a:pt x="0" y="7891"/>
                  </a:cubicBezTo>
                  <a:lnTo>
                    <a:pt x="12894" y="2943"/>
                  </a:lnTo>
                  <a:cubicBezTo>
                    <a:pt x="14247" y="2423"/>
                    <a:pt x="15190" y="1301"/>
                    <a:pt x="15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114"/>
            <p:cNvSpPr/>
            <p:nvPr/>
          </p:nvSpPr>
          <p:spPr>
            <a:xfrm>
              <a:off x="5955450" y="2618275"/>
              <a:ext cx="106000" cy="1770250"/>
            </a:xfrm>
            <a:custGeom>
              <a:avLst/>
              <a:gdLst/>
              <a:ahLst/>
              <a:cxnLst/>
              <a:rect l="l" t="t" r="r" b="b"/>
              <a:pathLst>
                <a:path w="4240" h="70810" extrusionOk="0">
                  <a:moveTo>
                    <a:pt x="1212" y="0"/>
                  </a:moveTo>
                  <a:lnTo>
                    <a:pt x="1" y="70810"/>
                  </a:lnTo>
                  <a:lnTo>
                    <a:pt x="4240" y="70810"/>
                  </a:lnTo>
                  <a:lnTo>
                    <a:pt x="30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114"/>
            <p:cNvSpPr/>
            <p:nvPr/>
          </p:nvSpPr>
          <p:spPr>
            <a:xfrm>
              <a:off x="6003175" y="2618275"/>
              <a:ext cx="58275" cy="1770250"/>
            </a:xfrm>
            <a:custGeom>
              <a:avLst/>
              <a:gdLst/>
              <a:ahLst/>
              <a:cxnLst/>
              <a:rect l="l" t="t" r="r" b="b"/>
              <a:pathLst>
                <a:path w="2331" h="70810" extrusionOk="0">
                  <a:moveTo>
                    <a:pt x="0" y="0"/>
                  </a:moveTo>
                  <a:lnTo>
                    <a:pt x="1211" y="70810"/>
                  </a:lnTo>
                  <a:lnTo>
                    <a:pt x="2331" y="70810"/>
                  </a:lnTo>
                  <a:lnTo>
                    <a:pt x="1119" y="0"/>
                  </a:lnTo>
                  <a:close/>
                </a:path>
              </a:pathLst>
            </a:custGeom>
            <a:solidFill>
              <a:schemeClr val="dk1">
                <a:alpha val="13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114"/>
            <p:cNvSpPr/>
            <p:nvPr/>
          </p:nvSpPr>
          <p:spPr>
            <a:xfrm>
              <a:off x="5619850" y="2573725"/>
              <a:ext cx="558525" cy="114375"/>
            </a:xfrm>
            <a:custGeom>
              <a:avLst/>
              <a:gdLst/>
              <a:ahLst/>
              <a:cxnLst/>
              <a:rect l="l" t="t" r="r" b="b"/>
              <a:pathLst>
                <a:path w="22341" h="4575" extrusionOk="0">
                  <a:moveTo>
                    <a:pt x="11171" y="0"/>
                  </a:moveTo>
                  <a:cubicBezTo>
                    <a:pt x="5003" y="0"/>
                    <a:pt x="1" y="1024"/>
                    <a:pt x="1" y="2288"/>
                  </a:cubicBezTo>
                  <a:cubicBezTo>
                    <a:pt x="1" y="3551"/>
                    <a:pt x="5003" y="4575"/>
                    <a:pt x="11171" y="4575"/>
                  </a:cubicBezTo>
                  <a:cubicBezTo>
                    <a:pt x="17340" y="4575"/>
                    <a:pt x="22340" y="3551"/>
                    <a:pt x="22340" y="2288"/>
                  </a:cubicBezTo>
                  <a:cubicBezTo>
                    <a:pt x="22340" y="1025"/>
                    <a:pt x="17340" y="0"/>
                    <a:pt x="111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114"/>
            <p:cNvSpPr/>
            <p:nvPr/>
          </p:nvSpPr>
          <p:spPr>
            <a:xfrm>
              <a:off x="5619850" y="2616475"/>
              <a:ext cx="558525" cy="71625"/>
            </a:xfrm>
            <a:custGeom>
              <a:avLst/>
              <a:gdLst/>
              <a:ahLst/>
              <a:cxnLst/>
              <a:rect l="l" t="t" r="r" b="b"/>
              <a:pathLst>
                <a:path w="22341" h="2865" extrusionOk="0">
                  <a:moveTo>
                    <a:pt x="373" y="1"/>
                  </a:moveTo>
                  <a:cubicBezTo>
                    <a:pt x="140" y="185"/>
                    <a:pt x="1" y="378"/>
                    <a:pt x="1" y="578"/>
                  </a:cubicBezTo>
                  <a:cubicBezTo>
                    <a:pt x="1" y="1841"/>
                    <a:pt x="5001" y="2865"/>
                    <a:pt x="11171" y="2865"/>
                  </a:cubicBezTo>
                  <a:cubicBezTo>
                    <a:pt x="17340" y="2865"/>
                    <a:pt x="22340" y="1841"/>
                    <a:pt x="22340" y="578"/>
                  </a:cubicBezTo>
                  <a:cubicBezTo>
                    <a:pt x="22340" y="378"/>
                    <a:pt x="22203" y="185"/>
                    <a:pt x="21968" y="1"/>
                  </a:cubicBezTo>
                  <a:cubicBezTo>
                    <a:pt x="20718" y="984"/>
                    <a:pt x="16365" y="1712"/>
                    <a:pt x="11171" y="1712"/>
                  </a:cubicBezTo>
                  <a:cubicBezTo>
                    <a:pt x="5976" y="1712"/>
                    <a:pt x="1623" y="984"/>
                    <a:pt x="373" y="1"/>
                  </a:cubicBezTo>
                  <a:close/>
                </a:path>
              </a:pathLst>
            </a:custGeom>
            <a:solidFill>
              <a:schemeClr val="dk1">
                <a:alpha val="13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114"/>
            <p:cNvSpPr/>
            <p:nvPr/>
          </p:nvSpPr>
          <p:spPr>
            <a:xfrm>
              <a:off x="5619850" y="2587550"/>
              <a:ext cx="109000" cy="86300"/>
            </a:xfrm>
            <a:custGeom>
              <a:avLst/>
              <a:gdLst/>
              <a:ahLst/>
              <a:cxnLst/>
              <a:rect l="l" t="t" r="r" b="b"/>
              <a:pathLst>
                <a:path w="4360" h="3452" extrusionOk="0">
                  <a:moveTo>
                    <a:pt x="3897" y="0"/>
                  </a:moveTo>
                  <a:lnTo>
                    <a:pt x="3897" y="0"/>
                  </a:lnTo>
                  <a:cubicBezTo>
                    <a:pt x="1513" y="419"/>
                    <a:pt x="1" y="1042"/>
                    <a:pt x="1" y="1735"/>
                  </a:cubicBezTo>
                  <a:cubicBezTo>
                    <a:pt x="1" y="2418"/>
                    <a:pt x="1466" y="3031"/>
                    <a:pt x="3787" y="3451"/>
                  </a:cubicBezTo>
                  <a:cubicBezTo>
                    <a:pt x="4319" y="2369"/>
                    <a:pt x="4359" y="1111"/>
                    <a:pt x="38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114"/>
            <p:cNvSpPr/>
            <p:nvPr/>
          </p:nvSpPr>
          <p:spPr>
            <a:xfrm>
              <a:off x="5619850" y="2616525"/>
              <a:ext cx="103525" cy="57275"/>
            </a:xfrm>
            <a:custGeom>
              <a:avLst/>
              <a:gdLst/>
              <a:ahLst/>
              <a:cxnLst/>
              <a:rect l="l" t="t" r="r" b="b"/>
              <a:pathLst>
                <a:path w="4141" h="2291" extrusionOk="0">
                  <a:moveTo>
                    <a:pt x="373" y="1"/>
                  </a:moveTo>
                  <a:cubicBezTo>
                    <a:pt x="373" y="2"/>
                    <a:pt x="371" y="4"/>
                    <a:pt x="369" y="4"/>
                  </a:cubicBezTo>
                  <a:cubicBezTo>
                    <a:pt x="319" y="44"/>
                    <a:pt x="271" y="88"/>
                    <a:pt x="224" y="133"/>
                  </a:cubicBezTo>
                  <a:cubicBezTo>
                    <a:pt x="175" y="180"/>
                    <a:pt x="133" y="232"/>
                    <a:pt x="96" y="288"/>
                  </a:cubicBezTo>
                  <a:cubicBezTo>
                    <a:pt x="82" y="313"/>
                    <a:pt x="69" y="337"/>
                    <a:pt x="59" y="361"/>
                  </a:cubicBezTo>
                  <a:cubicBezTo>
                    <a:pt x="27" y="432"/>
                    <a:pt x="1" y="504"/>
                    <a:pt x="1" y="576"/>
                  </a:cubicBezTo>
                  <a:cubicBezTo>
                    <a:pt x="2" y="660"/>
                    <a:pt x="25" y="745"/>
                    <a:pt x="65" y="821"/>
                  </a:cubicBezTo>
                  <a:cubicBezTo>
                    <a:pt x="83" y="846"/>
                    <a:pt x="103" y="871"/>
                    <a:pt x="124" y="895"/>
                  </a:cubicBezTo>
                  <a:cubicBezTo>
                    <a:pt x="161" y="953"/>
                    <a:pt x="204" y="1008"/>
                    <a:pt x="253" y="1057"/>
                  </a:cubicBezTo>
                  <a:cubicBezTo>
                    <a:pt x="284" y="1086"/>
                    <a:pt x="324" y="1113"/>
                    <a:pt x="361" y="1142"/>
                  </a:cubicBezTo>
                  <a:cubicBezTo>
                    <a:pt x="423" y="1194"/>
                    <a:pt x="488" y="1241"/>
                    <a:pt x="555" y="1285"/>
                  </a:cubicBezTo>
                  <a:cubicBezTo>
                    <a:pt x="601" y="1314"/>
                    <a:pt x="657" y="1341"/>
                    <a:pt x="707" y="1370"/>
                  </a:cubicBezTo>
                  <a:cubicBezTo>
                    <a:pt x="790" y="1416"/>
                    <a:pt x="872" y="1461"/>
                    <a:pt x="968" y="1505"/>
                  </a:cubicBezTo>
                  <a:cubicBezTo>
                    <a:pt x="1028" y="1532"/>
                    <a:pt x="1094" y="1558"/>
                    <a:pt x="1157" y="1585"/>
                  </a:cubicBezTo>
                  <a:cubicBezTo>
                    <a:pt x="1262" y="1629"/>
                    <a:pt x="1369" y="1671"/>
                    <a:pt x="1485" y="1713"/>
                  </a:cubicBezTo>
                  <a:cubicBezTo>
                    <a:pt x="1556" y="1737"/>
                    <a:pt x="1632" y="1763"/>
                    <a:pt x="1707" y="1788"/>
                  </a:cubicBezTo>
                  <a:cubicBezTo>
                    <a:pt x="1833" y="1828"/>
                    <a:pt x="1964" y="1868"/>
                    <a:pt x="2103" y="1909"/>
                  </a:cubicBezTo>
                  <a:cubicBezTo>
                    <a:pt x="2182" y="1932"/>
                    <a:pt x="2265" y="1954"/>
                    <a:pt x="2349" y="1975"/>
                  </a:cubicBezTo>
                  <a:cubicBezTo>
                    <a:pt x="2498" y="2016"/>
                    <a:pt x="2653" y="2054"/>
                    <a:pt x="2813" y="2090"/>
                  </a:cubicBezTo>
                  <a:cubicBezTo>
                    <a:pt x="2900" y="2111"/>
                    <a:pt x="2988" y="2130"/>
                    <a:pt x="3078" y="2151"/>
                  </a:cubicBezTo>
                  <a:cubicBezTo>
                    <a:pt x="3250" y="2189"/>
                    <a:pt x="3429" y="2224"/>
                    <a:pt x="3612" y="2258"/>
                  </a:cubicBezTo>
                  <a:cubicBezTo>
                    <a:pt x="3670" y="2270"/>
                    <a:pt x="3727" y="2281"/>
                    <a:pt x="3787" y="2291"/>
                  </a:cubicBezTo>
                  <a:cubicBezTo>
                    <a:pt x="3953" y="1944"/>
                    <a:pt x="4073" y="1577"/>
                    <a:pt x="4141" y="1199"/>
                  </a:cubicBezTo>
                  <a:cubicBezTo>
                    <a:pt x="2326" y="897"/>
                    <a:pt x="981" y="479"/>
                    <a:pt x="373" y="1"/>
                  </a:cubicBezTo>
                  <a:close/>
                </a:path>
              </a:pathLst>
            </a:custGeom>
            <a:solidFill>
              <a:schemeClr val="dk1">
                <a:alpha val="13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114"/>
            <p:cNvSpPr/>
            <p:nvPr/>
          </p:nvSpPr>
          <p:spPr>
            <a:xfrm>
              <a:off x="5851325" y="2601975"/>
              <a:ext cx="403975" cy="271925"/>
            </a:xfrm>
            <a:custGeom>
              <a:avLst/>
              <a:gdLst/>
              <a:ahLst/>
              <a:cxnLst/>
              <a:rect l="l" t="t" r="r" b="b"/>
              <a:pathLst>
                <a:path w="16159" h="10877" extrusionOk="0">
                  <a:moveTo>
                    <a:pt x="3159" y="0"/>
                  </a:moveTo>
                  <a:cubicBezTo>
                    <a:pt x="2008" y="0"/>
                    <a:pt x="859" y="452"/>
                    <a:pt x="0" y="1349"/>
                  </a:cubicBezTo>
                  <a:cubicBezTo>
                    <a:pt x="0" y="1349"/>
                    <a:pt x="10639" y="10877"/>
                    <a:pt x="15359" y="10877"/>
                  </a:cubicBezTo>
                  <a:cubicBezTo>
                    <a:pt x="15649" y="10877"/>
                    <a:pt x="15917" y="10841"/>
                    <a:pt x="16159" y="10764"/>
                  </a:cubicBezTo>
                  <a:lnTo>
                    <a:pt x="6183" y="1215"/>
                  </a:lnTo>
                  <a:cubicBezTo>
                    <a:pt x="5336" y="403"/>
                    <a:pt x="4247" y="0"/>
                    <a:pt x="31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114"/>
            <p:cNvSpPr/>
            <p:nvPr/>
          </p:nvSpPr>
          <p:spPr>
            <a:xfrm>
              <a:off x="5911100" y="2602075"/>
              <a:ext cx="344200" cy="271825"/>
            </a:xfrm>
            <a:custGeom>
              <a:avLst/>
              <a:gdLst/>
              <a:ahLst/>
              <a:cxnLst/>
              <a:rect l="l" t="t" r="r" b="b"/>
              <a:pathLst>
                <a:path w="13768" h="10873" extrusionOk="0">
                  <a:moveTo>
                    <a:pt x="774" y="1"/>
                  </a:moveTo>
                  <a:cubicBezTo>
                    <a:pt x="515" y="1"/>
                    <a:pt x="256" y="24"/>
                    <a:pt x="1" y="69"/>
                  </a:cubicBezTo>
                  <a:cubicBezTo>
                    <a:pt x="919" y="189"/>
                    <a:pt x="1777" y="598"/>
                    <a:pt x="2446" y="1240"/>
                  </a:cubicBezTo>
                  <a:lnTo>
                    <a:pt x="12422" y="10789"/>
                  </a:lnTo>
                  <a:cubicBezTo>
                    <a:pt x="12388" y="10801"/>
                    <a:pt x="12351" y="10809"/>
                    <a:pt x="12314" y="10819"/>
                  </a:cubicBezTo>
                  <a:cubicBezTo>
                    <a:pt x="12544" y="10854"/>
                    <a:pt x="12764" y="10872"/>
                    <a:pt x="12972" y="10872"/>
                  </a:cubicBezTo>
                  <a:cubicBezTo>
                    <a:pt x="13261" y="10872"/>
                    <a:pt x="13527" y="10837"/>
                    <a:pt x="13768" y="10760"/>
                  </a:cubicBezTo>
                  <a:lnTo>
                    <a:pt x="3792" y="1211"/>
                  </a:lnTo>
                  <a:cubicBezTo>
                    <a:pt x="2945" y="401"/>
                    <a:pt x="1859" y="1"/>
                    <a:pt x="774" y="1"/>
                  </a:cubicBezTo>
                  <a:close/>
                </a:path>
              </a:pathLst>
            </a:custGeom>
            <a:solidFill>
              <a:schemeClr val="dk1">
                <a:alpha val="13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114"/>
            <p:cNvSpPr/>
            <p:nvPr/>
          </p:nvSpPr>
          <p:spPr>
            <a:xfrm>
              <a:off x="6389625" y="2598125"/>
              <a:ext cx="188625" cy="356975"/>
            </a:xfrm>
            <a:custGeom>
              <a:avLst/>
              <a:gdLst/>
              <a:ahLst/>
              <a:cxnLst/>
              <a:rect l="l" t="t" r="r" b="b"/>
              <a:pathLst>
                <a:path w="7545" h="14279" extrusionOk="0">
                  <a:moveTo>
                    <a:pt x="5569" y="1"/>
                  </a:moveTo>
                  <a:lnTo>
                    <a:pt x="829" y="9704"/>
                  </a:lnTo>
                  <a:cubicBezTo>
                    <a:pt x="1" y="11402"/>
                    <a:pt x="703" y="13449"/>
                    <a:pt x="2401" y="14279"/>
                  </a:cubicBezTo>
                  <a:cubicBezTo>
                    <a:pt x="2401" y="14279"/>
                    <a:pt x="7545" y="2794"/>
                    <a:pt x="55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114"/>
            <p:cNvSpPr/>
            <p:nvPr/>
          </p:nvSpPr>
          <p:spPr>
            <a:xfrm>
              <a:off x="6398375" y="2598125"/>
              <a:ext cx="140175" cy="320000"/>
            </a:xfrm>
            <a:custGeom>
              <a:avLst/>
              <a:gdLst/>
              <a:ahLst/>
              <a:cxnLst/>
              <a:rect l="l" t="t" r="r" b="b"/>
              <a:pathLst>
                <a:path w="5607" h="12800" extrusionOk="0">
                  <a:moveTo>
                    <a:pt x="5219" y="1"/>
                  </a:moveTo>
                  <a:lnTo>
                    <a:pt x="479" y="9704"/>
                  </a:lnTo>
                  <a:cubicBezTo>
                    <a:pt x="0" y="10685"/>
                    <a:pt x="19" y="11835"/>
                    <a:pt x="530" y="12799"/>
                  </a:cubicBezTo>
                  <a:cubicBezTo>
                    <a:pt x="401" y="12086"/>
                    <a:pt x="503" y="11350"/>
                    <a:pt x="822" y="10698"/>
                  </a:cubicBezTo>
                  <a:lnTo>
                    <a:pt x="5560" y="995"/>
                  </a:lnTo>
                  <a:cubicBezTo>
                    <a:pt x="5578" y="1020"/>
                    <a:pt x="5592" y="1045"/>
                    <a:pt x="5607" y="1070"/>
                  </a:cubicBezTo>
                  <a:cubicBezTo>
                    <a:pt x="5541" y="641"/>
                    <a:pt x="5414" y="279"/>
                    <a:pt x="5219" y="1"/>
                  </a:cubicBezTo>
                  <a:close/>
                </a:path>
              </a:pathLst>
            </a:custGeom>
            <a:solidFill>
              <a:schemeClr val="dk1">
                <a:alpha val="13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114"/>
            <p:cNvSpPr/>
            <p:nvPr/>
          </p:nvSpPr>
          <p:spPr>
            <a:xfrm>
              <a:off x="6148425" y="2955075"/>
              <a:ext cx="318175" cy="207200"/>
            </a:xfrm>
            <a:custGeom>
              <a:avLst/>
              <a:gdLst/>
              <a:ahLst/>
              <a:cxnLst/>
              <a:rect l="l" t="t" r="r" b="b"/>
              <a:pathLst>
                <a:path w="12727" h="8288" extrusionOk="0">
                  <a:moveTo>
                    <a:pt x="12049" y="1"/>
                  </a:moveTo>
                  <a:cubicBezTo>
                    <a:pt x="12048" y="1"/>
                    <a:pt x="457" y="4898"/>
                    <a:pt x="1" y="8287"/>
                  </a:cubicBezTo>
                  <a:lnTo>
                    <a:pt x="10082" y="4419"/>
                  </a:lnTo>
                  <a:cubicBezTo>
                    <a:pt x="11845" y="3741"/>
                    <a:pt x="12726" y="1764"/>
                    <a:pt x="12049" y="1"/>
                  </a:cubicBezTo>
                  <a:close/>
                </a:path>
              </a:pathLst>
            </a:custGeom>
            <a:solidFill>
              <a:schemeClr val="dk1">
                <a:alpha val="13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114"/>
            <p:cNvSpPr/>
            <p:nvPr/>
          </p:nvSpPr>
          <p:spPr>
            <a:xfrm>
              <a:off x="6148425" y="3008000"/>
              <a:ext cx="303850" cy="154275"/>
            </a:xfrm>
            <a:custGeom>
              <a:avLst/>
              <a:gdLst/>
              <a:ahLst/>
              <a:cxnLst/>
              <a:rect l="l" t="t" r="r" b="b"/>
              <a:pathLst>
                <a:path w="12154" h="6171" extrusionOk="0">
                  <a:moveTo>
                    <a:pt x="12154" y="1"/>
                  </a:moveTo>
                  <a:lnTo>
                    <a:pt x="12154" y="1"/>
                  </a:lnTo>
                  <a:cubicBezTo>
                    <a:pt x="11762" y="610"/>
                    <a:pt x="11187" y="1081"/>
                    <a:pt x="10509" y="1340"/>
                  </a:cubicBezTo>
                  <a:lnTo>
                    <a:pt x="428" y="5210"/>
                  </a:lnTo>
                  <a:cubicBezTo>
                    <a:pt x="431" y="5181"/>
                    <a:pt x="439" y="5151"/>
                    <a:pt x="444" y="5124"/>
                  </a:cubicBezTo>
                  <a:lnTo>
                    <a:pt x="444" y="5124"/>
                  </a:lnTo>
                  <a:cubicBezTo>
                    <a:pt x="201" y="5483"/>
                    <a:pt x="44" y="5835"/>
                    <a:pt x="1" y="6170"/>
                  </a:cubicBezTo>
                  <a:lnTo>
                    <a:pt x="10082" y="2302"/>
                  </a:lnTo>
                  <a:cubicBezTo>
                    <a:pt x="11101" y="1911"/>
                    <a:pt x="11871" y="1055"/>
                    <a:pt x="121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114"/>
            <p:cNvSpPr/>
            <p:nvPr/>
          </p:nvSpPr>
          <p:spPr>
            <a:xfrm>
              <a:off x="6531100" y="2941450"/>
              <a:ext cx="82850" cy="1452225"/>
            </a:xfrm>
            <a:custGeom>
              <a:avLst/>
              <a:gdLst/>
              <a:ahLst/>
              <a:cxnLst/>
              <a:rect l="l" t="t" r="r" b="b"/>
              <a:pathLst>
                <a:path w="3314" h="58089" extrusionOk="0">
                  <a:moveTo>
                    <a:pt x="946" y="1"/>
                  </a:moveTo>
                  <a:lnTo>
                    <a:pt x="0" y="58088"/>
                  </a:lnTo>
                  <a:lnTo>
                    <a:pt x="3314" y="58088"/>
                  </a:lnTo>
                  <a:lnTo>
                    <a:pt x="23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114"/>
            <p:cNvSpPr/>
            <p:nvPr/>
          </p:nvSpPr>
          <p:spPr>
            <a:xfrm>
              <a:off x="6556900" y="2941450"/>
              <a:ext cx="57050" cy="1452225"/>
            </a:xfrm>
            <a:custGeom>
              <a:avLst/>
              <a:gdLst/>
              <a:ahLst/>
              <a:cxnLst/>
              <a:rect l="l" t="t" r="r" b="b"/>
              <a:pathLst>
                <a:path w="2282" h="58089" extrusionOk="0">
                  <a:moveTo>
                    <a:pt x="0" y="1"/>
                  </a:moveTo>
                  <a:lnTo>
                    <a:pt x="948" y="58088"/>
                  </a:lnTo>
                  <a:lnTo>
                    <a:pt x="2282" y="58088"/>
                  </a:lnTo>
                  <a:lnTo>
                    <a:pt x="1336" y="1"/>
                  </a:lnTo>
                  <a:close/>
                </a:path>
              </a:pathLst>
            </a:custGeom>
            <a:solidFill>
              <a:schemeClr val="dk1">
                <a:alpha val="13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114"/>
            <p:cNvSpPr/>
            <p:nvPr/>
          </p:nvSpPr>
          <p:spPr>
            <a:xfrm>
              <a:off x="6268675" y="2906600"/>
              <a:ext cx="436725" cy="89475"/>
            </a:xfrm>
            <a:custGeom>
              <a:avLst/>
              <a:gdLst/>
              <a:ahLst/>
              <a:cxnLst/>
              <a:rect l="l" t="t" r="r" b="b"/>
              <a:pathLst>
                <a:path w="17469" h="3579" extrusionOk="0">
                  <a:moveTo>
                    <a:pt x="8735" y="1"/>
                  </a:moveTo>
                  <a:cubicBezTo>
                    <a:pt x="3910" y="1"/>
                    <a:pt x="0" y="801"/>
                    <a:pt x="0" y="1789"/>
                  </a:cubicBezTo>
                  <a:cubicBezTo>
                    <a:pt x="0" y="2778"/>
                    <a:pt x="3910" y="3578"/>
                    <a:pt x="8735" y="3578"/>
                  </a:cubicBezTo>
                  <a:cubicBezTo>
                    <a:pt x="13557" y="3578"/>
                    <a:pt x="17469" y="2778"/>
                    <a:pt x="17469" y="1789"/>
                  </a:cubicBezTo>
                  <a:cubicBezTo>
                    <a:pt x="17469" y="801"/>
                    <a:pt x="13559" y="1"/>
                    <a:pt x="87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114"/>
            <p:cNvSpPr/>
            <p:nvPr/>
          </p:nvSpPr>
          <p:spPr>
            <a:xfrm>
              <a:off x="6268675" y="2940050"/>
              <a:ext cx="436725" cy="56025"/>
            </a:xfrm>
            <a:custGeom>
              <a:avLst/>
              <a:gdLst/>
              <a:ahLst/>
              <a:cxnLst/>
              <a:rect l="l" t="t" r="r" b="b"/>
              <a:pathLst>
                <a:path w="17469" h="2241" extrusionOk="0">
                  <a:moveTo>
                    <a:pt x="291" y="0"/>
                  </a:moveTo>
                  <a:cubicBezTo>
                    <a:pt x="109" y="144"/>
                    <a:pt x="0" y="295"/>
                    <a:pt x="0" y="451"/>
                  </a:cubicBezTo>
                  <a:cubicBezTo>
                    <a:pt x="0" y="1440"/>
                    <a:pt x="3910" y="2240"/>
                    <a:pt x="8735" y="2240"/>
                  </a:cubicBezTo>
                  <a:cubicBezTo>
                    <a:pt x="13557" y="2240"/>
                    <a:pt x="17469" y="1440"/>
                    <a:pt x="17469" y="451"/>
                  </a:cubicBezTo>
                  <a:cubicBezTo>
                    <a:pt x="17469" y="295"/>
                    <a:pt x="17362" y="144"/>
                    <a:pt x="17178" y="0"/>
                  </a:cubicBezTo>
                  <a:cubicBezTo>
                    <a:pt x="16199" y="770"/>
                    <a:pt x="12795" y="1338"/>
                    <a:pt x="8735" y="1338"/>
                  </a:cubicBezTo>
                  <a:cubicBezTo>
                    <a:pt x="4672" y="1338"/>
                    <a:pt x="1268" y="770"/>
                    <a:pt x="291" y="0"/>
                  </a:cubicBezTo>
                  <a:close/>
                </a:path>
              </a:pathLst>
            </a:custGeom>
            <a:solidFill>
              <a:schemeClr val="dk1">
                <a:alpha val="13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114"/>
            <p:cNvSpPr/>
            <p:nvPr/>
          </p:nvSpPr>
          <p:spPr>
            <a:xfrm>
              <a:off x="6268675" y="2917400"/>
              <a:ext cx="85200" cy="67475"/>
            </a:xfrm>
            <a:custGeom>
              <a:avLst/>
              <a:gdLst/>
              <a:ahLst/>
              <a:cxnLst/>
              <a:rect l="l" t="t" r="r" b="b"/>
              <a:pathLst>
                <a:path w="3408" h="2699" extrusionOk="0">
                  <a:moveTo>
                    <a:pt x="3045" y="1"/>
                  </a:moveTo>
                  <a:cubicBezTo>
                    <a:pt x="1182" y="329"/>
                    <a:pt x="0" y="814"/>
                    <a:pt x="0" y="1357"/>
                  </a:cubicBezTo>
                  <a:cubicBezTo>
                    <a:pt x="0" y="1891"/>
                    <a:pt x="1147" y="2371"/>
                    <a:pt x="2960" y="2698"/>
                  </a:cubicBezTo>
                  <a:cubicBezTo>
                    <a:pt x="3377" y="1854"/>
                    <a:pt x="3408" y="871"/>
                    <a:pt x="30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114"/>
            <p:cNvSpPr/>
            <p:nvPr/>
          </p:nvSpPr>
          <p:spPr>
            <a:xfrm>
              <a:off x="6268675" y="2940050"/>
              <a:ext cx="80950" cy="44775"/>
            </a:xfrm>
            <a:custGeom>
              <a:avLst/>
              <a:gdLst/>
              <a:ahLst/>
              <a:cxnLst/>
              <a:rect l="l" t="t" r="r" b="b"/>
              <a:pathLst>
                <a:path w="3238" h="1791" extrusionOk="0">
                  <a:moveTo>
                    <a:pt x="291" y="0"/>
                  </a:moveTo>
                  <a:cubicBezTo>
                    <a:pt x="290" y="2"/>
                    <a:pt x="290" y="2"/>
                    <a:pt x="288" y="2"/>
                  </a:cubicBezTo>
                  <a:cubicBezTo>
                    <a:pt x="249" y="34"/>
                    <a:pt x="210" y="68"/>
                    <a:pt x="175" y="104"/>
                  </a:cubicBezTo>
                  <a:cubicBezTo>
                    <a:pt x="138" y="141"/>
                    <a:pt x="104" y="183"/>
                    <a:pt x="75" y="227"/>
                  </a:cubicBezTo>
                  <a:cubicBezTo>
                    <a:pt x="63" y="244"/>
                    <a:pt x="54" y="264"/>
                    <a:pt x="45" y="283"/>
                  </a:cubicBezTo>
                  <a:cubicBezTo>
                    <a:pt x="20" y="337"/>
                    <a:pt x="3" y="393"/>
                    <a:pt x="0" y="451"/>
                  </a:cubicBezTo>
                  <a:cubicBezTo>
                    <a:pt x="2" y="518"/>
                    <a:pt x="20" y="584"/>
                    <a:pt x="52" y="642"/>
                  </a:cubicBezTo>
                  <a:cubicBezTo>
                    <a:pt x="65" y="663"/>
                    <a:pt x="79" y="683"/>
                    <a:pt x="96" y="702"/>
                  </a:cubicBezTo>
                  <a:cubicBezTo>
                    <a:pt x="125" y="747"/>
                    <a:pt x="159" y="789"/>
                    <a:pt x="197" y="827"/>
                  </a:cubicBezTo>
                  <a:cubicBezTo>
                    <a:pt x="220" y="849"/>
                    <a:pt x="252" y="872"/>
                    <a:pt x="282" y="895"/>
                  </a:cubicBezTo>
                  <a:cubicBezTo>
                    <a:pt x="330" y="935"/>
                    <a:pt x="380" y="972"/>
                    <a:pt x="434" y="1006"/>
                  </a:cubicBezTo>
                  <a:cubicBezTo>
                    <a:pt x="469" y="1029"/>
                    <a:pt x="513" y="1050"/>
                    <a:pt x="552" y="1072"/>
                  </a:cubicBezTo>
                  <a:cubicBezTo>
                    <a:pt x="616" y="1108"/>
                    <a:pt x="681" y="1144"/>
                    <a:pt x="757" y="1178"/>
                  </a:cubicBezTo>
                  <a:cubicBezTo>
                    <a:pt x="802" y="1199"/>
                    <a:pt x="854" y="1220"/>
                    <a:pt x="904" y="1241"/>
                  </a:cubicBezTo>
                  <a:cubicBezTo>
                    <a:pt x="985" y="1275"/>
                    <a:pt x="1071" y="1307"/>
                    <a:pt x="1161" y="1339"/>
                  </a:cubicBezTo>
                  <a:cubicBezTo>
                    <a:pt x="1216" y="1360"/>
                    <a:pt x="1274" y="1380"/>
                    <a:pt x="1334" y="1397"/>
                  </a:cubicBezTo>
                  <a:cubicBezTo>
                    <a:pt x="1433" y="1430"/>
                    <a:pt x="1536" y="1462"/>
                    <a:pt x="1643" y="1493"/>
                  </a:cubicBezTo>
                  <a:cubicBezTo>
                    <a:pt x="1706" y="1511"/>
                    <a:pt x="1769" y="1528"/>
                    <a:pt x="1836" y="1545"/>
                  </a:cubicBezTo>
                  <a:cubicBezTo>
                    <a:pt x="1952" y="1577"/>
                    <a:pt x="2073" y="1606"/>
                    <a:pt x="2200" y="1635"/>
                  </a:cubicBezTo>
                  <a:cubicBezTo>
                    <a:pt x="2267" y="1651"/>
                    <a:pt x="2335" y="1666"/>
                    <a:pt x="2407" y="1682"/>
                  </a:cubicBezTo>
                  <a:cubicBezTo>
                    <a:pt x="2541" y="1711"/>
                    <a:pt x="2680" y="1739"/>
                    <a:pt x="2824" y="1766"/>
                  </a:cubicBezTo>
                  <a:lnTo>
                    <a:pt x="2960" y="1790"/>
                  </a:lnTo>
                  <a:cubicBezTo>
                    <a:pt x="3091" y="1520"/>
                    <a:pt x="3184" y="1233"/>
                    <a:pt x="3238" y="937"/>
                  </a:cubicBezTo>
                  <a:cubicBezTo>
                    <a:pt x="1818" y="700"/>
                    <a:pt x="767" y="374"/>
                    <a:pt x="291" y="0"/>
                  </a:cubicBezTo>
                  <a:close/>
                </a:path>
              </a:pathLst>
            </a:custGeom>
            <a:solidFill>
              <a:schemeClr val="dk1">
                <a:alpha val="13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114"/>
            <p:cNvSpPr/>
            <p:nvPr/>
          </p:nvSpPr>
          <p:spPr>
            <a:xfrm>
              <a:off x="6449625" y="2928700"/>
              <a:ext cx="315950" cy="212650"/>
            </a:xfrm>
            <a:custGeom>
              <a:avLst/>
              <a:gdLst/>
              <a:ahLst/>
              <a:cxnLst/>
              <a:rect l="l" t="t" r="r" b="b"/>
              <a:pathLst>
                <a:path w="12638" h="8506" extrusionOk="0">
                  <a:moveTo>
                    <a:pt x="2473" y="0"/>
                  </a:moveTo>
                  <a:cubicBezTo>
                    <a:pt x="1572" y="0"/>
                    <a:pt x="673" y="354"/>
                    <a:pt x="1" y="1056"/>
                  </a:cubicBezTo>
                  <a:cubicBezTo>
                    <a:pt x="1" y="1056"/>
                    <a:pt x="8318" y="8506"/>
                    <a:pt x="12010" y="8506"/>
                  </a:cubicBezTo>
                  <a:cubicBezTo>
                    <a:pt x="12238" y="8506"/>
                    <a:pt x="12448" y="8477"/>
                    <a:pt x="12637" y="8417"/>
                  </a:cubicBezTo>
                  <a:lnTo>
                    <a:pt x="4836" y="949"/>
                  </a:lnTo>
                  <a:cubicBezTo>
                    <a:pt x="4174" y="315"/>
                    <a:pt x="3323" y="0"/>
                    <a:pt x="2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114"/>
            <p:cNvSpPr/>
            <p:nvPr/>
          </p:nvSpPr>
          <p:spPr>
            <a:xfrm>
              <a:off x="6496400" y="2928750"/>
              <a:ext cx="269175" cy="212575"/>
            </a:xfrm>
            <a:custGeom>
              <a:avLst/>
              <a:gdLst/>
              <a:ahLst/>
              <a:cxnLst/>
              <a:rect l="l" t="t" r="r" b="b"/>
              <a:pathLst>
                <a:path w="10767" h="8503" extrusionOk="0">
                  <a:moveTo>
                    <a:pt x="606" y="0"/>
                  </a:moveTo>
                  <a:cubicBezTo>
                    <a:pt x="405" y="0"/>
                    <a:pt x="202" y="18"/>
                    <a:pt x="1" y="54"/>
                  </a:cubicBezTo>
                  <a:cubicBezTo>
                    <a:pt x="720" y="148"/>
                    <a:pt x="1390" y="468"/>
                    <a:pt x="1914" y="971"/>
                  </a:cubicBezTo>
                  <a:lnTo>
                    <a:pt x="9713" y="8438"/>
                  </a:lnTo>
                  <a:cubicBezTo>
                    <a:pt x="9688" y="8446"/>
                    <a:pt x="9658" y="8454"/>
                    <a:pt x="9629" y="8460"/>
                  </a:cubicBezTo>
                  <a:cubicBezTo>
                    <a:pt x="9808" y="8488"/>
                    <a:pt x="9980" y="8503"/>
                    <a:pt x="10142" y="8503"/>
                  </a:cubicBezTo>
                  <a:cubicBezTo>
                    <a:pt x="10369" y="8503"/>
                    <a:pt x="10578" y="8475"/>
                    <a:pt x="10766" y="8415"/>
                  </a:cubicBezTo>
                  <a:lnTo>
                    <a:pt x="2965" y="947"/>
                  </a:lnTo>
                  <a:cubicBezTo>
                    <a:pt x="2325" y="335"/>
                    <a:pt x="1477" y="0"/>
                    <a:pt x="606" y="0"/>
                  </a:cubicBezTo>
                  <a:close/>
                </a:path>
              </a:pathLst>
            </a:custGeom>
            <a:solidFill>
              <a:schemeClr val="dk1">
                <a:alpha val="13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114"/>
            <p:cNvSpPr/>
            <p:nvPr/>
          </p:nvSpPr>
          <p:spPr>
            <a:xfrm>
              <a:off x="6966075" y="2845875"/>
              <a:ext cx="157525" cy="298075"/>
            </a:xfrm>
            <a:custGeom>
              <a:avLst/>
              <a:gdLst/>
              <a:ahLst/>
              <a:cxnLst/>
              <a:rect l="l" t="t" r="r" b="b"/>
              <a:pathLst>
                <a:path w="6301" h="11923" extrusionOk="0">
                  <a:moveTo>
                    <a:pt x="4650" y="1"/>
                  </a:moveTo>
                  <a:lnTo>
                    <a:pt x="693" y="8103"/>
                  </a:lnTo>
                  <a:cubicBezTo>
                    <a:pt x="0" y="9521"/>
                    <a:pt x="587" y="11230"/>
                    <a:pt x="2006" y="11923"/>
                  </a:cubicBezTo>
                  <a:cubicBezTo>
                    <a:pt x="2006" y="11923"/>
                    <a:pt x="6301" y="2333"/>
                    <a:pt x="46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114"/>
            <p:cNvSpPr/>
            <p:nvPr/>
          </p:nvSpPr>
          <p:spPr>
            <a:xfrm>
              <a:off x="6973400" y="2845875"/>
              <a:ext cx="117050" cy="267225"/>
            </a:xfrm>
            <a:custGeom>
              <a:avLst/>
              <a:gdLst/>
              <a:ahLst/>
              <a:cxnLst/>
              <a:rect l="l" t="t" r="r" b="b"/>
              <a:pathLst>
                <a:path w="4682" h="10689" extrusionOk="0">
                  <a:moveTo>
                    <a:pt x="4357" y="1"/>
                  </a:moveTo>
                  <a:lnTo>
                    <a:pt x="400" y="8104"/>
                  </a:lnTo>
                  <a:cubicBezTo>
                    <a:pt x="0" y="8923"/>
                    <a:pt x="15" y="9883"/>
                    <a:pt x="443" y="10689"/>
                  </a:cubicBezTo>
                  <a:cubicBezTo>
                    <a:pt x="335" y="10094"/>
                    <a:pt x="419" y="9479"/>
                    <a:pt x="686" y="8936"/>
                  </a:cubicBezTo>
                  <a:lnTo>
                    <a:pt x="4643" y="832"/>
                  </a:lnTo>
                  <a:cubicBezTo>
                    <a:pt x="4658" y="851"/>
                    <a:pt x="4669" y="872"/>
                    <a:pt x="4682" y="894"/>
                  </a:cubicBezTo>
                  <a:cubicBezTo>
                    <a:pt x="4625" y="534"/>
                    <a:pt x="4522" y="232"/>
                    <a:pt x="4357" y="1"/>
                  </a:cubicBezTo>
                  <a:close/>
                </a:path>
              </a:pathLst>
            </a:custGeom>
            <a:solidFill>
              <a:schemeClr val="dk1">
                <a:alpha val="13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114"/>
            <p:cNvSpPr/>
            <p:nvPr/>
          </p:nvSpPr>
          <p:spPr>
            <a:xfrm>
              <a:off x="6764625" y="3143925"/>
              <a:ext cx="265725" cy="173075"/>
            </a:xfrm>
            <a:custGeom>
              <a:avLst/>
              <a:gdLst/>
              <a:ahLst/>
              <a:cxnLst/>
              <a:rect l="l" t="t" r="r" b="b"/>
              <a:pathLst>
                <a:path w="10629" h="6923" extrusionOk="0">
                  <a:moveTo>
                    <a:pt x="10064" y="1"/>
                  </a:moveTo>
                  <a:cubicBezTo>
                    <a:pt x="10063" y="1"/>
                    <a:pt x="382" y="4091"/>
                    <a:pt x="0" y="6922"/>
                  </a:cubicBezTo>
                  <a:lnTo>
                    <a:pt x="8421" y="3691"/>
                  </a:lnTo>
                  <a:cubicBezTo>
                    <a:pt x="9892" y="3125"/>
                    <a:pt x="10628" y="1474"/>
                    <a:pt x="10064" y="1"/>
                  </a:cubicBezTo>
                  <a:close/>
                </a:path>
              </a:pathLst>
            </a:custGeom>
            <a:solidFill>
              <a:schemeClr val="dk1">
                <a:alpha val="13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114"/>
            <p:cNvSpPr/>
            <p:nvPr/>
          </p:nvSpPr>
          <p:spPr>
            <a:xfrm>
              <a:off x="6764625" y="3188150"/>
              <a:ext cx="253800" cy="128800"/>
            </a:xfrm>
            <a:custGeom>
              <a:avLst/>
              <a:gdLst/>
              <a:ahLst/>
              <a:cxnLst/>
              <a:rect l="l" t="t" r="r" b="b"/>
              <a:pathLst>
                <a:path w="10152" h="5152" extrusionOk="0">
                  <a:moveTo>
                    <a:pt x="10151" y="1"/>
                  </a:moveTo>
                  <a:cubicBezTo>
                    <a:pt x="9824" y="510"/>
                    <a:pt x="9342" y="902"/>
                    <a:pt x="8778" y="1118"/>
                  </a:cubicBezTo>
                  <a:lnTo>
                    <a:pt x="359" y="4349"/>
                  </a:lnTo>
                  <a:cubicBezTo>
                    <a:pt x="362" y="4327"/>
                    <a:pt x="367" y="4303"/>
                    <a:pt x="372" y="4278"/>
                  </a:cubicBezTo>
                  <a:lnTo>
                    <a:pt x="372" y="4278"/>
                  </a:lnTo>
                  <a:cubicBezTo>
                    <a:pt x="170" y="4579"/>
                    <a:pt x="39" y="4872"/>
                    <a:pt x="0" y="5152"/>
                  </a:cubicBezTo>
                  <a:lnTo>
                    <a:pt x="8421" y="1920"/>
                  </a:lnTo>
                  <a:cubicBezTo>
                    <a:pt x="9271" y="1594"/>
                    <a:pt x="9913" y="881"/>
                    <a:pt x="10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114"/>
            <p:cNvSpPr/>
            <p:nvPr/>
          </p:nvSpPr>
          <p:spPr>
            <a:xfrm>
              <a:off x="7084200" y="3132575"/>
              <a:ext cx="69250" cy="1264150"/>
            </a:xfrm>
            <a:custGeom>
              <a:avLst/>
              <a:gdLst/>
              <a:ahLst/>
              <a:cxnLst/>
              <a:rect l="l" t="t" r="r" b="b"/>
              <a:pathLst>
                <a:path w="2770" h="50566" extrusionOk="0">
                  <a:moveTo>
                    <a:pt x="792" y="0"/>
                  </a:moveTo>
                  <a:lnTo>
                    <a:pt x="1" y="50566"/>
                  </a:lnTo>
                  <a:lnTo>
                    <a:pt x="2769" y="50566"/>
                  </a:lnTo>
                  <a:lnTo>
                    <a:pt x="19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114"/>
            <p:cNvSpPr/>
            <p:nvPr/>
          </p:nvSpPr>
          <p:spPr>
            <a:xfrm>
              <a:off x="7112100" y="3132575"/>
              <a:ext cx="41350" cy="1264150"/>
            </a:xfrm>
            <a:custGeom>
              <a:avLst/>
              <a:gdLst/>
              <a:ahLst/>
              <a:cxnLst/>
              <a:rect l="l" t="t" r="r" b="b"/>
              <a:pathLst>
                <a:path w="1654" h="50566" extrusionOk="0">
                  <a:moveTo>
                    <a:pt x="1" y="0"/>
                  </a:moveTo>
                  <a:lnTo>
                    <a:pt x="791" y="50566"/>
                  </a:lnTo>
                  <a:lnTo>
                    <a:pt x="1653" y="50566"/>
                  </a:lnTo>
                  <a:lnTo>
                    <a:pt x="863" y="0"/>
                  </a:lnTo>
                  <a:close/>
                </a:path>
              </a:pathLst>
            </a:custGeom>
            <a:solidFill>
              <a:schemeClr val="dk1">
                <a:alpha val="13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114"/>
            <p:cNvSpPr/>
            <p:nvPr/>
          </p:nvSpPr>
          <p:spPr>
            <a:xfrm>
              <a:off x="6865075" y="3103450"/>
              <a:ext cx="364700" cy="74750"/>
            </a:xfrm>
            <a:custGeom>
              <a:avLst/>
              <a:gdLst/>
              <a:ahLst/>
              <a:cxnLst/>
              <a:rect l="l" t="t" r="r" b="b"/>
              <a:pathLst>
                <a:path w="14588" h="2990" extrusionOk="0">
                  <a:moveTo>
                    <a:pt x="7294" y="1"/>
                  </a:moveTo>
                  <a:cubicBezTo>
                    <a:pt x="3266" y="1"/>
                    <a:pt x="1" y="670"/>
                    <a:pt x="1" y="1495"/>
                  </a:cubicBezTo>
                  <a:cubicBezTo>
                    <a:pt x="1" y="2320"/>
                    <a:pt x="3266" y="2989"/>
                    <a:pt x="7294" y="2989"/>
                  </a:cubicBezTo>
                  <a:cubicBezTo>
                    <a:pt x="11323" y="2989"/>
                    <a:pt x="14588" y="2320"/>
                    <a:pt x="14588" y="1495"/>
                  </a:cubicBezTo>
                  <a:cubicBezTo>
                    <a:pt x="14588" y="670"/>
                    <a:pt x="11323" y="1"/>
                    <a:pt x="72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114"/>
            <p:cNvSpPr/>
            <p:nvPr/>
          </p:nvSpPr>
          <p:spPr>
            <a:xfrm>
              <a:off x="6865075" y="3131400"/>
              <a:ext cx="364700" cy="46750"/>
            </a:xfrm>
            <a:custGeom>
              <a:avLst/>
              <a:gdLst/>
              <a:ahLst/>
              <a:cxnLst/>
              <a:rect l="l" t="t" r="r" b="b"/>
              <a:pathLst>
                <a:path w="14588" h="1870" extrusionOk="0">
                  <a:moveTo>
                    <a:pt x="243" y="0"/>
                  </a:moveTo>
                  <a:cubicBezTo>
                    <a:pt x="90" y="122"/>
                    <a:pt x="1" y="246"/>
                    <a:pt x="1" y="377"/>
                  </a:cubicBezTo>
                  <a:cubicBezTo>
                    <a:pt x="1" y="1202"/>
                    <a:pt x="3266" y="1870"/>
                    <a:pt x="7294" y="1870"/>
                  </a:cubicBezTo>
                  <a:cubicBezTo>
                    <a:pt x="11323" y="1870"/>
                    <a:pt x="14588" y="1202"/>
                    <a:pt x="14588" y="377"/>
                  </a:cubicBezTo>
                  <a:cubicBezTo>
                    <a:pt x="14588" y="246"/>
                    <a:pt x="14497" y="122"/>
                    <a:pt x="14343" y="0"/>
                  </a:cubicBezTo>
                  <a:cubicBezTo>
                    <a:pt x="13528" y="642"/>
                    <a:pt x="10685" y="1118"/>
                    <a:pt x="7294" y="1118"/>
                  </a:cubicBezTo>
                  <a:cubicBezTo>
                    <a:pt x="3903" y="1118"/>
                    <a:pt x="1060" y="642"/>
                    <a:pt x="243" y="0"/>
                  </a:cubicBezTo>
                  <a:close/>
                </a:path>
              </a:pathLst>
            </a:custGeom>
            <a:solidFill>
              <a:schemeClr val="dk1">
                <a:alpha val="13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114"/>
            <p:cNvSpPr/>
            <p:nvPr/>
          </p:nvSpPr>
          <p:spPr>
            <a:xfrm>
              <a:off x="6865075" y="3112475"/>
              <a:ext cx="71150" cy="56375"/>
            </a:xfrm>
            <a:custGeom>
              <a:avLst/>
              <a:gdLst/>
              <a:ahLst/>
              <a:cxnLst/>
              <a:rect l="l" t="t" r="r" b="b"/>
              <a:pathLst>
                <a:path w="2846" h="2255" extrusionOk="0">
                  <a:moveTo>
                    <a:pt x="2543" y="0"/>
                  </a:moveTo>
                  <a:cubicBezTo>
                    <a:pt x="987" y="275"/>
                    <a:pt x="1" y="680"/>
                    <a:pt x="1" y="1134"/>
                  </a:cubicBezTo>
                  <a:cubicBezTo>
                    <a:pt x="1" y="1580"/>
                    <a:pt x="956" y="1980"/>
                    <a:pt x="2472" y="2255"/>
                  </a:cubicBezTo>
                  <a:cubicBezTo>
                    <a:pt x="2819" y="1548"/>
                    <a:pt x="2845" y="727"/>
                    <a:pt x="25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114"/>
            <p:cNvSpPr/>
            <p:nvPr/>
          </p:nvSpPr>
          <p:spPr>
            <a:xfrm>
              <a:off x="6864725" y="3131400"/>
              <a:ext cx="67950" cy="37425"/>
            </a:xfrm>
            <a:custGeom>
              <a:avLst/>
              <a:gdLst/>
              <a:ahLst/>
              <a:cxnLst/>
              <a:rect l="l" t="t" r="r" b="b"/>
              <a:pathLst>
                <a:path w="2718" h="1497" extrusionOk="0">
                  <a:moveTo>
                    <a:pt x="257" y="0"/>
                  </a:moveTo>
                  <a:cubicBezTo>
                    <a:pt x="257" y="0"/>
                    <a:pt x="256" y="0"/>
                    <a:pt x="254" y="2"/>
                  </a:cubicBezTo>
                  <a:cubicBezTo>
                    <a:pt x="222" y="28"/>
                    <a:pt x="189" y="57"/>
                    <a:pt x="160" y="86"/>
                  </a:cubicBezTo>
                  <a:cubicBezTo>
                    <a:pt x="128" y="117"/>
                    <a:pt x="100" y="152"/>
                    <a:pt x="76" y="190"/>
                  </a:cubicBezTo>
                  <a:cubicBezTo>
                    <a:pt x="66" y="204"/>
                    <a:pt x="58" y="220"/>
                    <a:pt x="52" y="236"/>
                  </a:cubicBezTo>
                  <a:cubicBezTo>
                    <a:pt x="0" y="330"/>
                    <a:pt x="2" y="445"/>
                    <a:pt x="57" y="536"/>
                  </a:cubicBezTo>
                  <a:cubicBezTo>
                    <a:pt x="68" y="553"/>
                    <a:pt x="79" y="570"/>
                    <a:pt x="94" y="586"/>
                  </a:cubicBezTo>
                  <a:cubicBezTo>
                    <a:pt x="118" y="623"/>
                    <a:pt x="147" y="659"/>
                    <a:pt x="178" y="691"/>
                  </a:cubicBezTo>
                  <a:cubicBezTo>
                    <a:pt x="199" y="710"/>
                    <a:pt x="225" y="728"/>
                    <a:pt x="249" y="747"/>
                  </a:cubicBezTo>
                  <a:cubicBezTo>
                    <a:pt x="290" y="780"/>
                    <a:pt x="332" y="812"/>
                    <a:pt x="375" y="840"/>
                  </a:cubicBezTo>
                  <a:cubicBezTo>
                    <a:pt x="406" y="859"/>
                    <a:pt x="442" y="877"/>
                    <a:pt x="476" y="895"/>
                  </a:cubicBezTo>
                  <a:cubicBezTo>
                    <a:pt x="529" y="925"/>
                    <a:pt x="582" y="954"/>
                    <a:pt x="645" y="984"/>
                  </a:cubicBezTo>
                  <a:cubicBezTo>
                    <a:pt x="684" y="1001"/>
                    <a:pt x="726" y="1018"/>
                    <a:pt x="768" y="1035"/>
                  </a:cubicBezTo>
                  <a:cubicBezTo>
                    <a:pt x="836" y="1064"/>
                    <a:pt x="907" y="1092"/>
                    <a:pt x="983" y="1119"/>
                  </a:cubicBezTo>
                  <a:cubicBezTo>
                    <a:pt x="1030" y="1136"/>
                    <a:pt x="1079" y="1152"/>
                    <a:pt x="1127" y="1168"/>
                  </a:cubicBezTo>
                  <a:cubicBezTo>
                    <a:pt x="1210" y="1194"/>
                    <a:pt x="1297" y="1221"/>
                    <a:pt x="1386" y="1247"/>
                  </a:cubicBezTo>
                  <a:cubicBezTo>
                    <a:pt x="1439" y="1262"/>
                    <a:pt x="1493" y="1276"/>
                    <a:pt x="1546" y="1291"/>
                  </a:cubicBezTo>
                  <a:cubicBezTo>
                    <a:pt x="1645" y="1317"/>
                    <a:pt x="1745" y="1341"/>
                    <a:pt x="1850" y="1365"/>
                  </a:cubicBezTo>
                  <a:cubicBezTo>
                    <a:pt x="1907" y="1378"/>
                    <a:pt x="1963" y="1391"/>
                    <a:pt x="2023" y="1404"/>
                  </a:cubicBezTo>
                  <a:cubicBezTo>
                    <a:pt x="2135" y="1428"/>
                    <a:pt x="2251" y="1453"/>
                    <a:pt x="2371" y="1474"/>
                  </a:cubicBezTo>
                  <a:cubicBezTo>
                    <a:pt x="2410" y="1482"/>
                    <a:pt x="2447" y="1488"/>
                    <a:pt x="2486" y="1496"/>
                  </a:cubicBezTo>
                  <a:cubicBezTo>
                    <a:pt x="2594" y="1270"/>
                    <a:pt x="2672" y="1029"/>
                    <a:pt x="2717" y="783"/>
                  </a:cubicBezTo>
                  <a:cubicBezTo>
                    <a:pt x="1532" y="584"/>
                    <a:pt x="654" y="312"/>
                    <a:pt x="257" y="0"/>
                  </a:cubicBezTo>
                  <a:close/>
                </a:path>
              </a:pathLst>
            </a:custGeom>
            <a:solidFill>
              <a:schemeClr val="dk1">
                <a:alpha val="13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114"/>
            <p:cNvSpPr/>
            <p:nvPr/>
          </p:nvSpPr>
          <p:spPr>
            <a:xfrm>
              <a:off x="7016200" y="3121925"/>
              <a:ext cx="263825" cy="177575"/>
            </a:xfrm>
            <a:custGeom>
              <a:avLst/>
              <a:gdLst/>
              <a:ahLst/>
              <a:cxnLst/>
              <a:rect l="l" t="t" r="r" b="b"/>
              <a:pathLst>
                <a:path w="10553" h="7103" extrusionOk="0">
                  <a:moveTo>
                    <a:pt x="2064" y="0"/>
                  </a:moveTo>
                  <a:cubicBezTo>
                    <a:pt x="1312" y="0"/>
                    <a:pt x="561" y="295"/>
                    <a:pt x="1" y="881"/>
                  </a:cubicBezTo>
                  <a:cubicBezTo>
                    <a:pt x="1" y="881"/>
                    <a:pt x="6948" y="7103"/>
                    <a:pt x="10030" y="7103"/>
                  </a:cubicBezTo>
                  <a:cubicBezTo>
                    <a:pt x="10220" y="7103"/>
                    <a:pt x="10395" y="7079"/>
                    <a:pt x="10553" y="7029"/>
                  </a:cubicBezTo>
                  <a:lnTo>
                    <a:pt x="4039" y="793"/>
                  </a:lnTo>
                  <a:cubicBezTo>
                    <a:pt x="3485" y="263"/>
                    <a:pt x="2774" y="0"/>
                    <a:pt x="20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114"/>
            <p:cNvSpPr/>
            <p:nvPr/>
          </p:nvSpPr>
          <p:spPr>
            <a:xfrm>
              <a:off x="7055250" y="3121975"/>
              <a:ext cx="224775" cy="177500"/>
            </a:xfrm>
            <a:custGeom>
              <a:avLst/>
              <a:gdLst/>
              <a:ahLst/>
              <a:cxnLst/>
              <a:rect l="l" t="t" r="r" b="b"/>
              <a:pathLst>
                <a:path w="8991" h="7100" extrusionOk="0">
                  <a:moveTo>
                    <a:pt x="507" y="0"/>
                  </a:moveTo>
                  <a:cubicBezTo>
                    <a:pt x="338" y="0"/>
                    <a:pt x="169" y="15"/>
                    <a:pt x="1" y="46"/>
                  </a:cubicBezTo>
                  <a:cubicBezTo>
                    <a:pt x="601" y="123"/>
                    <a:pt x="1160" y="392"/>
                    <a:pt x="1597" y="811"/>
                  </a:cubicBezTo>
                  <a:lnTo>
                    <a:pt x="8111" y="7047"/>
                  </a:lnTo>
                  <a:cubicBezTo>
                    <a:pt x="8088" y="7053"/>
                    <a:pt x="8064" y="7058"/>
                    <a:pt x="8042" y="7064"/>
                  </a:cubicBezTo>
                  <a:cubicBezTo>
                    <a:pt x="8192" y="7088"/>
                    <a:pt x="8337" y="7100"/>
                    <a:pt x="8473" y="7100"/>
                  </a:cubicBezTo>
                  <a:cubicBezTo>
                    <a:pt x="8661" y="7100"/>
                    <a:pt x="8835" y="7077"/>
                    <a:pt x="8991" y="7027"/>
                  </a:cubicBezTo>
                  <a:lnTo>
                    <a:pt x="2477" y="791"/>
                  </a:lnTo>
                  <a:cubicBezTo>
                    <a:pt x="1941" y="279"/>
                    <a:pt x="1233" y="0"/>
                    <a:pt x="507" y="0"/>
                  </a:cubicBezTo>
                  <a:close/>
                </a:path>
              </a:pathLst>
            </a:custGeom>
            <a:solidFill>
              <a:schemeClr val="dk1">
                <a:alpha val="13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114"/>
            <p:cNvSpPr/>
            <p:nvPr/>
          </p:nvSpPr>
          <p:spPr>
            <a:xfrm>
              <a:off x="5735309" y="4370100"/>
              <a:ext cx="1674377" cy="44767"/>
            </a:xfrm>
            <a:custGeom>
              <a:avLst/>
              <a:gdLst/>
              <a:ahLst/>
              <a:cxnLst/>
              <a:rect l="l" t="t" r="r" b="b"/>
              <a:pathLst>
                <a:path w="243192" h="7806" extrusionOk="0">
                  <a:moveTo>
                    <a:pt x="3917" y="0"/>
                  </a:moveTo>
                  <a:lnTo>
                    <a:pt x="3503" y="28"/>
                  </a:lnTo>
                  <a:lnTo>
                    <a:pt x="3117" y="83"/>
                  </a:lnTo>
                  <a:lnTo>
                    <a:pt x="2759" y="193"/>
                  </a:lnTo>
                  <a:lnTo>
                    <a:pt x="2400" y="331"/>
                  </a:lnTo>
                  <a:lnTo>
                    <a:pt x="2042" y="497"/>
                  </a:lnTo>
                  <a:lnTo>
                    <a:pt x="1738" y="690"/>
                  </a:lnTo>
                  <a:lnTo>
                    <a:pt x="1435" y="910"/>
                  </a:lnTo>
                  <a:lnTo>
                    <a:pt x="1159" y="1159"/>
                  </a:lnTo>
                  <a:lnTo>
                    <a:pt x="911" y="1435"/>
                  </a:lnTo>
                  <a:lnTo>
                    <a:pt x="690" y="1738"/>
                  </a:lnTo>
                  <a:lnTo>
                    <a:pt x="469" y="2041"/>
                  </a:lnTo>
                  <a:lnTo>
                    <a:pt x="331" y="2400"/>
                  </a:lnTo>
                  <a:lnTo>
                    <a:pt x="194" y="2758"/>
                  </a:lnTo>
                  <a:lnTo>
                    <a:pt x="83" y="3117"/>
                  </a:lnTo>
                  <a:lnTo>
                    <a:pt x="28" y="3503"/>
                  </a:lnTo>
                  <a:lnTo>
                    <a:pt x="1" y="3917"/>
                  </a:lnTo>
                  <a:lnTo>
                    <a:pt x="28" y="4303"/>
                  </a:lnTo>
                  <a:lnTo>
                    <a:pt x="83" y="4689"/>
                  </a:lnTo>
                  <a:lnTo>
                    <a:pt x="194" y="5075"/>
                  </a:lnTo>
                  <a:lnTo>
                    <a:pt x="331" y="5434"/>
                  </a:lnTo>
                  <a:lnTo>
                    <a:pt x="469" y="5765"/>
                  </a:lnTo>
                  <a:lnTo>
                    <a:pt x="690" y="6096"/>
                  </a:lnTo>
                  <a:lnTo>
                    <a:pt x="911" y="6399"/>
                  </a:lnTo>
                  <a:lnTo>
                    <a:pt x="1159" y="6675"/>
                  </a:lnTo>
                  <a:lnTo>
                    <a:pt x="1435" y="6923"/>
                  </a:lnTo>
                  <a:lnTo>
                    <a:pt x="1738" y="7144"/>
                  </a:lnTo>
                  <a:lnTo>
                    <a:pt x="2042" y="7337"/>
                  </a:lnTo>
                  <a:lnTo>
                    <a:pt x="2400" y="7503"/>
                  </a:lnTo>
                  <a:lnTo>
                    <a:pt x="2759" y="7641"/>
                  </a:lnTo>
                  <a:lnTo>
                    <a:pt x="3117" y="7723"/>
                  </a:lnTo>
                  <a:lnTo>
                    <a:pt x="3503" y="7806"/>
                  </a:lnTo>
                  <a:lnTo>
                    <a:pt x="239689" y="7806"/>
                  </a:lnTo>
                  <a:lnTo>
                    <a:pt x="240075" y="7723"/>
                  </a:lnTo>
                  <a:lnTo>
                    <a:pt x="240461" y="7641"/>
                  </a:lnTo>
                  <a:lnTo>
                    <a:pt x="240819" y="7503"/>
                  </a:lnTo>
                  <a:lnTo>
                    <a:pt x="241150" y="7337"/>
                  </a:lnTo>
                  <a:lnTo>
                    <a:pt x="241481" y="7144"/>
                  </a:lnTo>
                  <a:lnTo>
                    <a:pt x="241785" y="6923"/>
                  </a:lnTo>
                  <a:lnTo>
                    <a:pt x="242061" y="6675"/>
                  </a:lnTo>
                  <a:lnTo>
                    <a:pt x="242309" y="6399"/>
                  </a:lnTo>
                  <a:lnTo>
                    <a:pt x="242529" y="6096"/>
                  </a:lnTo>
                  <a:lnTo>
                    <a:pt x="242723" y="5765"/>
                  </a:lnTo>
                  <a:lnTo>
                    <a:pt x="242888" y="5434"/>
                  </a:lnTo>
                  <a:lnTo>
                    <a:pt x="243026" y="5075"/>
                  </a:lnTo>
                  <a:lnTo>
                    <a:pt x="243109" y="4689"/>
                  </a:lnTo>
                  <a:lnTo>
                    <a:pt x="243164" y="4303"/>
                  </a:lnTo>
                  <a:lnTo>
                    <a:pt x="243191" y="3917"/>
                  </a:lnTo>
                  <a:lnTo>
                    <a:pt x="243164" y="3503"/>
                  </a:lnTo>
                  <a:lnTo>
                    <a:pt x="243109" y="3117"/>
                  </a:lnTo>
                  <a:lnTo>
                    <a:pt x="243026" y="2758"/>
                  </a:lnTo>
                  <a:lnTo>
                    <a:pt x="242888" y="2400"/>
                  </a:lnTo>
                  <a:lnTo>
                    <a:pt x="242723" y="2041"/>
                  </a:lnTo>
                  <a:lnTo>
                    <a:pt x="242529" y="1738"/>
                  </a:lnTo>
                  <a:lnTo>
                    <a:pt x="242309" y="1435"/>
                  </a:lnTo>
                  <a:lnTo>
                    <a:pt x="242061" y="1159"/>
                  </a:lnTo>
                  <a:lnTo>
                    <a:pt x="241785" y="910"/>
                  </a:lnTo>
                  <a:lnTo>
                    <a:pt x="241481" y="690"/>
                  </a:lnTo>
                  <a:lnTo>
                    <a:pt x="241150" y="497"/>
                  </a:lnTo>
                  <a:lnTo>
                    <a:pt x="240819" y="331"/>
                  </a:lnTo>
                  <a:lnTo>
                    <a:pt x="240461" y="193"/>
                  </a:lnTo>
                  <a:lnTo>
                    <a:pt x="240075" y="83"/>
                  </a:lnTo>
                  <a:lnTo>
                    <a:pt x="239689" y="28"/>
                  </a:lnTo>
                  <a:lnTo>
                    <a:pt x="2393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descr="A graph showing the growth of wind energy&#10;&#10;Description automatically generated">
            <a:extLst>
              <a:ext uri="{FF2B5EF4-FFF2-40B4-BE49-F238E27FC236}">
                <a16:creationId xmlns:a16="http://schemas.microsoft.com/office/drawing/2014/main" id="{89C53879-1FB3-21F5-50B1-48BE946DE5B0}"/>
              </a:ext>
            </a:extLst>
          </p:cNvPr>
          <p:cNvPicPr>
            <a:picLocks noChangeAspect="1"/>
          </p:cNvPicPr>
          <p:nvPr/>
        </p:nvPicPr>
        <p:blipFill>
          <a:blip r:embed="rId3"/>
          <a:stretch>
            <a:fillRect/>
          </a:stretch>
        </p:blipFill>
        <p:spPr>
          <a:xfrm>
            <a:off x="2835610" y="2441643"/>
            <a:ext cx="4090481" cy="2701857"/>
          </a:xfrm>
          <a:prstGeom prst="rect">
            <a:avLst/>
          </a:prstGeom>
        </p:spPr>
      </p:pic>
      <p:pic>
        <p:nvPicPr>
          <p:cNvPr id="7" name="Picture 6" descr="A graph with a line graph&#10;&#10;Description automatically generated">
            <a:extLst>
              <a:ext uri="{FF2B5EF4-FFF2-40B4-BE49-F238E27FC236}">
                <a16:creationId xmlns:a16="http://schemas.microsoft.com/office/drawing/2014/main" id="{990B0F0E-864B-F45D-33F2-B1496C5FAC70}"/>
              </a:ext>
            </a:extLst>
          </p:cNvPr>
          <p:cNvPicPr>
            <a:picLocks noChangeAspect="1"/>
          </p:cNvPicPr>
          <p:nvPr/>
        </p:nvPicPr>
        <p:blipFill>
          <a:blip r:embed="rId4"/>
          <a:stretch>
            <a:fillRect/>
          </a:stretch>
        </p:blipFill>
        <p:spPr>
          <a:xfrm>
            <a:off x="2835611" y="-1"/>
            <a:ext cx="4090481" cy="2441643"/>
          </a:xfrm>
          <a:prstGeom prst="rect">
            <a:avLst/>
          </a:prstGeom>
        </p:spPr>
      </p:pic>
      <p:sp>
        <p:nvSpPr>
          <p:cNvPr id="8" name="TextBox 7">
            <a:extLst>
              <a:ext uri="{FF2B5EF4-FFF2-40B4-BE49-F238E27FC236}">
                <a16:creationId xmlns:a16="http://schemas.microsoft.com/office/drawing/2014/main" id="{46C35AB3-923B-EFC7-6401-BEF7C703E266}"/>
              </a:ext>
            </a:extLst>
          </p:cNvPr>
          <p:cNvSpPr txBox="1"/>
          <p:nvPr/>
        </p:nvSpPr>
        <p:spPr>
          <a:xfrm>
            <a:off x="7101191" y="223736"/>
            <a:ext cx="1935805" cy="1384995"/>
          </a:xfrm>
          <a:prstGeom prst="rect">
            <a:avLst/>
          </a:prstGeom>
          <a:noFill/>
        </p:spPr>
        <p:txBody>
          <a:bodyPr wrap="square" rtlCol="0">
            <a:spAutoFit/>
          </a:bodyPr>
          <a:lstStyle/>
          <a:p>
            <a:r>
              <a:rPr lang="en-US" dirty="0"/>
              <a:t>The solar share in electricity in the USA increased from 1985 to 2010 and then decreased from 2010 to 2020. </a:t>
            </a:r>
          </a:p>
        </p:txBody>
      </p:sp>
      <p:sp>
        <p:nvSpPr>
          <p:cNvPr id="9" name="TextBox 8">
            <a:extLst>
              <a:ext uri="{FF2B5EF4-FFF2-40B4-BE49-F238E27FC236}">
                <a16:creationId xmlns:a16="http://schemas.microsoft.com/office/drawing/2014/main" id="{DBAACDD4-A684-4879-0BCE-FF8323D09737}"/>
              </a:ext>
            </a:extLst>
          </p:cNvPr>
          <p:cNvSpPr txBox="1"/>
          <p:nvPr/>
        </p:nvSpPr>
        <p:spPr>
          <a:xfrm>
            <a:off x="447472" y="2928026"/>
            <a:ext cx="2149813" cy="954107"/>
          </a:xfrm>
          <a:prstGeom prst="rect">
            <a:avLst/>
          </a:prstGeom>
          <a:noFill/>
        </p:spPr>
        <p:txBody>
          <a:bodyPr wrap="square" rtlCol="0">
            <a:spAutoFit/>
          </a:bodyPr>
          <a:lstStyle/>
          <a:p>
            <a:r>
              <a:rPr lang="en-US" dirty="0"/>
              <a:t>The wind energy per capita in the USA has been decreasing since 1990.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59"/>
          <p:cNvSpPr txBox="1">
            <a:spLocks noGrp="1"/>
          </p:cNvSpPr>
          <p:nvPr>
            <p:ph type="title"/>
          </p:nvPr>
        </p:nvSpPr>
        <p:spPr>
          <a:xfrm>
            <a:off x="1855500" y="1785600"/>
            <a:ext cx="5433000" cy="53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a:t>
            </a:r>
            <a:endParaRPr dirty="0"/>
          </a:p>
        </p:txBody>
      </p:sp>
      <p:sp>
        <p:nvSpPr>
          <p:cNvPr id="529" name="Google Shape;529;p59"/>
          <p:cNvSpPr txBox="1">
            <a:spLocks noGrp="1"/>
          </p:cNvSpPr>
          <p:nvPr>
            <p:ph type="title" idx="2"/>
          </p:nvPr>
        </p:nvSpPr>
        <p:spPr>
          <a:xfrm>
            <a:off x="1855500" y="2324700"/>
            <a:ext cx="5433000" cy="64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a:t>
            </a:r>
            <a:endParaRPr dirty="0"/>
          </a:p>
        </p:txBody>
      </p:sp>
      <p:sp>
        <p:nvSpPr>
          <p:cNvPr id="3" name="Subtitle 2">
            <a:extLst>
              <a:ext uri="{FF2B5EF4-FFF2-40B4-BE49-F238E27FC236}">
                <a16:creationId xmlns:a16="http://schemas.microsoft.com/office/drawing/2014/main" id="{38169EC8-454D-9313-DAB3-537C91081605}"/>
              </a:ext>
            </a:extLst>
          </p:cNvPr>
          <p:cNvSpPr>
            <a:spLocks noGrp="1"/>
          </p:cNvSpPr>
          <p:nvPr>
            <p:ph type="subTitle" idx="1"/>
          </p:nvPr>
        </p:nvSpPr>
        <p:spPr/>
        <p:txBody>
          <a:bodyPr/>
          <a:lstStyle/>
          <a:p>
            <a:endParaRPr lang="en-US" dirty="0"/>
          </a:p>
        </p:txBody>
      </p:sp>
      <p:pic>
        <p:nvPicPr>
          <p:cNvPr id="8" name="Picture 7"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CAB6FA50-D5F0-B85C-63ED-135784975EA4}"/>
              </a:ext>
            </a:extLst>
          </p:cNvPr>
          <p:cNvPicPr>
            <a:picLocks noChangeAspect="1"/>
          </p:cNvPicPr>
          <p:nvPr/>
        </p:nvPicPr>
        <p:blipFill>
          <a:blip r:embed="rId3"/>
          <a:stretch>
            <a:fillRect/>
          </a:stretch>
        </p:blipFill>
        <p:spPr>
          <a:xfrm>
            <a:off x="0" y="336695"/>
            <a:ext cx="9143999" cy="4207612"/>
          </a:xfrm>
          <a:prstGeom prst="rect">
            <a:avLst/>
          </a:prstGeom>
        </p:spPr>
      </p:pic>
      <p:sp>
        <p:nvSpPr>
          <p:cNvPr id="9" name="TextBox 8">
            <a:extLst>
              <a:ext uri="{FF2B5EF4-FFF2-40B4-BE49-F238E27FC236}">
                <a16:creationId xmlns:a16="http://schemas.microsoft.com/office/drawing/2014/main" id="{5B1EA008-64AC-7452-58F7-11AB6864CFF2}"/>
              </a:ext>
            </a:extLst>
          </p:cNvPr>
          <p:cNvSpPr txBox="1"/>
          <p:nvPr/>
        </p:nvSpPr>
        <p:spPr>
          <a:xfrm>
            <a:off x="0" y="-436208"/>
            <a:ext cx="7772399" cy="523220"/>
          </a:xfrm>
          <a:prstGeom prst="rect">
            <a:avLst/>
          </a:prstGeom>
          <a:noFill/>
        </p:spPr>
        <p:txBody>
          <a:bodyPr wrap="square" rtlCol="0">
            <a:spAutoFit/>
          </a:bodyPr>
          <a:lstStyle/>
          <a:p>
            <a:r>
              <a:rPr lang="en-US" sz="2800" dirty="0">
                <a:solidFill>
                  <a:srgbClr val="002060"/>
                </a:solidFill>
                <a:latin typeface="Times New Roman" panose="02020603050405020304" pitchFamily="18" charset="0"/>
                <a:cs typeface="Times New Roman" panose="02020603050405020304" pitchFamily="18" charset="0"/>
              </a:rPr>
              <a:t>Year VS Biofuel per capita of Russia and USA</a:t>
            </a:r>
          </a:p>
        </p:txBody>
      </p:sp>
      <p:sp>
        <p:nvSpPr>
          <p:cNvPr id="10" name="TextBox 9">
            <a:extLst>
              <a:ext uri="{FF2B5EF4-FFF2-40B4-BE49-F238E27FC236}">
                <a16:creationId xmlns:a16="http://schemas.microsoft.com/office/drawing/2014/main" id="{6D35039A-2B0F-0887-A240-EE21D25FF47C}"/>
              </a:ext>
            </a:extLst>
          </p:cNvPr>
          <p:cNvSpPr txBox="1"/>
          <p:nvPr/>
        </p:nvSpPr>
        <p:spPr>
          <a:xfrm>
            <a:off x="62994" y="4654949"/>
            <a:ext cx="8671302" cy="523220"/>
          </a:xfrm>
          <a:prstGeom prst="rect">
            <a:avLst/>
          </a:prstGeom>
          <a:noFill/>
        </p:spPr>
        <p:txBody>
          <a:bodyPr wrap="square" rtlCol="0">
            <a:spAutoFit/>
          </a:bodyPr>
          <a:lstStyle/>
          <a:p>
            <a:r>
              <a:rPr lang="en-US" dirty="0"/>
              <a:t>The biofuel per capita in Russia and the USA is about the same in 2020.</a:t>
            </a:r>
          </a:p>
          <a:p>
            <a:r>
              <a:rPr lang="en-US" b="1" dirty="0"/>
              <a:t>Brazil</a:t>
            </a:r>
            <a:r>
              <a:rPr lang="en-US" dirty="0"/>
              <a:t> and the </a:t>
            </a:r>
            <a:r>
              <a:rPr lang="en-US" b="1" dirty="0"/>
              <a:t>U.S.</a:t>
            </a:r>
            <a:r>
              <a:rPr lang="en-US" dirty="0"/>
              <a:t> are major biofuel producers.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9"/>
        <p:cNvGrpSpPr/>
        <p:nvPr/>
      </p:nvGrpSpPr>
      <p:grpSpPr>
        <a:xfrm>
          <a:off x="0" y="0"/>
          <a:ext cx="0" cy="0"/>
          <a:chOff x="0" y="0"/>
          <a:chExt cx="0" cy="0"/>
        </a:xfrm>
      </p:grpSpPr>
      <p:sp>
        <p:nvSpPr>
          <p:cNvPr id="1750" name="Google Shape;1750;p98"/>
          <p:cNvSpPr txBox="1">
            <a:spLocks noGrp="1"/>
          </p:cNvSpPr>
          <p:nvPr>
            <p:ph type="title"/>
          </p:nvPr>
        </p:nvSpPr>
        <p:spPr>
          <a:xfrm>
            <a:off x="64008" y="396472"/>
            <a:ext cx="8359992" cy="64422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r>
              <a:rPr lang="en" dirty="0">
                <a:solidFill>
                  <a:schemeClr val="dk1"/>
                </a:solidFill>
                <a:latin typeface="Encode Sans"/>
                <a:ea typeface="Encode Sans"/>
                <a:cs typeface="Encode Sans"/>
                <a:sym typeface="Encode Sans"/>
              </a:rPr>
              <a:t> </a:t>
            </a:r>
            <a:r>
              <a:rPr lang="en-US" sz="2800" b="1" i="0" dirty="0">
                <a:solidFill>
                  <a:srgbClr val="92D050"/>
                </a:solidFill>
                <a:effectLst/>
                <a:latin typeface="verdana" panose="020B0604030504040204" pitchFamily="34" charset="0"/>
              </a:rPr>
              <a:t>Future Work:</a:t>
            </a:r>
            <a:endParaRPr dirty="0"/>
          </a:p>
        </p:txBody>
      </p:sp>
      <p:grpSp>
        <p:nvGrpSpPr>
          <p:cNvPr id="1751" name="Google Shape;1751;p98"/>
          <p:cNvGrpSpPr/>
          <p:nvPr/>
        </p:nvGrpSpPr>
        <p:grpSpPr>
          <a:xfrm>
            <a:off x="6360026" y="1528706"/>
            <a:ext cx="2783974" cy="2577908"/>
            <a:chOff x="3037180" y="1443678"/>
            <a:chExt cx="2783974" cy="2577908"/>
          </a:xfrm>
        </p:grpSpPr>
        <p:grpSp>
          <p:nvGrpSpPr>
            <p:cNvPr id="1752" name="Google Shape;1752;p98"/>
            <p:cNvGrpSpPr/>
            <p:nvPr/>
          </p:nvGrpSpPr>
          <p:grpSpPr>
            <a:xfrm>
              <a:off x="3139903" y="1457493"/>
              <a:ext cx="2644984" cy="2548327"/>
              <a:chOff x="3148311" y="-545634"/>
              <a:chExt cx="1006118" cy="969572"/>
            </a:xfrm>
          </p:grpSpPr>
          <p:sp>
            <p:nvSpPr>
              <p:cNvPr id="1753" name="Google Shape;1753;p98"/>
              <p:cNvSpPr/>
              <p:nvPr/>
            </p:nvSpPr>
            <p:spPr>
              <a:xfrm>
                <a:off x="3497808" y="-545634"/>
                <a:ext cx="152012" cy="122083"/>
              </a:xfrm>
              <a:custGeom>
                <a:avLst/>
                <a:gdLst/>
                <a:ahLst/>
                <a:cxnLst/>
                <a:rect l="l" t="t" r="r" b="b"/>
                <a:pathLst>
                  <a:path w="13876" h="11144" extrusionOk="0">
                    <a:moveTo>
                      <a:pt x="11055" y="0"/>
                    </a:moveTo>
                    <a:cubicBezTo>
                      <a:pt x="9600" y="71"/>
                      <a:pt x="8127" y="213"/>
                      <a:pt x="6654" y="426"/>
                    </a:cubicBezTo>
                    <a:cubicBezTo>
                      <a:pt x="4401" y="746"/>
                      <a:pt x="2165" y="1225"/>
                      <a:pt x="1" y="1863"/>
                    </a:cubicBezTo>
                    <a:lnTo>
                      <a:pt x="54" y="2307"/>
                    </a:lnTo>
                    <a:lnTo>
                      <a:pt x="2165" y="2396"/>
                    </a:lnTo>
                    <a:lnTo>
                      <a:pt x="1739" y="4117"/>
                    </a:lnTo>
                    <a:lnTo>
                      <a:pt x="3194" y="4401"/>
                    </a:lnTo>
                    <a:lnTo>
                      <a:pt x="1828" y="5146"/>
                    </a:lnTo>
                    <a:cubicBezTo>
                      <a:pt x="2893" y="6015"/>
                      <a:pt x="1207" y="7417"/>
                      <a:pt x="2538" y="8393"/>
                    </a:cubicBezTo>
                    <a:cubicBezTo>
                      <a:pt x="3088" y="8783"/>
                      <a:pt x="3088" y="9937"/>
                      <a:pt x="3301" y="10611"/>
                    </a:cubicBezTo>
                    <a:lnTo>
                      <a:pt x="6335" y="11143"/>
                    </a:lnTo>
                    <a:cubicBezTo>
                      <a:pt x="6583" y="10611"/>
                      <a:pt x="6832" y="10061"/>
                      <a:pt x="7098" y="9493"/>
                    </a:cubicBezTo>
                    <a:cubicBezTo>
                      <a:pt x="7670" y="8245"/>
                      <a:pt x="7649" y="6456"/>
                      <a:pt x="9632" y="6456"/>
                    </a:cubicBezTo>
                    <a:cubicBezTo>
                      <a:pt x="9679" y="6456"/>
                      <a:pt x="9728" y="6457"/>
                      <a:pt x="9777" y="6459"/>
                    </a:cubicBezTo>
                    <a:cubicBezTo>
                      <a:pt x="10380" y="5217"/>
                      <a:pt x="11410" y="4791"/>
                      <a:pt x="12723" y="4685"/>
                    </a:cubicBezTo>
                    <a:cubicBezTo>
                      <a:pt x="13113" y="4649"/>
                      <a:pt x="13450" y="3939"/>
                      <a:pt x="13876" y="3443"/>
                    </a:cubicBezTo>
                    <a:cubicBezTo>
                      <a:pt x="13166" y="2378"/>
                      <a:pt x="12687" y="1012"/>
                      <a:pt x="11729" y="391"/>
                    </a:cubicBezTo>
                    <a:cubicBezTo>
                      <a:pt x="11516" y="249"/>
                      <a:pt x="11285" y="125"/>
                      <a:pt x="110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98"/>
              <p:cNvSpPr/>
              <p:nvPr/>
            </p:nvSpPr>
            <p:spPr>
              <a:xfrm>
                <a:off x="3779659" y="-441254"/>
                <a:ext cx="74264" cy="69794"/>
              </a:xfrm>
              <a:custGeom>
                <a:avLst/>
                <a:gdLst/>
                <a:ahLst/>
                <a:cxnLst/>
                <a:rect l="l" t="t" r="r" b="b"/>
                <a:pathLst>
                  <a:path w="6779" h="6371" extrusionOk="0">
                    <a:moveTo>
                      <a:pt x="870" y="1"/>
                    </a:moveTo>
                    <a:lnTo>
                      <a:pt x="1" y="1154"/>
                    </a:lnTo>
                    <a:lnTo>
                      <a:pt x="1509" y="2698"/>
                    </a:lnTo>
                    <a:lnTo>
                      <a:pt x="2272" y="3283"/>
                    </a:lnTo>
                    <a:cubicBezTo>
                      <a:pt x="3567" y="3922"/>
                      <a:pt x="3301" y="5625"/>
                      <a:pt x="4436" y="6370"/>
                    </a:cubicBezTo>
                    <a:cubicBezTo>
                      <a:pt x="4880" y="5341"/>
                      <a:pt x="5838" y="5554"/>
                      <a:pt x="6654" y="5377"/>
                    </a:cubicBezTo>
                    <a:cubicBezTo>
                      <a:pt x="6778" y="4117"/>
                      <a:pt x="5732" y="3549"/>
                      <a:pt x="4933" y="3265"/>
                    </a:cubicBezTo>
                    <a:cubicBezTo>
                      <a:pt x="3762" y="2875"/>
                      <a:pt x="2928" y="2360"/>
                      <a:pt x="2325" y="1278"/>
                    </a:cubicBezTo>
                    <a:cubicBezTo>
                      <a:pt x="2023" y="746"/>
                      <a:pt x="1367" y="426"/>
                      <a:pt x="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98"/>
              <p:cNvSpPr/>
              <p:nvPr/>
            </p:nvSpPr>
            <p:spPr>
              <a:xfrm>
                <a:off x="3658562" y="-488295"/>
                <a:ext cx="47632" cy="25284"/>
              </a:xfrm>
              <a:custGeom>
                <a:avLst/>
                <a:gdLst/>
                <a:ahLst/>
                <a:cxnLst/>
                <a:rect l="l" t="t" r="r" b="b"/>
                <a:pathLst>
                  <a:path w="4348" h="2308" extrusionOk="0">
                    <a:moveTo>
                      <a:pt x="3957" y="1"/>
                    </a:moveTo>
                    <a:cubicBezTo>
                      <a:pt x="2680" y="355"/>
                      <a:pt x="1296" y="143"/>
                      <a:pt x="0" y="906"/>
                    </a:cubicBezTo>
                    <a:cubicBezTo>
                      <a:pt x="728" y="1651"/>
                      <a:pt x="728" y="1615"/>
                      <a:pt x="1544" y="1757"/>
                    </a:cubicBezTo>
                    <a:cubicBezTo>
                      <a:pt x="2147" y="1917"/>
                      <a:pt x="2733" y="2094"/>
                      <a:pt x="3318" y="2307"/>
                    </a:cubicBezTo>
                    <a:lnTo>
                      <a:pt x="4348" y="639"/>
                    </a:lnTo>
                    <a:lnTo>
                      <a:pt x="39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98"/>
              <p:cNvSpPr/>
              <p:nvPr/>
            </p:nvSpPr>
            <p:spPr>
              <a:xfrm>
                <a:off x="3773239" y="-411709"/>
                <a:ext cx="34223" cy="31496"/>
              </a:xfrm>
              <a:custGeom>
                <a:avLst/>
                <a:gdLst/>
                <a:ahLst/>
                <a:cxnLst/>
                <a:rect l="l" t="t" r="r" b="b"/>
                <a:pathLst>
                  <a:path w="3124" h="2875" extrusionOk="0">
                    <a:moveTo>
                      <a:pt x="2095" y="1"/>
                    </a:moveTo>
                    <a:lnTo>
                      <a:pt x="1" y="1030"/>
                    </a:lnTo>
                    <a:cubicBezTo>
                      <a:pt x="498" y="1455"/>
                      <a:pt x="782" y="1615"/>
                      <a:pt x="941" y="1864"/>
                    </a:cubicBezTo>
                    <a:cubicBezTo>
                      <a:pt x="1119" y="2112"/>
                      <a:pt x="1154" y="2449"/>
                      <a:pt x="1279" y="2875"/>
                    </a:cubicBezTo>
                    <a:lnTo>
                      <a:pt x="3124" y="2467"/>
                    </a:lnTo>
                    <a:lnTo>
                      <a:pt x="2858" y="586"/>
                    </a:lnTo>
                    <a:lnTo>
                      <a:pt x="20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98"/>
              <p:cNvSpPr/>
              <p:nvPr/>
            </p:nvSpPr>
            <p:spPr>
              <a:xfrm>
                <a:off x="3776942" y="-526397"/>
                <a:ext cx="377487" cy="831956"/>
              </a:xfrm>
              <a:custGeom>
                <a:avLst/>
                <a:gdLst/>
                <a:ahLst/>
                <a:cxnLst/>
                <a:rect l="l" t="t" r="r" b="b"/>
                <a:pathLst>
                  <a:path w="34458" h="75943" extrusionOk="0">
                    <a:moveTo>
                      <a:pt x="8836" y="6211"/>
                    </a:moveTo>
                    <a:cubicBezTo>
                      <a:pt x="10061" y="6371"/>
                      <a:pt x="10061" y="6371"/>
                      <a:pt x="12438" y="9352"/>
                    </a:cubicBezTo>
                    <a:lnTo>
                      <a:pt x="10930" y="10416"/>
                    </a:lnTo>
                    <a:cubicBezTo>
                      <a:pt x="10646" y="10044"/>
                      <a:pt x="9244" y="10079"/>
                      <a:pt x="10309" y="8997"/>
                    </a:cubicBezTo>
                    <a:lnTo>
                      <a:pt x="8836" y="6211"/>
                    </a:lnTo>
                    <a:close/>
                    <a:moveTo>
                      <a:pt x="13237" y="17585"/>
                    </a:moveTo>
                    <a:cubicBezTo>
                      <a:pt x="14213" y="18330"/>
                      <a:pt x="14976" y="19235"/>
                      <a:pt x="15951" y="19572"/>
                    </a:cubicBezTo>
                    <a:cubicBezTo>
                      <a:pt x="17034" y="19945"/>
                      <a:pt x="17548" y="20761"/>
                      <a:pt x="18294" y="21506"/>
                    </a:cubicBezTo>
                    <a:lnTo>
                      <a:pt x="16892" y="22216"/>
                    </a:lnTo>
                    <a:lnTo>
                      <a:pt x="19092" y="23440"/>
                    </a:lnTo>
                    <a:lnTo>
                      <a:pt x="18826" y="19359"/>
                    </a:lnTo>
                    <a:lnTo>
                      <a:pt x="18826" y="19359"/>
                    </a:lnTo>
                    <a:cubicBezTo>
                      <a:pt x="19500" y="20264"/>
                      <a:pt x="19890" y="20867"/>
                      <a:pt x="20352" y="21382"/>
                    </a:cubicBezTo>
                    <a:cubicBezTo>
                      <a:pt x="20813" y="21914"/>
                      <a:pt x="21328" y="22340"/>
                      <a:pt x="22091" y="23050"/>
                    </a:cubicBezTo>
                    <a:lnTo>
                      <a:pt x="22587" y="21346"/>
                    </a:lnTo>
                    <a:lnTo>
                      <a:pt x="25267" y="23742"/>
                    </a:lnTo>
                    <a:lnTo>
                      <a:pt x="26402" y="22713"/>
                    </a:lnTo>
                    <a:lnTo>
                      <a:pt x="27999" y="26261"/>
                    </a:lnTo>
                    <a:cubicBezTo>
                      <a:pt x="27384" y="26597"/>
                      <a:pt x="26823" y="26720"/>
                      <a:pt x="26292" y="26720"/>
                    </a:cubicBezTo>
                    <a:cubicBezTo>
                      <a:pt x="24969" y="26720"/>
                      <a:pt x="23833" y="25957"/>
                      <a:pt x="22516" y="25818"/>
                    </a:cubicBezTo>
                    <a:cubicBezTo>
                      <a:pt x="22516" y="26527"/>
                      <a:pt x="22499" y="27131"/>
                      <a:pt x="22499" y="27787"/>
                    </a:cubicBezTo>
                    <a:cubicBezTo>
                      <a:pt x="22392" y="27787"/>
                      <a:pt x="22270" y="27819"/>
                      <a:pt x="22169" y="27819"/>
                    </a:cubicBezTo>
                    <a:cubicBezTo>
                      <a:pt x="22118" y="27819"/>
                      <a:pt x="22073" y="27811"/>
                      <a:pt x="22037" y="27787"/>
                    </a:cubicBezTo>
                    <a:cubicBezTo>
                      <a:pt x="21133" y="27288"/>
                      <a:pt x="20502" y="26308"/>
                      <a:pt x="19338" y="26308"/>
                    </a:cubicBezTo>
                    <a:cubicBezTo>
                      <a:pt x="19178" y="26308"/>
                      <a:pt x="19008" y="26327"/>
                      <a:pt x="18826" y="26368"/>
                    </a:cubicBezTo>
                    <a:cubicBezTo>
                      <a:pt x="18808" y="26372"/>
                      <a:pt x="18788" y="26375"/>
                      <a:pt x="18768" y="26375"/>
                    </a:cubicBezTo>
                    <a:cubicBezTo>
                      <a:pt x="18417" y="26375"/>
                      <a:pt x="17797" y="25667"/>
                      <a:pt x="17495" y="25197"/>
                    </a:cubicBezTo>
                    <a:cubicBezTo>
                      <a:pt x="16998" y="24416"/>
                      <a:pt x="16661" y="23529"/>
                      <a:pt x="16360" y="22925"/>
                    </a:cubicBezTo>
                    <a:cubicBezTo>
                      <a:pt x="16129" y="22764"/>
                      <a:pt x="15928" y="22701"/>
                      <a:pt x="15748" y="22701"/>
                    </a:cubicBezTo>
                    <a:cubicBezTo>
                      <a:pt x="15114" y="22701"/>
                      <a:pt x="14724" y="23479"/>
                      <a:pt x="14110" y="23479"/>
                    </a:cubicBezTo>
                    <a:cubicBezTo>
                      <a:pt x="13959" y="23479"/>
                      <a:pt x="13794" y="23432"/>
                      <a:pt x="13609" y="23316"/>
                    </a:cubicBezTo>
                    <a:cubicBezTo>
                      <a:pt x="13398" y="23182"/>
                      <a:pt x="13213" y="23127"/>
                      <a:pt x="13048" y="23127"/>
                    </a:cubicBezTo>
                    <a:cubicBezTo>
                      <a:pt x="12310" y="23127"/>
                      <a:pt x="11952" y="24236"/>
                      <a:pt x="11285" y="24540"/>
                    </a:cubicBezTo>
                    <a:cubicBezTo>
                      <a:pt x="10309" y="24984"/>
                      <a:pt x="9475" y="24913"/>
                      <a:pt x="8357" y="25126"/>
                    </a:cubicBezTo>
                    <a:cubicBezTo>
                      <a:pt x="8712" y="23440"/>
                      <a:pt x="10007" y="23263"/>
                      <a:pt x="10877" y="22588"/>
                    </a:cubicBezTo>
                    <a:cubicBezTo>
                      <a:pt x="9333" y="21453"/>
                      <a:pt x="11161" y="20583"/>
                      <a:pt x="11107" y="19732"/>
                    </a:cubicBezTo>
                    <a:cubicBezTo>
                      <a:pt x="10966" y="17815"/>
                      <a:pt x="13183" y="19075"/>
                      <a:pt x="13237" y="17585"/>
                    </a:cubicBezTo>
                    <a:close/>
                    <a:moveTo>
                      <a:pt x="444" y="1"/>
                    </a:moveTo>
                    <a:lnTo>
                      <a:pt x="444" y="1"/>
                    </a:lnTo>
                    <a:cubicBezTo>
                      <a:pt x="373" y="746"/>
                      <a:pt x="0" y="1438"/>
                      <a:pt x="1278" y="1758"/>
                    </a:cubicBezTo>
                    <a:cubicBezTo>
                      <a:pt x="2147" y="1953"/>
                      <a:pt x="2662" y="2929"/>
                      <a:pt x="2857" y="3869"/>
                    </a:cubicBezTo>
                    <a:cubicBezTo>
                      <a:pt x="3034" y="4756"/>
                      <a:pt x="3123" y="5643"/>
                      <a:pt x="3247" y="6530"/>
                    </a:cubicBezTo>
                    <a:lnTo>
                      <a:pt x="3549" y="6140"/>
                    </a:lnTo>
                    <a:lnTo>
                      <a:pt x="5412" y="8145"/>
                    </a:lnTo>
                    <a:lnTo>
                      <a:pt x="6654" y="6903"/>
                    </a:lnTo>
                    <a:lnTo>
                      <a:pt x="8393" y="10505"/>
                    </a:lnTo>
                    <a:lnTo>
                      <a:pt x="6654" y="14426"/>
                    </a:lnTo>
                    <a:lnTo>
                      <a:pt x="5944" y="14036"/>
                    </a:lnTo>
                    <a:cubicBezTo>
                      <a:pt x="5678" y="14338"/>
                      <a:pt x="5447" y="14657"/>
                      <a:pt x="5252" y="14976"/>
                    </a:cubicBezTo>
                    <a:cubicBezTo>
                      <a:pt x="5163" y="15154"/>
                      <a:pt x="5217" y="15402"/>
                      <a:pt x="5199" y="15615"/>
                    </a:cubicBezTo>
                    <a:cubicBezTo>
                      <a:pt x="7346" y="16591"/>
                      <a:pt x="7701" y="17017"/>
                      <a:pt x="8162" y="19004"/>
                    </a:cubicBezTo>
                    <a:lnTo>
                      <a:pt x="4471" y="18827"/>
                    </a:lnTo>
                    <a:lnTo>
                      <a:pt x="4471" y="18827"/>
                    </a:lnTo>
                    <a:cubicBezTo>
                      <a:pt x="4755" y="21754"/>
                      <a:pt x="5057" y="22606"/>
                      <a:pt x="6193" y="24114"/>
                    </a:cubicBezTo>
                    <a:lnTo>
                      <a:pt x="7754" y="24061"/>
                    </a:lnTo>
                    <a:lnTo>
                      <a:pt x="7754" y="24061"/>
                    </a:lnTo>
                    <a:cubicBezTo>
                      <a:pt x="8073" y="25480"/>
                      <a:pt x="7914" y="26740"/>
                      <a:pt x="6920" y="27379"/>
                    </a:cubicBezTo>
                    <a:cubicBezTo>
                      <a:pt x="5518" y="28319"/>
                      <a:pt x="7026" y="29703"/>
                      <a:pt x="5962" y="30857"/>
                    </a:cubicBezTo>
                    <a:cubicBezTo>
                      <a:pt x="4241" y="32720"/>
                      <a:pt x="3850" y="35399"/>
                      <a:pt x="2644" y="37812"/>
                    </a:cubicBezTo>
                    <a:lnTo>
                      <a:pt x="4471" y="38380"/>
                    </a:lnTo>
                    <a:cubicBezTo>
                      <a:pt x="4400" y="39161"/>
                      <a:pt x="4436" y="40012"/>
                      <a:pt x="4259" y="40829"/>
                    </a:cubicBezTo>
                    <a:cubicBezTo>
                      <a:pt x="3939" y="42319"/>
                      <a:pt x="4329" y="43579"/>
                      <a:pt x="5252" y="44732"/>
                    </a:cubicBezTo>
                    <a:cubicBezTo>
                      <a:pt x="5838" y="45460"/>
                      <a:pt x="6370" y="46240"/>
                      <a:pt x="7026" y="46932"/>
                    </a:cubicBezTo>
                    <a:cubicBezTo>
                      <a:pt x="7789" y="47731"/>
                      <a:pt x="9209" y="47678"/>
                      <a:pt x="9670" y="48920"/>
                    </a:cubicBezTo>
                    <a:cubicBezTo>
                      <a:pt x="9723" y="49026"/>
                      <a:pt x="9812" y="49097"/>
                      <a:pt x="9919" y="49132"/>
                    </a:cubicBezTo>
                    <a:cubicBezTo>
                      <a:pt x="10191" y="49213"/>
                      <a:pt x="10478" y="49350"/>
                      <a:pt x="10740" y="49350"/>
                    </a:cubicBezTo>
                    <a:cubicBezTo>
                      <a:pt x="10768" y="49350"/>
                      <a:pt x="10796" y="49349"/>
                      <a:pt x="10824" y="49345"/>
                    </a:cubicBezTo>
                    <a:cubicBezTo>
                      <a:pt x="11569" y="49257"/>
                      <a:pt x="12279" y="49257"/>
                      <a:pt x="12917" y="48547"/>
                    </a:cubicBezTo>
                    <a:cubicBezTo>
                      <a:pt x="12958" y="48500"/>
                      <a:pt x="13033" y="48481"/>
                      <a:pt x="13131" y="48481"/>
                    </a:cubicBezTo>
                    <a:cubicBezTo>
                      <a:pt x="13526" y="48481"/>
                      <a:pt x="14291" y="48790"/>
                      <a:pt x="14670" y="48790"/>
                    </a:cubicBezTo>
                    <a:cubicBezTo>
                      <a:pt x="14764" y="48790"/>
                      <a:pt x="14834" y="48771"/>
                      <a:pt x="14869" y="48724"/>
                    </a:cubicBezTo>
                    <a:cubicBezTo>
                      <a:pt x="15721" y="47642"/>
                      <a:pt x="16892" y="47944"/>
                      <a:pt x="17921" y="47695"/>
                    </a:cubicBezTo>
                    <a:cubicBezTo>
                      <a:pt x="17948" y="47687"/>
                      <a:pt x="17976" y="47684"/>
                      <a:pt x="18005" y="47684"/>
                    </a:cubicBezTo>
                    <a:cubicBezTo>
                      <a:pt x="18165" y="47684"/>
                      <a:pt x="18357" y="47795"/>
                      <a:pt x="18613" y="47855"/>
                    </a:cubicBezTo>
                    <a:cubicBezTo>
                      <a:pt x="18550" y="48716"/>
                      <a:pt x="18847" y="48890"/>
                      <a:pt x="19260" y="48890"/>
                    </a:cubicBezTo>
                    <a:cubicBezTo>
                      <a:pt x="19540" y="48890"/>
                      <a:pt x="19874" y="48810"/>
                      <a:pt x="20185" y="48810"/>
                    </a:cubicBezTo>
                    <a:cubicBezTo>
                      <a:pt x="20457" y="48810"/>
                      <a:pt x="20713" y="48871"/>
                      <a:pt x="20902" y="49097"/>
                    </a:cubicBezTo>
                    <a:cubicBezTo>
                      <a:pt x="20831" y="49558"/>
                      <a:pt x="20902" y="50233"/>
                      <a:pt x="20636" y="50765"/>
                    </a:cubicBezTo>
                    <a:cubicBezTo>
                      <a:pt x="20228" y="51546"/>
                      <a:pt x="21150" y="52592"/>
                      <a:pt x="20068" y="53178"/>
                    </a:cubicBezTo>
                    <a:cubicBezTo>
                      <a:pt x="21771" y="55112"/>
                      <a:pt x="20955" y="57649"/>
                      <a:pt x="21594" y="59424"/>
                    </a:cubicBezTo>
                    <a:cubicBezTo>
                      <a:pt x="20742" y="61713"/>
                      <a:pt x="19589" y="63327"/>
                      <a:pt x="19624" y="65776"/>
                    </a:cubicBezTo>
                    <a:cubicBezTo>
                      <a:pt x="19678" y="68597"/>
                      <a:pt x="18453" y="71436"/>
                      <a:pt x="17406" y="74168"/>
                    </a:cubicBezTo>
                    <a:cubicBezTo>
                      <a:pt x="17247" y="74577"/>
                      <a:pt x="17158" y="75002"/>
                      <a:pt x="16910" y="75943"/>
                    </a:cubicBezTo>
                    <a:cubicBezTo>
                      <a:pt x="28177" y="66379"/>
                      <a:pt x="34458" y="51617"/>
                      <a:pt x="32258" y="36144"/>
                    </a:cubicBezTo>
                    <a:cubicBezTo>
                      <a:pt x="29756" y="18472"/>
                      <a:pt x="16874" y="4756"/>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98"/>
              <p:cNvSpPr/>
              <p:nvPr/>
            </p:nvSpPr>
            <p:spPr>
              <a:xfrm>
                <a:off x="3352414" y="12491"/>
                <a:ext cx="353584" cy="411448"/>
              </a:xfrm>
              <a:custGeom>
                <a:avLst/>
                <a:gdLst/>
                <a:ahLst/>
                <a:cxnLst/>
                <a:rect l="l" t="t" r="r" b="b"/>
                <a:pathLst>
                  <a:path w="32276" h="37558" extrusionOk="0">
                    <a:moveTo>
                      <a:pt x="3376" y="1"/>
                    </a:moveTo>
                    <a:cubicBezTo>
                      <a:pt x="3358" y="1"/>
                      <a:pt x="3345" y="4"/>
                      <a:pt x="3336" y="12"/>
                    </a:cubicBezTo>
                    <a:cubicBezTo>
                      <a:pt x="905" y="2621"/>
                      <a:pt x="905" y="2621"/>
                      <a:pt x="1243" y="6400"/>
                    </a:cubicBezTo>
                    <a:cubicBezTo>
                      <a:pt x="1260" y="6595"/>
                      <a:pt x="1118" y="6790"/>
                      <a:pt x="1065" y="7003"/>
                    </a:cubicBezTo>
                    <a:cubicBezTo>
                      <a:pt x="693" y="8405"/>
                      <a:pt x="338" y="9807"/>
                      <a:pt x="1" y="11155"/>
                    </a:cubicBezTo>
                    <a:lnTo>
                      <a:pt x="1118" y="14012"/>
                    </a:lnTo>
                    <a:cubicBezTo>
                      <a:pt x="2147" y="15148"/>
                      <a:pt x="3106" y="16283"/>
                      <a:pt x="4188" y="17330"/>
                    </a:cubicBezTo>
                    <a:cubicBezTo>
                      <a:pt x="5271" y="18413"/>
                      <a:pt x="5677" y="20424"/>
                      <a:pt x="7592" y="20424"/>
                    </a:cubicBezTo>
                    <a:cubicBezTo>
                      <a:pt x="7779" y="20424"/>
                      <a:pt x="7980" y="20405"/>
                      <a:pt x="8198" y="20364"/>
                    </a:cubicBezTo>
                    <a:cubicBezTo>
                      <a:pt x="9263" y="21234"/>
                      <a:pt x="10735" y="21553"/>
                      <a:pt x="11179" y="23221"/>
                    </a:cubicBezTo>
                    <a:cubicBezTo>
                      <a:pt x="11587" y="24711"/>
                      <a:pt x="12669" y="26024"/>
                      <a:pt x="13024" y="27515"/>
                    </a:cubicBezTo>
                    <a:cubicBezTo>
                      <a:pt x="13361" y="28863"/>
                      <a:pt x="14461" y="29662"/>
                      <a:pt x="14834" y="30780"/>
                    </a:cubicBezTo>
                    <a:cubicBezTo>
                      <a:pt x="15278" y="32128"/>
                      <a:pt x="15970" y="33246"/>
                      <a:pt x="16573" y="34470"/>
                    </a:cubicBezTo>
                    <a:cubicBezTo>
                      <a:pt x="17070" y="35428"/>
                      <a:pt x="18223" y="35038"/>
                      <a:pt x="18525" y="36191"/>
                    </a:cubicBezTo>
                    <a:cubicBezTo>
                      <a:pt x="18631" y="36564"/>
                      <a:pt x="18844" y="36901"/>
                      <a:pt x="19146" y="37185"/>
                    </a:cubicBezTo>
                    <a:cubicBezTo>
                      <a:pt x="20299" y="37345"/>
                      <a:pt x="21470" y="37469"/>
                      <a:pt x="22659" y="37558"/>
                    </a:cubicBezTo>
                    <a:cubicBezTo>
                      <a:pt x="22559" y="37158"/>
                      <a:pt x="22490" y="36790"/>
                      <a:pt x="21808" y="36790"/>
                    </a:cubicBezTo>
                    <a:cubicBezTo>
                      <a:pt x="21763" y="36790"/>
                      <a:pt x="21716" y="36791"/>
                      <a:pt x="21665" y="36795"/>
                    </a:cubicBezTo>
                    <a:cubicBezTo>
                      <a:pt x="21645" y="36796"/>
                      <a:pt x="21626" y="36796"/>
                      <a:pt x="21608" y="36796"/>
                    </a:cubicBezTo>
                    <a:cubicBezTo>
                      <a:pt x="20725" y="36796"/>
                      <a:pt x="22437" y="35547"/>
                      <a:pt x="21115" y="35251"/>
                    </a:cubicBezTo>
                    <a:cubicBezTo>
                      <a:pt x="20388" y="35073"/>
                      <a:pt x="22109" y="33707"/>
                      <a:pt x="20725" y="33246"/>
                    </a:cubicBezTo>
                    <a:lnTo>
                      <a:pt x="20920" y="32980"/>
                    </a:lnTo>
                    <a:lnTo>
                      <a:pt x="22783" y="32394"/>
                    </a:lnTo>
                    <a:lnTo>
                      <a:pt x="21860" y="30017"/>
                    </a:lnTo>
                    <a:lnTo>
                      <a:pt x="23191" y="29839"/>
                    </a:lnTo>
                    <a:cubicBezTo>
                      <a:pt x="23599" y="29041"/>
                      <a:pt x="24007" y="28313"/>
                      <a:pt x="24380" y="27550"/>
                    </a:cubicBezTo>
                    <a:cubicBezTo>
                      <a:pt x="24646" y="26982"/>
                      <a:pt x="25178" y="26308"/>
                      <a:pt x="25036" y="25829"/>
                    </a:cubicBezTo>
                    <a:cubicBezTo>
                      <a:pt x="24451" y="23718"/>
                      <a:pt x="26083" y="22972"/>
                      <a:pt x="27343" y="22529"/>
                    </a:cubicBezTo>
                    <a:cubicBezTo>
                      <a:pt x="28603" y="22068"/>
                      <a:pt x="29082" y="21482"/>
                      <a:pt x="29242" y="20311"/>
                    </a:cubicBezTo>
                    <a:cubicBezTo>
                      <a:pt x="29419" y="19069"/>
                      <a:pt x="29809" y="17862"/>
                      <a:pt x="29898" y="16620"/>
                    </a:cubicBezTo>
                    <a:cubicBezTo>
                      <a:pt x="29987" y="15467"/>
                      <a:pt x="30005" y="14438"/>
                      <a:pt x="31087" y="13675"/>
                    </a:cubicBezTo>
                    <a:cubicBezTo>
                      <a:pt x="31442" y="13444"/>
                      <a:pt x="31531" y="12788"/>
                      <a:pt x="31655" y="12309"/>
                    </a:cubicBezTo>
                    <a:cubicBezTo>
                      <a:pt x="32276" y="10144"/>
                      <a:pt x="31868" y="9612"/>
                      <a:pt x="29490" y="9133"/>
                    </a:cubicBezTo>
                    <a:cubicBezTo>
                      <a:pt x="29100" y="9062"/>
                      <a:pt x="28816" y="8494"/>
                      <a:pt x="28266" y="7926"/>
                    </a:cubicBezTo>
                    <a:lnTo>
                      <a:pt x="24895" y="8778"/>
                    </a:lnTo>
                    <a:cubicBezTo>
                      <a:pt x="24522" y="7678"/>
                      <a:pt x="23315" y="7678"/>
                      <a:pt x="22215" y="7465"/>
                    </a:cubicBezTo>
                    <a:lnTo>
                      <a:pt x="21647" y="8157"/>
                    </a:lnTo>
                    <a:lnTo>
                      <a:pt x="18063" y="3597"/>
                    </a:lnTo>
                    <a:cubicBezTo>
                      <a:pt x="16840" y="3528"/>
                      <a:pt x="15905" y="3374"/>
                      <a:pt x="15067" y="3374"/>
                    </a:cubicBezTo>
                    <a:cubicBezTo>
                      <a:pt x="14823" y="3374"/>
                      <a:pt x="14587" y="3387"/>
                      <a:pt x="14355" y="3419"/>
                    </a:cubicBezTo>
                    <a:cubicBezTo>
                      <a:pt x="14295" y="3427"/>
                      <a:pt x="14238" y="3430"/>
                      <a:pt x="14183" y="3430"/>
                    </a:cubicBezTo>
                    <a:cubicBezTo>
                      <a:pt x="13092" y="3430"/>
                      <a:pt x="13035" y="1981"/>
                      <a:pt x="11835" y="1964"/>
                    </a:cubicBezTo>
                    <a:cubicBezTo>
                      <a:pt x="11108" y="1964"/>
                      <a:pt x="9901" y="1467"/>
                      <a:pt x="9582" y="438"/>
                    </a:cubicBezTo>
                    <a:cubicBezTo>
                      <a:pt x="8677" y="793"/>
                      <a:pt x="7914" y="1361"/>
                      <a:pt x="7133" y="1361"/>
                    </a:cubicBezTo>
                    <a:cubicBezTo>
                      <a:pt x="7119" y="1361"/>
                      <a:pt x="7105" y="1361"/>
                      <a:pt x="7091" y="1361"/>
                    </a:cubicBezTo>
                    <a:cubicBezTo>
                      <a:pt x="6288" y="1361"/>
                      <a:pt x="5470" y="877"/>
                      <a:pt x="4703" y="616"/>
                    </a:cubicBezTo>
                    <a:lnTo>
                      <a:pt x="4170" y="1184"/>
                    </a:lnTo>
                    <a:lnTo>
                      <a:pt x="3585" y="48"/>
                    </a:lnTo>
                    <a:cubicBezTo>
                      <a:pt x="3517" y="34"/>
                      <a:pt x="3429" y="1"/>
                      <a:pt x="3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98"/>
              <p:cNvSpPr/>
              <p:nvPr/>
            </p:nvSpPr>
            <p:spPr>
              <a:xfrm>
                <a:off x="3289631" y="-66747"/>
                <a:ext cx="64547" cy="26511"/>
              </a:xfrm>
              <a:custGeom>
                <a:avLst/>
                <a:gdLst/>
                <a:ahLst/>
                <a:cxnLst/>
                <a:rect l="l" t="t" r="r" b="b"/>
                <a:pathLst>
                  <a:path w="5892" h="2420" extrusionOk="0">
                    <a:moveTo>
                      <a:pt x="2076" y="1"/>
                    </a:moveTo>
                    <a:cubicBezTo>
                      <a:pt x="1454" y="1"/>
                      <a:pt x="791" y="230"/>
                      <a:pt x="0" y="592"/>
                    </a:cubicBezTo>
                    <a:cubicBezTo>
                      <a:pt x="564" y="957"/>
                      <a:pt x="1113" y="1415"/>
                      <a:pt x="1254" y="1415"/>
                    </a:cubicBezTo>
                    <a:cubicBezTo>
                      <a:pt x="1264" y="1415"/>
                      <a:pt x="1272" y="1412"/>
                      <a:pt x="1278" y="1408"/>
                    </a:cubicBezTo>
                    <a:cubicBezTo>
                      <a:pt x="1606" y="1108"/>
                      <a:pt x="1874" y="952"/>
                      <a:pt x="2167" y="952"/>
                    </a:cubicBezTo>
                    <a:cubicBezTo>
                      <a:pt x="2429" y="952"/>
                      <a:pt x="2710" y="1077"/>
                      <a:pt x="3070" y="1337"/>
                    </a:cubicBezTo>
                    <a:cubicBezTo>
                      <a:pt x="3815" y="1869"/>
                      <a:pt x="4773" y="2011"/>
                      <a:pt x="5838" y="2419"/>
                    </a:cubicBezTo>
                    <a:lnTo>
                      <a:pt x="5891" y="1071"/>
                    </a:lnTo>
                    <a:cubicBezTo>
                      <a:pt x="5040" y="893"/>
                      <a:pt x="4170" y="964"/>
                      <a:pt x="3656" y="574"/>
                    </a:cubicBezTo>
                    <a:cubicBezTo>
                      <a:pt x="3121" y="171"/>
                      <a:pt x="2614" y="1"/>
                      <a:pt x="20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98"/>
              <p:cNvSpPr/>
              <p:nvPr/>
            </p:nvSpPr>
            <p:spPr>
              <a:xfrm>
                <a:off x="3368156" y="-47247"/>
                <a:ext cx="67855" cy="22556"/>
              </a:xfrm>
              <a:custGeom>
                <a:avLst/>
                <a:gdLst/>
                <a:ahLst/>
                <a:cxnLst/>
                <a:rect l="l" t="t" r="r" b="b"/>
                <a:pathLst>
                  <a:path w="6194" h="2059" extrusionOk="0">
                    <a:moveTo>
                      <a:pt x="6193" y="0"/>
                    </a:moveTo>
                    <a:lnTo>
                      <a:pt x="6193" y="0"/>
                    </a:lnTo>
                    <a:cubicBezTo>
                      <a:pt x="4801" y="195"/>
                      <a:pt x="3970" y="433"/>
                      <a:pt x="3202" y="433"/>
                    </a:cubicBezTo>
                    <a:cubicBezTo>
                      <a:pt x="3128" y="433"/>
                      <a:pt x="3055" y="431"/>
                      <a:pt x="2982" y="426"/>
                    </a:cubicBezTo>
                    <a:cubicBezTo>
                      <a:pt x="2453" y="395"/>
                      <a:pt x="1944" y="74"/>
                      <a:pt x="1353" y="74"/>
                    </a:cubicBezTo>
                    <a:cubicBezTo>
                      <a:pt x="951" y="74"/>
                      <a:pt x="511" y="222"/>
                      <a:pt x="1" y="710"/>
                    </a:cubicBezTo>
                    <a:lnTo>
                      <a:pt x="1473" y="2059"/>
                    </a:lnTo>
                    <a:cubicBezTo>
                      <a:pt x="2432" y="409"/>
                      <a:pt x="4472" y="1526"/>
                      <a:pt x="6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98"/>
              <p:cNvSpPr/>
              <p:nvPr/>
            </p:nvSpPr>
            <p:spPr>
              <a:xfrm>
                <a:off x="3466707" y="-328516"/>
                <a:ext cx="37532" cy="23334"/>
              </a:xfrm>
              <a:custGeom>
                <a:avLst/>
                <a:gdLst/>
                <a:ahLst/>
                <a:cxnLst/>
                <a:rect l="l" t="t" r="r" b="b"/>
                <a:pathLst>
                  <a:path w="3426" h="2130" extrusionOk="0">
                    <a:moveTo>
                      <a:pt x="1473" y="1"/>
                    </a:moveTo>
                    <a:lnTo>
                      <a:pt x="1" y="1828"/>
                    </a:lnTo>
                    <a:lnTo>
                      <a:pt x="3372" y="2130"/>
                    </a:lnTo>
                    <a:cubicBezTo>
                      <a:pt x="3407" y="1917"/>
                      <a:pt x="3425" y="1704"/>
                      <a:pt x="3425" y="1509"/>
                    </a:cubicBezTo>
                    <a:cubicBezTo>
                      <a:pt x="3390" y="1172"/>
                      <a:pt x="3301" y="870"/>
                      <a:pt x="3248" y="586"/>
                    </a:cubicBezTo>
                    <a:lnTo>
                      <a:pt x="1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98"/>
              <p:cNvSpPr/>
              <p:nvPr/>
            </p:nvSpPr>
            <p:spPr>
              <a:xfrm>
                <a:off x="3148311" y="-512013"/>
                <a:ext cx="344841" cy="575576"/>
              </a:xfrm>
              <a:custGeom>
                <a:avLst/>
                <a:gdLst/>
                <a:ahLst/>
                <a:cxnLst/>
                <a:rect l="l" t="t" r="r" b="b"/>
                <a:pathLst>
                  <a:path w="31478" h="52540" extrusionOk="0">
                    <a:moveTo>
                      <a:pt x="28337" y="1"/>
                    </a:moveTo>
                    <a:cubicBezTo>
                      <a:pt x="13326" y="5785"/>
                      <a:pt x="2556" y="18986"/>
                      <a:pt x="1" y="34405"/>
                    </a:cubicBezTo>
                    <a:cubicBezTo>
                      <a:pt x="516" y="36961"/>
                      <a:pt x="764" y="39569"/>
                      <a:pt x="1154" y="42159"/>
                    </a:cubicBezTo>
                    <a:cubicBezTo>
                      <a:pt x="1172" y="42266"/>
                      <a:pt x="1438" y="42355"/>
                      <a:pt x="1687" y="42496"/>
                    </a:cubicBezTo>
                    <a:cubicBezTo>
                      <a:pt x="1687" y="41574"/>
                      <a:pt x="1704" y="40704"/>
                      <a:pt x="1704" y="39835"/>
                    </a:cubicBezTo>
                    <a:lnTo>
                      <a:pt x="2112" y="39817"/>
                    </a:lnTo>
                    <a:lnTo>
                      <a:pt x="3905" y="45513"/>
                    </a:lnTo>
                    <a:cubicBezTo>
                      <a:pt x="4490" y="45956"/>
                      <a:pt x="5289" y="46595"/>
                      <a:pt x="6122" y="47145"/>
                    </a:cubicBezTo>
                    <a:cubicBezTo>
                      <a:pt x="6548" y="47465"/>
                      <a:pt x="7045" y="47678"/>
                      <a:pt x="7560" y="47784"/>
                    </a:cubicBezTo>
                    <a:cubicBezTo>
                      <a:pt x="9813" y="48068"/>
                      <a:pt x="12492" y="48884"/>
                      <a:pt x="13557" y="50481"/>
                    </a:cubicBezTo>
                    <a:cubicBezTo>
                      <a:pt x="14515" y="51971"/>
                      <a:pt x="15810" y="52202"/>
                      <a:pt x="16751" y="52539"/>
                    </a:cubicBezTo>
                    <a:lnTo>
                      <a:pt x="18827" y="51652"/>
                    </a:lnTo>
                    <a:cubicBezTo>
                      <a:pt x="18720" y="51475"/>
                      <a:pt x="18632" y="51155"/>
                      <a:pt x="18525" y="51138"/>
                    </a:cubicBezTo>
                    <a:cubicBezTo>
                      <a:pt x="15367" y="50960"/>
                      <a:pt x="15367" y="50978"/>
                      <a:pt x="14905" y="48015"/>
                    </a:cubicBezTo>
                    <a:cubicBezTo>
                      <a:pt x="14870" y="47695"/>
                      <a:pt x="14799" y="47376"/>
                      <a:pt x="14675" y="46755"/>
                    </a:cubicBezTo>
                    <a:lnTo>
                      <a:pt x="11818" y="46152"/>
                    </a:lnTo>
                    <a:lnTo>
                      <a:pt x="12031" y="42461"/>
                    </a:lnTo>
                    <a:cubicBezTo>
                      <a:pt x="12009" y="42460"/>
                      <a:pt x="11988" y="42460"/>
                      <a:pt x="11967" y="42460"/>
                    </a:cubicBezTo>
                    <a:cubicBezTo>
                      <a:pt x="9761" y="42460"/>
                      <a:pt x="10756" y="45214"/>
                      <a:pt x="9157" y="45531"/>
                    </a:cubicBezTo>
                    <a:cubicBezTo>
                      <a:pt x="7577" y="44537"/>
                      <a:pt x="7577" y="44537"/>
                      <a:pt x="6832" y="39036"/>
                    </a:cubicBezTo>
                    <a:cubicBezTo>
                      <a:pt x="7471" y="36162"/>
                      <a:pt x="10807" y="37120"/>
                      <a:pt x="11570" y="34867"/>
                    </a:cubicBezTo>
                    <a:lnTo>
                      <a:pt x="13876" y="35683"/>
                    </a:lnTo>
                    <a:cubicBezTo>
                      <a:pt x="13930" y="37014"/>
                      <a:pt x="14213" y="38274"/>
                      <a:pt x="15651" y="39090"/>
                    </a:cubicBezTo>
                    <a:lnTo>
                      <a:pt x="14870" y="33554"/>
                    </a:lnTo>
                    <a:cubicBezTo>
                      <a:pt x="15012" y="33305"/>
                      <a:pt x="15189" y="33092"/>
                      <a:pt x="15367" y="32880"/>
                    </a:cubicBezTo>
                    <a:cubicBezTo>
                      <a:pt x="16733" y="31584"/>
                      <a:pt x="18720" y="30662"/>
                      <a:pt x="18277" y="28231"/>
                    </a:cubicBezTo>
                    <a:cubicBezTo>
                      <a:pt x="19217" y="27148"/>
                      <a:pt x="19501" y="25569"/>
                      <a:pt x="20903" y="24824"/>
                    </a:cubicBezTo>
                    <a:cubicBezTo>
                      <a:pt x="21169" y="24664"/>
                      <a:pt x="21701" y="24540"/>
                      <a:pt x="21701" y="24416"/>
                    </a:cubicBezTo>
                    <a:cubicBezTo>
                      <a:pt x="21701" y="22606"/>
                      <a:pt x="23298" y="22375"/>
                      <a:pt x="24345" y="21453"/>
                    </a:cubicBezTo>
                    <a:cubicBezTo>
                      <a:pt x="24698" y="21969"/>
                      <a:pt x="25002" y="22149"/>
                      <a:pt x="25280" y="22149"/>
                    </a:cubicBezTo>
                    <a:cubicBezTo>
                      <a:pt x="25925" y="22149"/>
                      <a:pt x="26432" y="21185"/>
                      <a:pt x="27082" y="21185"/>
                    </a:cubicBezTo>
                    <a:cubicBezTo>
                      <a:pt x="27098" y="21185"/>
                      <a:pt x="27114" y="21185"/>
                      <a:pt x="27131" y="21187"/>
                    </a:cubicBezTo>
                    <a:cubicBezTo>
                      <a:pt x="27184" y="21187"/>
                      <a:pt x="27237" y="20867"/>
                      <a:pt x="27255" y="20832"/>
                    </a:cubicBezTo>
                    <a:lnTo>
                      <a:pt x="25250" y="19909"/>
                    </a:lnTo>
                    <a:lnTo>
                      <a:pt x="25835" y="18348"/>
                    </a:lnTo>
                    <a:lnTo>
                      <a:pt x="24274" y="17851"/>
                    </a:lnTo>
                    <a:cubicBezTo>
                      <a:pt x="25161" y="17514"/>
                      <a:pt x="26048" y="17727"/>
                      <a:pt x="26829" y="17531"/>
                    </a:cubicBezTo>
                    <a:cubicBezTo>
                      <a:pt x="27610" y="17336"/>
                      <a:pt x="28266" y="16751"/>
                      <a:pt x="28976" y="16325"/>
                    </a:cubicBezTo>
                    <a:cubicBezTo>
                      <a:pt x="29774" y="15846"/>
                      <a:pt x="30573" y="15349"/>
                      <a:pt x="31478" y="14781"/>
                    </a:cubicBezTo>
                    <a:cubicBezTo>
                      <a:pt x="30466" y="12723"/>
                      <a:pt x="27769" y="12049"/>
                      <a:pt x="27698" y="9565"/>
                    </a:cubicBezTo>
                    <a:lnTo>
                      <a:pt x="25143" y="11836"/>
                    </a:lnTo>
                    <a:cubicBezTo>
                      <a:pt x="25764" y="8571"/>
                      <a:pt x="23600" y="8908"/>
                      <a:pt x="22269" y="8465"/>
                    </a:cubicBezTo>
                    <a:cubicBezTo>
                      <a:pt x="21932" y="8855"/>
                      <a:pt x="21559" y="9032"/>
                      <a:pt x="21027" y="9316"/>
                    </a:cubicBezTo>
                    <a:lnTo>
                      <a:pt x="21825" y="10132"/>
                    </a:lnTo>
                    <a:lnTo>
                      <a:pt x="20353" y="11197"/>
                    </a:lnTo>
                    <a:cubicBezTo>
                      <a:pt x="21772" y="12244"/>
                      <a:pt x="20956" y="13628"/>
                      <a:pt x="20690" y="13734"/>
                    </a:cubicBezTo>
                    <a:cubicBezTo>
                      <a:pt x="18756" y="14444"/>
                      <a:pt x="19217" y="16396"/>
                      <a:pt x="18401" y="17620"/>
                    </a:cubicBezTo>
                    <a:lnTo>
                      <a:pt x="17460" y="16910"/>
                    </a:lnTo>
                    <a:cubicBezTo>
                      <a:pt x="17052" y="16502"/>
                      <a:pt x="17886" y="16360"/>
                      <a:pt x="17851" y="16023"/>
                    </a:cubicBezTo>
                    <a:cubicBezTo>
                      <a:pt x="17833" y="15580"/>
                      <a:pt x="17744" y="15136"/>
                      <a:pt x="17673" y="14639"/>
                    </a:cubicBezTo>
                    <a:lnTo>
                      <a:pt x="14781" y="13805"/>
                    </a:lnTo>
                    <a:cubicBezTo>
                      <a:pt x="14391" y="10558"/>
                      <a:pt x="17727" y="10026"/>
                      <a:pt x="19075" y="8056"/>
                    </a:cubicBezTo>
                    <a:cubicBezTo>
                      <a:pt x="19476" y="8451"/>
                      <a:pt x="19895" y="8555"/>
                      <a:pt x="20323" y="8555"/>
                    </a:cubicBezTo>
                    <a:cubicBezTo>
                      <a:pt x="20808" y="8555"/>
                      <a:pt x="21305" y="8420"/>
                      <a:pt x="21802" y="8420"/>
                    </a:cubicBezTo>
                    <a:cubicBezTo>
                      <a:pt x="21952" y="8420"/>
                      <a:pt x="22102" y="8433"/>
                      <a:pt x="22251" y="8465"/>
                    </a:cubicBezTo>
                    <a:cubicBezTo>
                      <a:pt x="22127" y="7702"/>
                      <a:pt x="22056" y="7152"/>
                      <a:pt x="21967" y="6495"/>
                    </a:cubicBezTo>
                    <a:cubicBezTo>
                      <a:pt x="23198" y="6481"/>
                      <a:pt x="23566" y="4540"/>
                      <a:pt x="24952" y="4540"/>
                    </a:cubicBezTo>
                    <a:cubicBezTo>
                      <a:pt x="25264" y="4540"/>
                      <a:pt x="25629" y="4639"/>
                      <a:pt x="26066" y="4880"/>
                    </a:cubicBezTo>
                    <a:cubicBezTo>
                      <a:pt x="25374" y="5963"/>
                      <a:pt x="24274" y="6335"/>
                      <a:pt x="23458" y="7010"/>
                    </a:cubicBezTo>
                    <a:lnTo>
                      <a:pt x="26243" y="8376"/>
                    </a:lnTo>
                    <a:lnTo>
                      <a:pt x="28089" y="7205"/>
                    </a:lnTo>
                    <a:lnTo>
                      <a:pt x="28160" y="5324"/>
                    </a:lnTo>
                    <a:cubicBezTo>
                      <a:pt x="28332" y="5383"/>
                      <a:pt x="28506" y="5414"/>
                      <a:pt x="28690" y="5414"/>
                    </a:cubicBezTo>
                    <a:cubicBezTo>
                      <a:pt x="29226" y="5414"/>
                      <a:pt x="29853" y="5151"/>
                      <a:pt x="30804" y="4543"/>
                    </a:cubicBezTo>
                    <a:lnTo>
                      <a:pt x="29029" y="3621"/>
                    </a:lnTo>
                    <a:lnTo>
                      <a:pt x="29561" y="2733"/>
                    </a:lnTo>
                    <a:lnTo>
                      <a:pt x="28231" y="1722"/>
                    </a:lnTo>
                    <a:cubicBezTo>
                      <a:pt x="28355" y="1190"/>
                      <a:pt x="28692" y="586"/>
                      <a:pt x="28515" y="232"/>
                    </a:cubicBezTo>
                    <a:cubicBezTo>
                      <a:pt x="28479" y="161"/>
                      <a:pt x="28408" y="72"/>
                      <a:pt x="28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3" name="Google Shape;1763;p98"/>
            <p:cNvSpPr/>
            <p:nvPr/>
          </p:nvSpPr>
          <p:spPr>
            <a:xfrm>
              <a:off x="3037180" y="1443678"/>
              <a:ext cx="2783974" cy="2577908"/>
            </a:xfrm>
            <a:custGeom>
              <a:avLst/>
              <a:gdLst/>
              <a:ahLst/>
              <a:cxnLst/>
              <a:rect l="l" t="t" r="r" b="b"/>
              <a:pathLst>
                <a:path w="96649" h="89534" extrusionOk="0">
                  <a:moveTo>
                    <a:pt x="48671" y="444"/>
                  </a:moveTo>
                  <a:cubicBezTo>
                    <a:pt x="70814" y="444"/>
                    <a:pt x="90084" y="16342"/>
                    <a:pt x="93207" y="38415"/>
                  </a:cubicBezTo>
                  <a:cubicBezTo>
                    <a:pt x="96649" y="62635"/>
                    <a:pt x="79314" y="85116"/>
                    <a:pt x="54526" y="88629"/>
                  </a:cubicBezTo>
                  <a:cubicBezTo>
                    <a:pt x="52344" y="88930"/>
                    <a:pt x="50161" y="89090"/>
                    <a:pt x="47961" y="89090"/>
                  </a:cubicBezTo>
                  <a:cubicBezTo>
                    <a:pt x="25817" y="89090"/>
                    <a:pt x="6548" y="73192"/>
                    <a:pt x="3425" y="51119"/>
                  </a:cubicBezTo>
                  <a:cubicBezTo>
                    <a:pt x="1" y="26899"/>
                    <a:pt x="17318" y="4418"/>
                    <a:pt x="42123" y="905"/>
                  </a:cubicBezTo>
                  <a:cubicBezTo>
                    <a:pt x="44288" y="586"/>
                    <a:pt x="46470" y="444"/>
                    <a:pt x="48671" y="444"/>
                  </a:cubicBezTo>
                  <a:close/>
                  <a:moveTo>
                    <a:pt x="48746" y="0"/>
                  </a:moveTo>
                  <a:cubicBezTo>
                    <a:pt x="48721" y="0"/>
                    <a:pt x="48696" y="0"/>
                    <a:pt x="48671" y="0"/>
                  </a:cubicBezTo>
                  <a:cubicBezTo>
                    <a:pt x="46453" y="0"/>
                    <a:pt x="44253" y="160"/>
                    <a:pt x="42052" y="462"/>
                  </a:cubicBezTo>
                  <a:cubicBezTo>
                    <a:pt x="36002" y="1313"/>
                    <a:pt x="30164" y="3336"/>
                    <a:pt x="24895" y="6441"/>
                  </a:cubicBezTo>
                  <a:cubicBezTo>
                    <a:pt x="19838" y="9404"/>
                    <a:pt x="15402" y="13326"/>
                    <a:pt x="11835" y="17974"/>
                  </a:cubicBezTo>
                  <a:cubicBezTo>
                    <a:pt x="8269" y="22570"/>
                    <a:pt x="5643" y="27822"/>
                    <a:pt x="4099" y="33447"/>
                  </a:cubicBezTo>
                  <a:cubicBezTo>
                    <a:pt x="2520" y="39213"/>
                    <a:pt x="2130" y="45246"/>
                    <a:pt x="2981" y="51190"/>
                  </a:cubicBezTo>
                  <a:cubicBezTo>
                    <a:pt x="4507" y="61925"/>
                    <a:pt x="9955" y="71737"/>
                    <a:pt x="18276" y="78728"/>
                  </a:cubicBezTo>
                  <a:cubicBezTo>
                    <a:pt x="26561" y="85703"/>
                    <a:pt x="37054" y="89534"/>
                    <a:pt x="47886" y="89534"/>
                  </a:cubicBezTo>
                  <a:cubicBezTo>
                    <a:pt x="47911" y="89534"/>
                    <a:pt x="47936" y="89534"/>
                    <a:pt x="47961" y="89534"/>
                  </a:cubicBezTo>
                  <a:cubicBezTo>
                    <a:pt x="50179" y="89534"/>
                    <a:pt x="52397" y="89374"/>
                    <a:pt x="54579" y="89072"/>
                  </a:cubicBezTo>
                  <a:cubicBezTo>
                    <a:pt x="60647" y="88221"/>
                    <a:pt x="66467" y="86198"/>
                    <a:pt x="71737" y="83093"/>
                  </a:cubicBezTo>
                  <a:cubicBezTo>
                    <a:pt x="76794" y="80112"/>
                    <a:pt x="81230" y="76208"/>
                    <a:pt x="84796" y="71560"/>
                  </a:cubicBezTo>
                  <a:cubicBezTo>
                    <a:pt x="88363" y="66964"/>
                    <a:pt x="90989" y="61712"/>
                    <a:pt x="92532" y="56105"/>
                  </a:cubicBezTo>
                  <a:cubicBezTo>
                    <a:pt x="94112" y="50321"/>
                    <a:pt x="94502" y="44288"/>
                    <a:pt x="93650" y="38362"/>
                  </a:cubicBezTo>
                  <a:cubicBezTo>
                    <a:pt x="92124" y="27609"/>
                    <a:pt x="86677" y="17797"/>
                    <a:pt x="78355" y="10824"/>
                  </a:cubicBezTo>
                  <a:cubicBezTo>
                    <a:pt x="70071" y="3831"/>
                    <a:pt x="59578" y="0"/>
                    <a:pt x="4874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5" name="Google Shape;1765;p98"/>
          <p:cNvSpPr txBox="1"/>
          <p:nvPr/>
        </p:nvSpPr>
        <p:spPr>
          <a:xfrm>
            <a:off x="182879" y="1040700"/>
            <a:ext cx="6177147" cy="525037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400" b="0" i="0" dirty="0">
                <a:solidFill>
                  <a:srgbClr val="00B0F0"/>
                </a:solidFill>
                <a:effectLst/>
                <a:latin typeface="verdana" panose="020B0604030504040204" pitchFamily="34" charset="0"/>
              </a:rPr>
              <a:t>New Questions occurs :</a:t>
            </a:r>
            <a:br>
              <a:rPr lang="en-US" sz="1400" b="0" i="0" dirty="0">
                <a:solidFill>
                  <a:srgbClr val="000000"/>
                </a:solidFill>
                <a:effectLst/>
                <a:latin typeface="verdana" panose="020B0604030504040204" pitchFamily="34" charset="0"/>
              </a:rPr>
            </a:br>
            <a:r>
              <a:rPr lang="en-US" sz="1400" b="0" i="0" dirty="0">
                <a:solidFill>
                  <a:srgbClr val="000000"/>
                </a:solidFill>
                <a:effectLst/>
                <a:latin typeface="verdana" panose="020B0604030504040204" pitchFamily="34" charset="0"/>
              </a:rPr>
              <a:t>Which country accelerates the adoption of renewable energy globally?</a:t>
            </a:r>
            <a:br>
              <a:rPr lang="en-US" sz="1400" b="0" i="0" dirty="0">
                <a:solidFill>
                  <a:srgbClr val="000000"/>
                </a:solidFill>
                <a:effectLst/>
                <a:latin typeface="verdana" panose="020B0604030504040204" pitchFamily="34" charset="0"/>
              </a:rPr>
            </a:br>
            <a:r>
              <a:rPr lang="en-US" sz="1400" b="0" i="0" dirty="0">
                <a:solidFill>
                  <a:srgbClr val="000000"/>
                </a:solidFill>
                <a:effectLst/>
                <a:latin typeface="verdana" panose="020B0604030504040204" pitchFamily="34" charset="0"/>
              </a:rPr>
              <a:t>How do specific countries' energy policies correlate with changes in emissions and energy consumption?</a:t>
            </a:r>
            <a:br>
              <a:rPr lang="en-US" sz="1400" b="0" i="0" dirty="0">
                <a:solidFill>
                  <a:srgbClr val="000000"/>
                </a:solidFill>
                <a:effectLst/>
                <a:latin typeface="verdana" panose="020B0604030504040204" pitchFamily="34" charset="0"/>
              </a:rPr>
            </a:br>
            <a:r>
              <a:rPr lang="en-US" sz="1400" b="0" i="0" dirty="0">
                <a:solidFill>
                  <a:srgbClr val="00B0F0"/>
                </a:solidFill>
                <a:effectLst/>
                <a:latin typeface="verdana" panose="020B0604030504040204" pitchFamily="34" charset="0"/>
              </a:rPr>
              <a:t>Further Analysis Needed:</a:t>
            </a:r>
            <a:br>
              <a:rPr lang="en-US" sz="1400" b="0" i="0" dirty="0">
                <a:solidFill>
                  <a:srgbClr val="000000"/>
                </a:solidFill>
                <a:effectLst/>
                <a:latin typeface="verdana" panose="020B0604030504040204" pitchFamily="34" charset="0"/>
              </a:rPr>
            </a:br>
            <a:r>
              <a:rPr lang="en-US" sz="1400" b="0" i="0" dirty="0">
                <a:solidFill>
                  <a:srgbClr val="000000"/>
                </a:solidFill>
                <a:effectLst/>
                <a:latin typeface="verdana" panose="020B0604030504040204" pitchFamily="34" charset="0"/>
              </a:rPr>
              <a:t>A deeper dive into the role of energy efficiency in reducing emissions.</a:t>
            </a:r>
            <a:br>
              <a:rPr lang="en-US" sz="1400" b="0" i="0" dirty="0">
                <a:solidFill>
                  <a:srgbClr val="000000"/>
                </a:solidFill>
                <a:effectLst/>
                <a:latin typeface="verdana" panose="020B0604030504040204" pitchFamily="34" charset="0"/>
              </a:rPr>
            </a:br>
            <a:r>
              <a:rPr lang="en-US" sz="1400" b="0" i="0" dirty="0">
                <a:solidFill>
                  <a:srgbClr val="000000"/>
                </a:solidFill>
                <a:effectLst/>
                <a:latin typeface="verdana" panose="020B0604030504040204" pitchFamily="34" charset="0"/>
              </a:rPr>
              <a:t>A comparison of the energy mix and its relationship to economic growth rates across countries.</a:t>
            </a:r>
            <a:br>
              <a:rPr lang="en-US" sz="1400" b="0" i="0" dirty="0">
                <a:solidFill>
                  <a:srgbClr val="000000"/>
                </a:solidFill>
                <a:effectLst/>
                <a:latin typeface="verdana" panose="020B0604030504040204" pitchFamily="34" charset="0"/>
              </a:rPr>
            </a:br>
            <a:r>
              <a:rPr lang="en-US" sz="1400" b="0" i="0" dirty="0">
                <a:solidFill>
                  <a:srgbClr val="00B0F0"/>
                </a:solidFill>
                <a:effectLst/>
                <a:latin typeface="verdana" panose="020B0604030504040204" pitchFamily="34" charset="0"/>
              </a:rPr>
              <a:t>Collaborative Work:</a:t>
            </a:r>
            <a:br>
              <a:rPr lang="en-US" sz="1400" b="0" i="0" dirty="0">
                <a:solidFill>
                  <a:srgbClr val="00B0F0"/>
                </a:solidFill>
                <a:effectLst/>
                <a:latin typeface="verdana" panose="020B0604030504040204" pitchFamily="34" charset="0"/>
              </a:rPr>
            </a:br>
            <a:r>
              <a:rPr lang="en-US" sz="1400" b="0" i="0" dirty="0">
                <a:solidFill>
                  <a:srgbClr val="000000"/>
                </a:solidFill>
                <a:effectLst/>
                <a:latin typeface="verdana" panose="020B0604030504040204" pitchFamily="34" charset="0"/>
              </a:rPr>
              <a:t>Working with environmental and policy experts to translate these insights into actionable strategies for global sustainability goals. </a:t>
            </a:r>
            <a:br>
              <a:rPr lang="en-US" sz="1400" b="0" i="0" dirty="0">
                <a:solidFill>
                  <a:srgbClr val="000000"/>
                </a:solidFill>
                <a:effectLst/>
                <a:latin typeface="verdana" panose="020B0604030504040204" pitchFamily="34" charset="0"/>
              </a:rPr>
            </a:br>
            <a:br>
              <a:rPr lang="en-US" dirty="0"/>
            </a:br>
            <a:endParaRPr dirty="0">
              <a:solidFill>
                <a:schemeClr val="dk1"/>
              </a:solidFill>
              <a:latin typeface="Encode Sans"/>
              <a:ea typeface="Encode Sans"/>
              <a:cs typeface="Encode Sans"/>
              <a:sym typeface="Encode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87B64-DF06-0828-A157-CF2AFA47273D}"/>
              </a:ext>
            </a:extLst>
          </p:cNvPr>
          <p:cNvSpPr>
            <a:spLocks noGrp="1"/>
          </p:cNvSpPr>
          <p:nvPr>
            <p:ph type="title"/>
          </p:nvPr>
        </p:nvSpPr>
        <p:spPr>
          <a:xfrm>
            <a:off x="723900" y="540000"/>
            <a:ext cx="7700100" cy="4141728"/>
          </a:xfrm>
        </p:spPr>
        <p:txBody>
          <a:bodyPr/>
          <a:lstStyle/>
          <a:p>
            <a:r>
              <a:rPr lang="en-US" dirty="0"/>
              <a:t>	</a:t>
            </a:r>
            <a:r>
              <a:rPr lang="en-US" sz="4400" dirty="0">
                <a:solidFill>
                  <a:srgbClr val="56C153"/>
                </a:solidFill>
              </a:rPr>
              <a:t>	THANK YOU!</a:t>
            </a:r>
          </a:p>
        </p:txBody>
      </p:sp>
    </p:spTree>
    <p:extLst>
      <p:ext uri="{BB962C8B-B14F-4D97-AF65-F5344CB8AC3E}">
        <p14:creationId xmlns:p14="http://schemas.microsoft.com/office/powerpoint/2010/main" val="4158203217"/>
      </p:ext>
    </p:extLst>
  </p:cSld>
  <p:clrMapOvr>
    <a:masterClrMapping/>
  </p:clrMapOvr>
</p:sld>
</file>

<file path=ppt/theme/theme1.xml><?xml version="1.0" encoding="utf-8"?>
<a:theme xmlns:a="http://schemas.openxmlformats.org/drawingml/2006/main" name="Energy Company Meeting XL by Slidesgo">
  <a:themeElements>
    <a:clrScheme name="Simple Light">
      <a:dk1>
        <a:srgbClr val="000000"/>
      </a:dk1>
      <a:lt1>
        <a:srgbClr val="FFFFFF"/>
      </a:lt1>
      <a:dk2>
        <a:srgbClr val="666666"/>
      </a:dk2>
      <a:lt2>
        <a:srgbClr val="EFEFEF"/>
      </a:lt2>
      <a:accent1>
        <a:srgbClr val="F9DC21"/>
      </a:accent1>
      <a:accent2>
        <a:srgbClr val="00C3B1"/>
      </a:accent2>
      <a:accent3>
        <a:srgbClr val="A8D13D"/>
      </a:accent3>
      <a:accent4>
        <a:srgbClr val="7FCB4C"/>
      </a:accent4>
      <a:accent5>
        <a:srgbClr val="57C65A"/>
      </a:accent5>
      <a:accent6>
        <a:srgbClr val="2EC06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427</TotalTime>
  <Words>463</Words>
  <Application>Microsoft Macintosh PowerPoint</Application>
  <PresentationFormat>On-screen Show (16:9)</PresentationFormat>
  <Paragraphs>14</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Times New Roman</vt:lpstr>
      <vt:lpstr>Encode Sans</vt:lpstr>
      <vt:lpstr>verdana</vt:lpstr>
      <vt:lpstr>Arial</vt:lpstr>
      <vt:lpstr>Energy Company Meeting XL by Slidesgo</vt:lpstr>
      <vt:lpstr>Owid Energy</vt:lpstr>
      <vt:lpstr> What is Energy:  Energy is a fundamental concept in both science and daily life, and it refers to the capacity to do work.  Question: What are the global energy production and consumption patterns, and how do they relate to economic, environmental, and social factors? Purpose of Analysis: To analyze global energy trends using data from the OWID Energy Database, identifying key patterns in energy production, consumption, and emissions.            TARGET</vt:lpstr>
      <vt:lpstr> For the project, Our World in Data (OWID) Energy Dataset. The data was obtained from the Kaggle website, available as CSV files.   Characteristic of the data  Energy Consumption: Measured in terawatt-hours (TWh) CO2 Emissions: Linked to energy production and consumption. GDP and Population: Used to calculate energy efficiency and the energy intensity of economies  Data Contents  Biofuel, Coal, Electricity, Fossils, Gas, Hydro, Carbon, Nuclear, Oil, Renewable, Solar and Wind.     Tools Used While Analysis Data  Jupyter Notebooks for data analysis and visualization. Python Libraries: Pandas for data manipulation. Matplotlib and Seaborn for creating visualizations. Insights from the Analysis - Energy consumption is increasing globally, with a clear shift towards renewable energy sources in high-income nations, but fossil fuels remain dominant worldwide. - Despite renewable growth, the global energy transition is slow, with CO2 emissions from energy consumption continuing to rise.</vt:lpstr>
      <vt:lpstr>PowerPoint Presentation</vt:lpstr>
      <vt:lpstr> </vt:lpstr>
      <vt:lpstr>  Future Work:</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prajapati.dhruvi</cp:lastModifiedBy>
  <cp:revision>2</cp:revision>
  <dcterms:modified xsi:type="dcterms:W3CDTF">2024-12-18T04:14:19Z</dcterms:modified>
</cp:coreProperties>
</file>