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0741-2A97-114B-BB46-2D1C09355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Munkaerőpiaci keresőprogram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8658-3396-4DAE-1FB4-453477E8F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800" dirty="0">
                <a:cs typeface="Calibri" panose="020F0502020204030204" pitchFamily="34" charset="0"/>
              </a:rPr>
              <a:t>Bevezető és áttekintés</a:t>
            </a:r>
          </a:p>
          <a:p>
            <a:r>
              <a:rPr lang="hu-HU" dirty="0"/>
              <a:t>Pozsgai Marcell</a:t>
            </a:r>
          </a:p>
          <a:p>
            <a:r>
              <a:rPr lang="hu-HU" dirty="0"/>
              <a:t>Ablonczy Attila</a:t>
            </a:r>
            <a:br>
              <a:rPr lang="hu-HU" dirty="0"/>
            </a:br>
            <a:r>
              <a:rPr lang="hu-HU" dirty="0"/>
              <a:t>Bódi Balázs</a:t>
            </a:r>
          </a:p>
        </p:txBody>
      </p:sp>
    </p:spTree>
    <p:extLst>
      <p:ext uri="{BB962C8B-B14F-4D97-AF65-F5344CB8AC3E}">
        <p14:creationId xmlns:p14="http://schemas.microsoft.com/office/powerpoint/2010/main" val="318631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8371-FBB4-6874-F155-1007B8DB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40315-E35E-D447-A658-1735EF68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munkaerőpiaci keresőprogram egy modern, hatékony alkalmazás, amely összehozza a munkáltatókat és a munkakeresőket. Célja az álláskeresési és -hirdetési folyamat megkönnyítése és hatékonyabbá tétele.</a:t>
            </a:r>
          </a:p>
          <a:p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066D1-50F2-C94F-1543-18D00426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61" y="4265363"/>
            <a:ext cx="6403759" cy="19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7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7FD3-F48D-6615-941E-453474AA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AC27-EB94-481F-3082-15DEA695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alkalmazás három fő részből áll: frontend, backend, és adatbázis. Ezek a technológiai komponensek biztosítják a platform funkcionalitását és skálázhatóságát.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45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537E-7E14-EFF2-C225-F0214A34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 funkciók </a:t>
            </a:r>
            <a:br>
              <a:rPr lang="hu-HU" dirty="0"/>
            </a:br>
            <a:r>
              <a:rPr lang="hu-HU" dirty="0"/>
              <a:t>- </a:t>
            </a:r>
            <a:br>
              <a:rPr lang="hu-HU" dirty="0"/>
            </a:br>
            <a:r>
              <a:rPr lang="hu-HU" dirty="0"/>
              <a:t>Munkáltatók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527CA-69CE-0901-95E1-8AD0A39C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Álláshirdetések létrehozása, szerkesztése és törlése.</a:t>
            </a:r>
          </a:p>
          <a:p>
            <a:r>
              <a:rPr lang="hu-HU" dirty="0"/>
              <a:t>- Pozíciókhoz kapcsolódó információk megadása (pl. munkatípus, fizetési adatok).</a:t>
            </a:r>
          </a:p>
          <a:p>
            <a:r>
              <a:rPr lang="hu-HU" dirty="0"/>
              <a:t>- Jelentkezések kezelése és nyomon követése.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806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CBC3-3C5F-8F1C-15D4-84868C13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 funkciók</a:t>
            </a:r>
            <a:br>
              <a:rPr lang="hu-HU" dirty="0"/>
            </a:br>
            <a:r>
              <a:rPr lang="hu-HU" dirty="0"/>
              <a:t> - Munkakeresők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38BE-92FA-1E9C-DBE1-2A711BAF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Álláskeresés kulcsszavak, helyszín és kategória alapján.</a:t>
            </a:r>
          </a:p>
          <a:p>
            <a:r>
              <a:rPr lang="hu-HU" dirty="0"/>
              <a:t>- Egyéni profil létrehozása (önéletrajz feltöltése, készségek megadása).</a:t>
            </a:r>
          </a:p>
          <a:p>
            <a:r>
              <a:rPr lang="hu-HU" dirty="0"/>
              <a:t>- Jelentkezések kezelése és álláshirdetések mentése.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204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8A66-7F5D-3C7D-B651-71F871CC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Technológiai megoldások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0900-C3B5-79D3-8422-9433D67F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Frontend: React – Reszponzív, intuitív felhasználói élmény.</a:t>
            </a:r>
          </a:p>
          <a:p>
            <a:r>
              <a:rPr lang="hu-HU" dirty="0"/>
              <a:t>Backend: C# – Stabil és skálázható backend API-k.</a:t>
            </a:r>
          </a:p>
          <a:p>
            <a:r>
              <a:rPr lang="hu-HU" dirty="0"/>
              <a:t>Adatbázis: Relációs adatbázis (MySQL, PostgreSQL vagy MSSQL).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380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73CA-FC26-5FC9-5A73-28021A46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 moduláris felépítése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2416-29D8-EBFC-83EB-F4BCA2A8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1. Felhasználókezelés</a:t>
            </a:r>
          </a:p>
          <a:p>
            <a:r>
              <a:rPr lang="hu-HU" dirty="0"/>
              <a:t>2. Álláshirdetések kezelése</a:t>
            </a:r>
          </a:p>
          <a:p>
            <a:r>
              <a:rPr lang="hu-HU" dirty="0"/>
              <a:t>3. Keresés és szűrés</a:t>
            </a:r>
          </a:p>
          <a:p>
            <a:r>
              <a:rPr lang="hu-HU" dirty="0"/>
              <a:t>4. Jelentkezések kezelése</a:t>
            </a:r>
          </a:p>
          <a:p>
            <a:r>
              <a:rPr lang="hu-HU" dirty="0"/>
              <a:t>5. Adminisztráció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32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3A28-3F50-D7E7-492E-740FB125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ütemterv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FE2B-877F-2A0F-6452-C4AF40B2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1. Kezdeti tervezés (követelmények gyűjtése, adatbázis-tervezés).</a:t>
            </a:r>
          </a:p>
          <a:p>
            <a:r>
              <a:rPr lang="hu-HU" dirty="0"/>
              <a:t>2. Alapvető funkciók fejlesztése (regisztráció, bejelentkezés).</a:t>
            </a:r>
          </a:p>
          <a:p>
            <a:r>
              <a:rPr lang="hu-HU" dirty="0"/>
              <a:t>3. Részletes funkcionalitás kidolgozása (keresés, álláshirdetések).</a:t>
            </a:r>
          </a:p>
          <a:p>
            <a:r>
              <a:rPr lang="hu-HU" dirty="0"/>
              <a:t>4. Tesztelés és hibajavítás.</a:t>
            </a:r>
          </a:p>
          <a:p>
            <a:r>
              <a:rPr lang="hu-HU" dirty="0"/>
              <a:t>5. Élesítés és karbantartás.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406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7187-8BF6-2FCF-6D61-336E3F9E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Várható eredmények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CE22-FFD1-B592-6ADE-208E473E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alkalmazás egy hatékony, intuitív platformot kínál, amely egyszerűsíti az álláskeresést és -hirdetést. A modern technológiák használata lehetővé teszi a folyamatos bővítést és a felhasználói élmény fejlesztését.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692551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{0E485BAD-34C5-4845-8185-44D906F8105A}tf16401371</Template>
  <TotalTime>50</TotalTime>
  <Words>274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Rockwell</vt:lpstr>
      <vt:lpstr>Wingdings</vt:lpstr>
      <vt:lpstr>Atlas</vt:lpstr>
      <vt:lpstr>Munkaerőpiaci keresőprogram projekt</vt:lpstr>
      <vt:lpstr>Projekt célja</vt:lpstr>
      <vt:lpstr>Projekt áttekintése</vt:lpstr>
      <vt:lpstr>Fő funkciók  -  Munkáltatók</vt:lpstr>
      <vt:lpstr>Fő funkciók  - Munkakeresők</vt:lpstr>
      <vt:lpstr>Technológiai megoldások</vt:lpstr>
      <vt:lpstr>A projekt moduláris felépítése</vt:lpstr>
      <vt:lpstr>Fejlesztési ütemterv</vt:lpstr>
      <vt:lpstr>Várható eredmények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asd asd</dc:creator>
  <cp:lastModifiedBy>asd asd</cp:lastModifiedBy>
  <cp:revision>1</cp:revision>
  <dcterms:created xsi:type="dcterms:W3CDTF">2025-01-14T20:51:54Z</dcterms:created>
  <dcterms:modified xsi:type="dcterms:W3CDTF">2025-01-14T21:41:59Z</dcterms:modified>
</cp:coreProperties>
</file>