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8" r:id="rId3"/>
    <p:sldId id="257" r:id="rId4"/>
    <p:sldId id="305" r:id="rId5"/>
    <p:sldId id="306" r:id="rId6"/>
    <p:sldId id="259" r:id="rId7"/>
    <p:sldId id="260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298" r:id="rId31"/>
    <p:sldId id="300" r:id="rId32"/>
    <p:sldId id="301" r:id="rId33"/>
    <p:sldId id="302" r:id="rId34"/>
    <p:sldId id="303" r:id="rId35"/>
    <p:sldId id="304" r:id="rId36"/>
  </p:sldIdLst>
  <p:sldSz cx="9144000" cy="5143500" type="screen16x9"/>
  <p:notesSz cx="6858000" cy="9144000"/>
  <p:embeddedFontLs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8D6E8C-F7A3-40DF-9528-95E794416E44}">
  <a:tblStyle styleId="{8D8D6E8C-F7A3-40DF-9528-95E794416E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52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375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93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795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07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2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878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23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038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05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36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53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029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78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702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249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456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204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775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224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33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490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17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268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144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805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46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31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08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95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bdiagram.io/d/e_learning-660df6c203593b6b611f297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p.visily.ai/projects/fcf7ae42-9219-45ce-acee-3648b19255d7/boards/853009" TargetMode="External"/><Relationship Id="rId5" Type="http://schemas.openxmlformats.org/officeDocument/2006/relationships/hyperlink" Target="https://drive.google.com/file/d/1sjE3DaygoI-RDyRjWz69lESo5AjqUBXo/view?usp=sharing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Usecase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diagram, UI and Database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deisgn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J2YB Class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40442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Recording video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C208A-C765-3B49-5ABD-9DF392F9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1" y="746312"/>
            <a:ext cx="3182860" cy="4006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A6A5B1-DD20-0797-C3D7-9D84ACA8E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517" y="302003"/>
            <a:ext cx="1571844" cy="1590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79367D-F94B-3DDE-AA67-496A95CF6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164" y="314812"/>
            <a:ext cx="1433665" cy="162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D009B-E52B-56B1-EC22-EECC33F54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616" y="2258087"/>
            <a:ext cx="1991003" cy="1333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9DA89D-12D1-8FF9-83FC-FD01EF60D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9061" y="2258087"/>
            <a:ext cx="1433666" cy="1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40442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Assignments List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BBE40-C5DB-BFC2-E943-4BD32C96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95" y="1251023"/>
            <a:ext cx="6104965" cy="30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3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Assignment  description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EB444-A240-B9D3-E57F-9F8360760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29"/>
          <a:stretch/>
        </p:blipFill>
        <p:spPr>
          <a:xfrm>
            <a:off x="60512" y="1052991"/>
            <a:ext cx="4939992" cy="27275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999726-2DA7-EC0A-401C-889EF32F3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91" y="960072"/>
            <a:ext cx="1438476" cy="1394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1AAE55-43A7-F84A-14A8-FF1A13ACE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554" y="960072"/>
            <a:ext cx="1577112" cy="12874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869810-38C1-D132-B84E-003EA7DB2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191" y="2715094"/>
            <a:ext cx="1469343" cy="10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8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Assignment Submission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208CF4-CDD8-442E-7FAE-0CF5120A4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3" y="1245718"/>
            <a:ext cx="3997138" cy="27923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56984-C99C-93A3-2A41-4EDC2F96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065" y="1245718"/>
            <a:ext cx="2838846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8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Meeting Invitation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3E51F-A9B9-A350-AC32-3F2A8F3A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5" y="1285875"/>
            <a:ext cx="4349490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D9093-2FB0-F27C-6244-22361380F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3" r="1764"/>
          <a:stretch/>
        </p:blipFill>
        <p:spPr>
          <a:xfrm>
            <a:off x="6333245" y="1038785"/>
            <a:ext cx="2245980" cy="34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5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Video Call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2629E-17B8-2305-25FD-E7098BC6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935329"/>
            <a:ext cx="3523129" cy="2193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B450A1-A6F2-A0A0-AA37-FAC11EEC8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116" y="746312"/>
            <a:ext cx="2476846" cy="1905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3F29E1-30A8-4399-1A40-956F573D5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101" y="2999434"/>
            <a:ext cx="256258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8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User Profile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062B4-65A5-407C-14FA-671AC1FA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31" y="1059801"/>
            <a:ext cx="3141687" cy="31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Edit User Profile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8FB1E-C89A-A899-3263-78E62FAE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6" y="1059796"/>
            <a:ext cx="3143238" cy="2792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DCB0E-26B4-0B7E-84A6-233D08E6E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190" y="679637"/>
            <a:ext cx="26003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Student List -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51E0DA-8739-1C1B-CAA1-83A76AE7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72" y="657275"/>
            <a:ext cx="4565275" cy="43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5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Create 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A5DAA-DDD8-6929-45CD-8A427FDC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53" y="652637"/>
            <a:ext cx="4530782" cy="40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Một miếng băng keo dán ghi chú vào trang trình bày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1.Introduction</a:t>
            </a:r>
            <a:endParaRPr sz="25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The link below is the list of resources that I used on my presentation </a:t>
            </a: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3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Usecase</a:t>
            </a:r>
            <a:r>
              <a:rPr lang="en-US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Diagram : </a:t>
            </a:r>
            <a:br>
              <a:rPr lang="vi" sz="14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400" b="1" dirty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Diagram</a:t>
            </a:r>
            <a:endParaRPr lang="en-US"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68300" indent="-228600">
              <a:spcBef>
                <a:spcPts val="1000"/>
              </a:spcBef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UI  : </a:t>
            </a:r>
            <a:br>
              <a:rPr lang="vi" sz="11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  <a:hlinkClick r:id="rId6"/>
              </a:rPr>
              <a:t>Link</a:t>
            </a:r>
            <a:endParaRPr lang="en-US"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683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b="1" dirty="0">
                <a:solidFill>
                  <a:srgbClr val="F46524"/>
                </a:solidFill>
                <a:latin typeface="Montserrat"/>
                <a:ea typeface="Montserrat"/>
                <a:cs typeface="Montserrat"/>
                <a:sym typeface="Montserrat"/>
              </a:rPr>
              <a:t>    ER Diagram :</a:t>
            </a:r>
            <a:b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  <a:hlinkClick r:id="rId7"/>
              </a:rPr>
              <a:t>Link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Meeting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480FD-F636-4E5B-C8D6-C2DB53A5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41" y="1178950"/>
            <a:ext cx="5045388" cy="34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4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Meeting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480FD-F636-4E5B-C8D6-C2DB53A5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0" y="1165503"/>
            <a:ext cx="5045388" cy="34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Meeting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17C38-194E-388C-71F9-C58D2A51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1286311"/>
            <a:ext cx="3721250" cy="2374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2D0BC-CDDB-C6CD-D391-20A38CFC4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86" y="1005203"/>
            <a:ext cx="231489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1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Meeting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17C38-194E-388C-71F9-C58D2A51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1286311"/>
            <a:ext cx="3721250" cy="2374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2D0BC-CDDB-C6CD-D391-20A38CFC4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86" y="1005203"/>
            <a:ext cx="231489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5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Meeting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155AE-453E-3CBD-9722-91DD48BE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4" y="1398493"/>
            <a:ext cx="3859008" cy="196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E75E9-CE7F-5388-67F8-B1697328B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051" y="1328856"/>
            <a:ext cx="239110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2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Recording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D79B-0B98-4B78-FB7C-137B2171E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244" y="1394890"/>
            <a:ext cx="4911538" cy="30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06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Recording 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0F3C7-E62B-5198-59AD-FB83B5BA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28" y="1172781"/>
            <a:ext cx="4390944" cy="26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Recording 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B8DE5-5EB0-4709-9678-35B4640D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0" y="1196788"/>
            <a:ext cx="5678745" cy="27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7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Course Create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9F703-945C-6007-A7F0-D1C56505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9" y="1270746"/>
            <a:ext cx="3520684" cy="2723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79C5B-12EC-CB9B-0A7A-4E79209BC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251" y="1207752"/>
            <a:ext cx="271500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Course Home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F5626-B04D-406A-6A7B-9A9E4274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23" y="1322216"/>
            <a:ext cx="4629870" cy="27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6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5996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Usecase</a:t>
            </a:r>
            <a:r>
              <a:rPr lang="en-US" sz="3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Diagram  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D80DB-42A9-5D7D-2197-69902A098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3" r="9095" b="7973"/>
          <a:stretch/>
        </p:blipFill>
        <p:spPr>
          <a:xfrm>
            <a:off x="4368638" y="309281"/>
            <a:ext cx="2973455" cy="452493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List assignment pages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3BC089-5D8B-6317-9C1D-A14143BBF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6" b="39303"/>
          <a:stretch/>
        </p:blipFill>
        <p:spPr>
          <a:xfrm>
            <a:off x="443752" y="1187072"/>
            <a:ext cx="7029430" cy="19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54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Create assignment pages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102B7-FFBB-163B-D41E-26EA4F8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41" y="1156448"/>
            <a:ext cx="6125817" cy="30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1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List assignment pages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D5379-CF6C-0739-6992-E1BBDE497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07" r="4240" b="34330"/>
          <a:stretch/>
        </p:blipFill>
        <p:spPr>
          <a:xfrm>
            <a:off x="268941" y="1109382"/>
            <a:ext cx="5701553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824F5-AA6D-464E-C45F-3E20E200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58" y="1706295"/>
            <a:ext cx="221010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1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List assignment pages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D5379-CF6C-0739-6992-E1BBDE497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07" r="4240" b="34330"/>
          <a:stretch/>
        </p:blipFill>
        <p:spPr>
          <a:xfrm>
            <a:off x="268941" y="1109382"/>
            <a:ext cx="5701553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824F5-AA6D-464E-C45F-3E20E200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58" y="1706295"/>
            <a:ext cx="221010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4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813548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Grade Assignment Page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A27C3-CCDA-F9FE-8C9E-17171476C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648"/>
          <a:stretch/>
        </p:blipFill>
        <p:spPr>
          <a:xfrm>
            <a:off x="268941" y="1034058"/>
            <a:ext cx="3415553" cy="3505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B3D310-9CB3-C6F9-13D4-A1AC7806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70" y="1224437"/>
            <a:ext cx="160042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67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1E63D1-B793-D19D-AF38-0E47CD9C3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32" y="67235"/>
            <a:ext cx="5736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5996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Usecase</a:t>
            </a:r>
            <a:r>
              <a:rPr lang="en-US" sz="3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Diagram  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370C1-CD28-8724-BB7E-623E0E29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212" y="0"/>
            <a:ext cx="27720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9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5996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Usecase</a:t>
            </a:r>
            <a:r>
              <a:rPr lang="en-US" sz="3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Diagram  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6F9C-C618-F9DB-9615-AD0CC3D03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84" y="827967"/>
            <a:ext cx="353426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8;p14">
            <a:extLst>
              <a:ext uri="{FF2B5EF4-FFF2-40B4-BE49-F238E27FC236}">
                <a16:creationId xmlns:a16="http://schemas.microsoft.com/office/drawing/2014/main" id="{A8ADE04D-11D6-5D5F-A6A7-A7422A3C688E}"/>
              </a:ext>
            </a:extLst>
          </p:cNvPr>
          <p:cNvSpPr txBox="1">
            <a:spLocks/>
          </p:cNvSpPr>
          <p:nvPr/>
        </p:nvSpPr>
        <p:spPr>
          <a:xfrm>
            <a:off x="280146" y="-60512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3600" dirty="0">
                <a:solidFill>
                  <a:schemeClr val="accent5"/>
                </a:solidFill>
              </a:rPr>
              <a:t>Login/ Sign up Page</a:t>
            </a: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6E5B3F-5919-C911-9C7D-5CD72A96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8" y="1215655"/>
            <a:ext cx="2248181" cy="2610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459F44-1829-4832-E283-38236D1D5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85" y="1405217"/>
            <a:ext cx="3071701" cy="19223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9D10D6-74C0-1655-8DE6-D3C8ED4C7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372" y="760047"/>
            <a:ext cx="2600688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875287-4CC2-BFFB-F6A0-A2A937D6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8" y="1137370"/>
            <a:ext cx="4311897" cy="15620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8DD307-DAA4-1153-75C4-FCB19E26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73" y="1137370"/>
            <a:ext cx="4315427" cy="3486637"/>
          </a:xfrm>
          <a:prstGeom prst="rect">
            <a:avLst/>
          </a:prstGeom>
        </p:spPr>
      </p:pic>
      <p:sp>
        <p:nvSpPr>
          <p:cNvPr id="22" name="Google Shape;78;p14">
            <a:extLst>
              <a:ext uri="{FF2B5EF4-FFF2-40B4-BE49-F238E27FC236}">
                <a16:creationId xmlns:a16="http://schemas.microsoft.com/office/drawing/2014/main" id="{756DA5D3-EE9F-4AD1-E54D-5C8C33D0B4C4}"/>
              </a:ext>
            </a:extLst>
          </p:cNvPr>
          <p:cNvSpPr txBox="1">
            <a:spLocks/>
          </p:cNvSpPr>
          <p:nvPr/>
        </p:nvSpPr>
        <p:spPr>
          <a:xfrm>
            <a:off x="313763" y="135493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Home Page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74D887-161F-31A9-5064-CB3F1867E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891" y="3179747"/>
            <a:ext cx="2391109" cy="1571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759759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Course’s detail Page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D310C-91C5-4EB5-473E-0A89CAD4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5" y="746312"/>
            <a:ext cx="3258053" cy="3949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69E6B2-27B0-04C2-3E68-F1A02571C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547" y="450476"/>
            <a:ext cx="2086266" cy="26292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9D2569-8C21-D156-98D6-AF0DF5134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944" y="3292294"/>
            <a:ext cx="154326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77659287-23ED-CF14-FED8-FA82D31693D0}"/>
              </a:ext>
            </a:extLst>
          </p:cNvPr>
          <p:cNvSpPr txBox="1">
            <a:spLocks/>
          </p:cNvSpPr>
          <p:nvPr/>
        </p:nvSpPr>
        <p:spPr>
          <a:xfrm>
            <a:off x="759759" y="123626"/>
            <a:ext cx="768723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accent5"/>
                </a:solidFill>
              </a:rPr>
              <a:t>Course’s detail Page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34260-CC56-63DD-1CC7-0BFF69E1891B}"/>
              </a:ext>
            </a:extLst>
          </p:cNvPr>
          <p:cNvSpPr/>
          <p:nvPr/>
        </p:nvSpPr>
        <p:spPr>
          <a:xfrm>
            <a:off x="268941" y="268941"/>
            <a:ext cx="490818" cy="477371"/>
          </a:xfrm>
          <a:prstGeom prst="rect">
            <a:avLst/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0B087-ECC8-AE50-466B-14F8ADAA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5" y="840442"/>
            <a:ext cx="4066677" cy="3951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F395A-E611-5796-E712-4FED03ABE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522" y="1854254"/>
            <a:ext cx="130510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0484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130</Words>
  <Application>Microsoft Office PowerPoint</Application>
  <PresentationFormat>On-screen Show (16:9)</PresentationFormat>
  <Paragraphs>39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Open Sans</vt:lpstr>
      <vt:lpstr>Montserrat</vt:lpstr>
      <vt:lpstr>Arial</vt:lpstr>
      <vt:lpstr>Lato</vt:lpstr>
      <vt:lpstr>Swiss</vt:lpstr>
      <vt:lpstr>Usecase diagram, UI and Database deisgn</vt:lpstr>
      <vt:lpstr>PowerPoint Presentation</vt:lpstr>
      <vt:lpstr>Usecase Diagram  </vt:lpstr>
      <vt:lpstr>Usecase Diagram  </vt:lpstr>
      <vt:lpstr>Usecase Diagram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Usecase diagram, UI and Database deisgn</dc:title>
  <dc:creator>Tung Bui</dc:creator>
  <cp:lastModifiedBy>Tung Bui Thanh</cp:lastModifiedBy>
  <cp:revision>7</cp:revision>
  <dcterms:modified xsi:type="dcterms:W3CDTF">2024-04-04T07:15:47Z</dcterms:modified>
</cp:coreProperties>
</file>