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8" r:id="rId4"/>
    <p:sldId id="277" r:id="rId5"/>
    <p:sldId id="281" r:id="rId6"/>
    <p:sldId id="282" r:id="rId7"/>
    <p:sldId id="283" r:id="rId8"/>
    <p:sldId id="284" r:id="rId9"/>
    <p:sldId id="286" r:id="rId10"/>
    <p:sldId id="285" r:id="rId11"/>
    <p:sldId id="27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40DF4-EDA0-4A9D-8242-C6AD52CA037F}">
  <a:tblStyle styleId="{8AD40DF4-EDA0-4A9D-8242-C6AD52CA0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5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8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5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90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3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2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2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Database Design HR analysis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Fact_terminations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D0E698-0BC0-7205-EA4B-D2B80C98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62" y="1326052"/>
            <a:ext cx="4315685" cy="3677506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F8CBA56-E69C-7D9D-9159-AC7D19323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372" r="621" b="6549"/>
          <a:stretch/>
        </p:blipFill>
        <p:spPr>
          <a:xfrm>
            <a:off x="444574" y="558052"/>
            <a:ext cx="7530353" cy="6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2808485" y="1904359"/>
            <a:ext cx="3666274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Thanks for watching</a:t>
            </a:r>
            <a:endParaRPr sz="2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Page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Page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591670" y="1264024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</a:t>
            </a:r>
            <a:r>
              <a:rPr lang="en-US" sz="2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act_headcount</a:t>
            </a:r>
            <a:r>
              <a:rPr lang="en-US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database design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3791BF7-2CA3-EFA2-1C87-E6496C77F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381" r="616" b="72766"/>
          <a:stretch/>
        </p:blipFill>
        <p:spPr>
          <a:xfrm>
            <a:off x="470227" y="511829"/>
            <a:ext cx="7530774" cy="6715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212F57-0A27-7540-1173-442BAFCDD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991" y="1279829"/>
            <a:ext cx="4176909" cy="37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Fact_hiring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648820" y="2669241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Fact_hiring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86977CB-5D7F-58C9-CBF6-55D4C42FE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29" r="3887" b="37341"/>
          <a:stretch/>
        </p:blipFill>
        <p:spPr>
          <a:xfrm>
            <a:off x="450476" y="524773"/>
            <a:ext cx="7282903" cy="76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6BAC5D-69F4-B256-6D4C-D743CC642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03" y="1470373"/>
            <a:ext cx="6145925" cy="35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Fact_leave_days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648820" y="3395382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Fact_leave_days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48BCD01-486E-66BC-A0EB-2566C6921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2500" r="88" b="22104"/>
          <a:stretch/>
        </p:blipFill>
        <p:spPr>
          <a:xfrm>
            <a:off x="786652" y="611840"/>
            <a:ext cx="7570695" cy="65218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B93991F-2AB7-BD45-BF2E-09DB8674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632" y="1583243"/>
            <a:ext cx="4917434" cy="3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99598" y="0"/>
            <a:ext cx="894440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Fact_leave_days</a:t>
            </a:r>
            <a:r>
              <a:rPr lang="en-US" sz="2800" dirty="0">
                <a:solidFill>
                  <a:schemeClr val="dk1"/>
                </a:solidFill>
              </a:rPr>
              <a:t> database design 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0D29-6293-E3CD-0403-C6914AC5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768000"/>
            <a:ext cx="7577419" cy="4236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8498-2057-2B16-4C7C-4460948E8447}"/>
              </a:ext>
            </a:extLst>
          </p:cNvPr>
          <p:cNvSpPr/>
          <p:nvPr/>
        </p:nvSpPr>
        <p:spPr>
          <a:xfrm>
            <a:off x="648820" y="4087905"/>
            <a:ext cx="7463118" cy="70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900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Lato</vt:lpstr>
      <vt:lpstr>Open Sans</vt:lpstr>
      <vt:lpstr>Arial</vt:lpstr>
      <vt:lpstr>Swiss</vt:lpstr>
      <vt:lpstr>Database Design HR analysis </vt:lpstr>
      <vt:lpstr>Database design Page </vt:lpstr>
      <vt:lpstr>Database design Page </vt:lpstr>
      <vt:lpstr>fact_headcount  database design</vt:lpstr>
      <vt:lpstr>Fact_hiring database design </vt:lpstr>
      <vt:lpstr>Fact_hiring database design </vt:lpstr>
      <vt:lpstr>Fact_leave_days database design </vt:lpstr>
      <vt:lpstr>Fact_leave_days database design </vt:lpstr>
      <vt:lpstr>Fact_leave_days database design </vt:lpstr>
      <vt:lpstr>Fact_terminations database design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HR analysis</dc:title>
  <dc:creator>Tung Bui</dc:creator>
  <cp:lastModifiedBy>Tung Bui Thanh</cp:lastModifiedBy>
  <cp:revision>5</cp:revision>
  <dcterms:modified xsi:type="dcterms:W3CDTF">2024-05-13T08:39:52Z</dcterms:modified>
</cp:coreProperties>
</file>