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8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6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40DF4-EDA0-4A9D-8242-C6AD52CA037F}">
  <a:tblStyle styleId="{8AD40DF4-EDA0-4A9D-8242-C6AD52CA0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72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750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78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3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62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3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65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90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83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Database Design HR analysis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Hướng dẫn của Chip Heath và Dan Heath</a:t>
            </a:r>
            <a:endParaRPr sz="24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Fact_leave_days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437070-EC35-62EB-FF64-93D575D3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48" y="768000"/>
            <a:ext cx="5792216" cy="4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Fact_terminations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D0E698-0BC0-7205-EA4B-D2B80C98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39" y="768000"/>
            <a:ext cx="4789098" cy="40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9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 descr="Một miếng băng keo dán ghi chú vào trang trình bày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2808485" y="1904359"/>
            <a:ext cx="3666274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Thanks for watching</a:t>
            </a:r>
            <a:endParaRPr sz="25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 Page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 Page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B8498-2057-2B16-4C7C-4460948E8447}"/>
              </a:ext>
            </a:extLst>
          </p:cNvPr>
          <p:cNvSpPr/>
          <p:nvPr/>
        </p:nvSpPr>
        <p:spPr>
          <a:xfrm>
            <a:off x="591670" y="1264024"/>
            <a:ext cx="7463118" cy="70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</a:t>
            </a:r>
            <a:r>
              <a:rPr lang="en-US" sz="2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act_headcount</a:t>
            </a:r>
            <a:r>
              <a:rPr lang="en-US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database design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A57039D-BCF8-5B3B-26E6-09B50B40E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292" y="563291"/>
            <a:ext cx="4647416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8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Diversity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B8498-2057-2B16-4C7C-4460948E8447}"/>
              </a:ext>
            </a:extLst>
          </p:cNvPr>
          <p:cNvSpPr/>
          <p:nvPr/>
        </p:nvSpPr>
        <p:spPr>
          <a:xfrm>
            <a:off x="591670" y="1956547"/>
            <a:ext cx="7463118" cy="70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Diversity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FCB58F-FE5E-BAD4-4689-2D5B8EC4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57" y="509622"/>
            <a:ext cx="6075078" cy="44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7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Fact_hiring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B8498-2057-2B16-4C7C-4460948E8447}"/>
              </a:ext>
            </a:extLst>
          </p:cNvPr>
          <p:cNvSpPr/>
          <p:nvPr/>
        </p:nvSpPr>
        <p:spPr>
          <a:xfrm>
            <a:off x="648820" y="2669241"/>
            <a:ext cx="7463118" cy="70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Fact_hiring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564A07-34D1-6CCE-2A03-C7838A1B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27" y="874733"/>
            <a:ext cx="5518435" cy="39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9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Fact_leave_days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B8498-2057-2B16-4C7C-4460948E8447}"/>
              </a:ext>
            </a:extLst>
          </p:cNvPr>
          <p:cNvSpPr/>
          <p:nvPr/>
        </p:nvSpPr>
        <p:spPr>
          <a:xfrm>
            <a:off x="648820" y="3395382"/>
            <a:ext cx="7463118" cy="70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577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61</Words>
  <Application>Microsoft Office PowerPoint</Application>
  <PresentationFormat>On-screen Show (16:9)</PresentationFormat>
  <Paragraphs>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Arial</vt:lpstr>
      <vt:lpstr>Lato</vt:lpstr>
      <vt:lpstr>Open Sans</vt:lpstr>
      <vt:lpstr>Swiss</vt:lpstr>
      <vt:lpstr>Database Design HR analysis </vt:lpstr>
      <vt:lpstr>Database design Page </vt:lpstr>
      <vt:lpstr>Database design Page </vt:lpstr>
      <vt:lpstr>fact_headcount  database design</vt:lpstr>
      <vt:lpstr>Diversity database design </vt:lpstr>
      <vt:lpstr>Diversity database design </vt:lpstr>
      <vt:lpstr>Fact_hiring database design </vt:lpstr>
      <vt:lpstr>Fact_hiring database design </vt:lpstr>
      <vt:lpstr>Fact_leave_days database design </vt:lpstr>
      <vt:lpstr>Fact_leave_days database design </vt:lpstr>
      <vt:lpstr>Fact_terminations database design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HR analysis</dc:title>
  <dc:creator>Tung Bui</dc:creator>
  <cp:lastModifiedBy>Tung Bui Thanh</cp:lastModifiedBy>
  <cp:revision>3</cp:revision>
  <dcterms:modified xsi:type="dcterms:W3CDTF">2024-05-09T12:28:23Z</dcterms:modified>
</cp:coreProperties>
</file>