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7BDC13-434D-43A6-8BE8-522F3F67959E}">
  <a:tblStyle styleId="{837BDC13-434D-43A6-8BE8-522F3F6795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fa8f3e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fa8f3e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fa8f3e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fa8f3e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fa8f3e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fa8f3e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fa8f3e5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fa8f3e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fa8f3e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fa8f3e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a8f3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a8f3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fa8f3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fa8f3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fa8f3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fa8f3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fa8f3e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fa8f3e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fa8f3e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fa8f3e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fa8f3e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fa8f3e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fa8f3e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fa8f3e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fa8f3e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fa8f3e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/>
              <a:t>핸즈</a:t>
            </a:r>
            <a:r>
              <a:rPr lang="ko" sz="4900"/>
              <a:t>온 머신러닝 2판의 변경 사항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박해선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13장 – 텐서플로에서 데이터 적재와 전처리하기 (새로운 장)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API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TFRecord를 사용하여 효율적으로 데이터 적재/저장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정의 전처리 층 작성, 케라스 전처리 층 사용, 원-핫 벡터/BoW/TF-IDF/임베딩을 사용해 범주형 특성과 텍스트 인코딩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변환과 TF 데이터셋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저수준 신경망 구현을 연습문제로 이동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API로 대체된 큐와 리더 내용을 삭제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14장 – 합성곱 신경망을 사용한 컴퓨터 비전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Xception과 SENet 구조, ResNet-34의 케라스 구현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케라스로 사전 훈련된 모델 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엔드-투-엔드 전이 학습 예제, 분류와 위치 추정(localization)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완전 합성곱 신경망(FCN)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YOLO 구조를 사용한 객체 탐지, R-CNN을 사용한 시맨틱 분할 소개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15장 – RNN과 CNN을 사용해 시퀀스 처리하기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Wavenet 소개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인코더-디코더 구조와 양방향 RNN을 16장으로 이동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16장 – RNN과 어텐션을 사용한 자연어 처리 (새로운 장)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시퀀셜 데이터를 다루기 위해 데이터 API 사용하는 방법 설명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상태가 있는 경우와 없는 경우 Char-RNN을 사용한 엔드-투-엔트 텍스트 생성 예제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LSTM을 사용한 엔드-투-엔드 감성 분석 예제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 마스킹 설명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허브를 사용해 사전 훈련된 임베딩 재사용하는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애드온의 seq2seq를 사용해 기계 번역을 위한 인코더-디코더 만드는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빔 검색, 어텐션 메커니즘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비주얼 어텐션에 대한 간단한 소개와 설명 가능성에 대한 노트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위치 임베딩과 멀티-헤드 어텐션을 포함한 어텐션 기반 트랜스포머 구조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최신 언어 모델에 대한 소개 추가 (2018년)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17장 – 오토인코더와 GAN을 사용한 표현 학습과 생성적 학습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합성곱 오토인코더와 순환 오토인코더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 GAN, 심층 합성곱 GAN(DCGAN), ProGAN, StyleGAN을 포함한 생성적 적대 신경망(GAN)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18장 – 강화 학습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더블 DQN, 듀얼링 DQN, 우선 순위 기반 경험 재생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Agents 소개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19장 – 대규모 텐서플로 모델 훈련과 배포 (거의 다시 씀)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서빙과 구글 클라우드 AI 플랫폼을 사용한 텐서플로 모델 서빙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TFLite를 사용하여 모바일이나 임베디드 장치에 모델 배포하기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GPU를 사용하여 계산 속도를 높이기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분산 전략 API를 사용해 여러 장치에서 모델 훈련하기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Six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추가적인 ML 주제</a:t>
            </a: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비지도 학습 기법(군집, 이상치 탐지, 밀도 추정, 혼합 모델), 심층 신경망 훈련 방법(자기 정규화 신경망), 컴퓨터 비전 기법(Xception, SENet, YOLO를 사용한 객체 탐지, R-CNN을 사용한 시맨틱 분할), CNN으로 시퀀스 다루기(WaveNet), RNN/CNN/트랜스포머를 사용한 자연어 처리, 생성적 적대 신경망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추가적인 라이브러리와 API: 케라스 API, 데이터 API, 강화 학습을 위한 TF-Agents, 분산 전략 API를 사용한 대규모 TF 모델 훈련과 배포, TF 서빙, 구글 클라우드 AI 플랫폼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최근 딥러닝 연구 중에서 중요한 결과 포함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텐서플로 2로 업그레이드, 가능한 케라스 API(tf.keras) 사용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사이킷런, 넘파이, 판다스, 맷플롯립 등의 최신 라이브러리에 맞춰 예제 코드 업데이트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일부 섹션 설명 보완 및 에러 수정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Mapping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09600" y="115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{837BDC13-434D-43A6-8BE8-522F3F67959E}</a:tableStyleId>
              </a:tblPr>
              <a:tblGrid>
                <a:gridCol w="1112075"/>
                <a:gridCol w="1025575"/>
                <a:gridCol w="1396275"/>
                <a:gridCol w="4485350"/>
              </a:tblGrid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변경량(%)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제목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한눈에 보는 머신러닝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머신러닝 프로젝트 처음부터 끝까지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분류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모델 훈련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서포트 벡터 머신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결정 트리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앙상블 학습과 랜덤 포레스트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차원 축소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N/A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100% 추가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비지도 학습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Mapping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509600" y="115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{837BDC13-434D-43A6-8BE8-522F3F67959E}</a:tableStyleId>
              </a:tblPr>
              <a:tblGrid>
                <a:gridCol w="1112075"/>
                <a:gridCol w="1025575"/>
                <a:gridCol w="1396275"/>
                <a:gridCol w="4485350"/>
              </a:tblGrid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변경량(%)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제목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케라스를 사용한 인공 신경망 소개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~50%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심층 신경망 훈련하기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100% 재작성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텐서플로를 사용한 사용자 정의 모델과 훈련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100% 재작성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텐서플로에서 데이터 적재와 전처리하기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~50%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합성곱 신경망을 사용한 컴퓨터 비전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RNN과 CNN을 사용해 시퀀스 처리하기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~90%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RNN과 어텐션을 사용한 자연어 처리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오토인코더와 GAN을 사용한 표현 학습과 생성적 학습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강화 학습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 추가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대규모 텐서플로 모델 훈련과 배포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 – 한눈에 보는 머신러닝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ML 애플리케이션 사례와 알고리즘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세트와 검증 세트/테스트 세트가 다를 때 처리 방법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2장 – 머신러닝 프로젝트 처음부터 끝까지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신뢰 구간 계산 방법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설치 안내 보강 (예를 들어, 윈도우 환경)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업그레이드된 OneHotEncoder와 새로운 ColumnTransformer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배포, 모니터링, 유지보수에 관한 상세 내용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4장 – 모델 훈련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정규방정식에서 유사역행렬을 구하는 방법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7장 – 앙상블 학습과 랜덤 포레스트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XGBoost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9장 – 비지도 학습 (새로운 장)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K-평균을 사용한 군집, 클러스터 수를 선택하는 방법, 차원 축소 용도로 사용하는 방법, 준지도 학습, 이미지 분할 등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DBSCAN 군집 알고리즘과 사이킷런에 있는 다른 군집 알고리즘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가우시안 혼합 모델, EM 알고리즘, 베이지안 변분 추론, 혼합 모델을 군집/밀도 추정/이상치 탐지/특이치 탐지에 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이상치 탐지와 특이치 탐지 알고리즘 소개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10장 – 케라스를 사용한 인공 신경망 소개 (거의 다시 씀)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 (시퀀셜, 함수형, 서브클래싱) API 소개, 모델 저장, (TensorBoard 콜백을 포함한)콜백 추가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11장 – 심층 신경망 훈련하기 (변경 사항 많음)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자기 정규화 신경망, SELU 활성화 함수, 알파 드롭아웃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자기 지도 학습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Nadam 최적화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몬테 카를로 드롭아웃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적응적 최적화 방법의 위험에 관한 노트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실용적 가이드라인 업데이트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12장 – 텐서플로를 사용한 사용자 정의 모델과 훈련 (완전히 재작성)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 2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텐서플로의 저수준 파이썬 API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정의 손실 함수, 지표, 층, 모델 작성하기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 미분을 사용하여 사용자 정의 훈련 알고리즘 만들기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 함수와 그래프 (트레이싱과 오토그래프 포함)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