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A8180-4244-43B8-A9CD-385B6636EA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DC99C-7E28-4BA1-9A60-88138C77A52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1. Requirement Gathering</a:t>
          </a:r>
          <a:endParaRPr lang="en-US" b="1" dirty="0"/>
        </a:p>
      </dgm:t>
    </dgm:pt>
    <dgm:pt modelId="{28864E23-B897-449D-992C-621DF1BB59B5}" type="parTrans" cxnId="{B2112738-8468-49C1-8F08-303A51E24206}">
      <dgm:prSet/>
      <dgm:spPr/>
      <dgm:t>
        <a:bodyPr/>
        <a:lstStyle/>
        <a:p>
          <a:endParaRPr lang="en-US" b="1"/>
        </a:p>
      </dgm:t>
    </dgm:pt>
    <dgm:pt modelId="{EE11087D-4555-4039-A8AB-AAC3E502728B}" type="sibTrans" cxnId="{B2112738-8468-49C1-8F08-303A51E24206}">
      <dgm:prSet/>
      <dgm:spPr/>
      <dgm:t>
        <a:bodyPr/>
        <a:lstStyle/>
        <a:p>
          <a:endParaRPr lang="en-US" b="1"/>
        </a:p>
      </dgm:t>
    </dgm:pt>
    <dgm:pt modelId="{E0F9AE61-1057-447E-A48A-BEC04E3F6BC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2. Analysis &amp; Identify the Scenarios</a:t>
          </a:r>
          <a:endParaRPr lang="en-US" b="1" dirty="0"/>
        </a:p>
      </dgm:t>
    </dgm:pt>
    <dgm:pt modelId="{A09AF7FA-E9FE-43B2-85EC-D43420592861}" type="parTrans" cxnId="{F65AB299-F9C6-4A41-8B88-916DBB72162D}">
      <dgm:prSet/>
      <dgm:spPr/>
      <dgm:t>
        <a:bodyPr/>
        <a:lstStyle/>
        <a:p>
          <a:endParaRPr lang="en-US" b="1"/>
        </a:p>
      </dgm:t>
    </dgm:pt>
    <dgm:pt modelId="{7046DBF4-6BA9-44CD-AF29-0C3117381F47}" type="sibTrans" cxnId="{F65AB299-F9C6-4A41-8B88-916DBB72162D}">
      <dgm:prSet/>
      <dgm:spPr/>
      <dgm:t>
        <a:bodyPr/>
        <a:lstStyle/>
        <a:p>
          <a:endParaRPr lang="en-US" b="1"/>
        </a:p>
      </dgm:t>
    </dgm:pt>
    <dgm:pt modelId="{6A8EFD45-7D42-4860-8C63-330F6FD62646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3. Test  Environment Set up</a:t>
          </a:r>
          <a:endParaRPr lang="en-US" b="1" dirty="0"/>
        </a:p>
      </dgm:t>
    </dgm:pt>
    <dgm:pt modelId="{E83F9B0C-778D-47EF-A2B5-4B0DD01D8D3B}" type="parTrans" cxnId="{CC8C3EB4-FAF8-427D-81B3-FDB8BC764770}">
      <dgm:prSet/>
      <dgm:spPr/>
      <dgm:t>
        <a:bodyPr/>
        <a:lstStyle/>
        <a:p>
          <a:endParaRPr lang="en-US" b="1"/>
        </a:p>
      </dgm:t>
    </dgm:pt>
    <dgm:pt modelId="{D5023A6F-2B0D-41C5-8D46-F6B1B9C7F07A}" type="sibTrans" cxnId="{CC8C3EB4-FAF8-427D-81B3-FDB8BC764770}">
      <dgm:prSet/>
      <dgm:spPr/>
      <dgm:t>
        <a:bodyPr/>
        <a:lstStyle/>
        <a:p>
          <a:endParaRPr lang="en-US" b="1"/>
        </a:p>
      </dgm:t>
    </dgm:pt>
    <dgm:pt modelId="{EE6CA9A4-88F9-43D2-B7F8-BB234C13000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4. Test Data  </a:t>
          </a:r>
          <a:r>
            <a:rPr lang="en-US" b="1" smtClean="0"/>
            <a:t>Analysis </a:t>
          </a:r>
          <a:endParaRPr lang="en-US" b="1" dirty="0"/>
        </a:p>
      </dgm:t>
    </dgm:pt>
    <dgm:pt modelId="{72087437-2F8E-4F64-8CC6-6C90D601842D}" type="parTrans" cxnId="{D83F6B99-06F9-42AB-B001-29A878CDD36F}">
      <dgm:prSet/>
      <dgm:spPr/>
      <dgm:t>
        <a:bodyPr/>
        <a:lstStyle/>
        <a:p>
          <a:endParaRPr lang="en-US" b="1"/>
        </a:p>
      </dgm:t>
    </dgm:pt>
    <dgm:pt modelId="{24814A45-B524-46DB-AFEB-7BA711280037}" type="sibTrans" cxnId="{D83F6B99-06F9-42AB-B001-29A878CDD36F}">
      <dgm:prSet/>
      <dgm:spPr/>
      <dgm:t>
        <a:bodyPr/>
        <a:lstStyle/>
        <a:p>
          <a:endParaRPr lang="en-US" b="1"/>
        </a:p>
      </dgm:t>
    </dgm:pt>
    <dgm:pt modelId="{DA896050-B694-4A4A-AE81-6212487C72D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5. Test Script Development</a:t>
          </a:r>
          <a:endParaRPr lang="en-US" b="1" dirty="0"/>
        </a:p>
      </dgm:t>
    </dgm:pt>
    <dgm:pt modelId="{54B9598C-68F2-4B74-A41D-9728BC532513}" type="parTrans" cxnId="{4B9467E2-EF0E-4D9D-B571-ED62210BEF6D}">
      <dgm:prSet/>
      <dgm:spPr/>
      <dgm:t>
        <a:bodyPr/>
        <a:lstStyle/>
        <a:p>
          <a:endParaRPr lang="en-US" b="1"/>
        </a:p>
      </dgm:t>
    </dgm:pt>
    <dgm:pt modelId="{12F159FE-707D-40FB-9E37-9C9B0DDBEA2B}" type="sibTrans" cxnId="{4B9467E2-EF0E-4D9D-B571-ED62210BEF6D}">
      <dgm:prSet/>
      <dgm:spPr/>
      <dgm:t>
        <a:bodyPr/>
        <a:lstStyle/>
        <a:p>
          <a:endParaRPr lang="en-US" b="1"/>
        </a:p>
      </dgm:t>
    </dgm:pt>
    <dgm:pt modelId="{4F8719D5-92BB-46DA-96C7-55162025F72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6. Test Script Replay &amp; Enhancement</a:t>
          </a:r>
          <a:endParaRPr lang="en-US" b="1" dirty="0"/>
        </a:p>
      </dgm:t>
    </dgm:pt>
    <dgm:pt modelId="{B1E3B2E6-4BF3-49E5-B825-DF55571727A1}" type="parTrans" cxnId="{0B3D7D12-A41A-4F4C-9DB3-C5E8C0DBC31F}">
      <dgm:prSet/>
      <dgm:spPr/>
      <dgm:t>
        <a:bodyPr/>
        <a:lstStyle/>
        <a:p>
          <a:endParaRPr lang="en-US" b="1"/>
        </a:p>
      </dgm:t>
    </dgm:pt>
    <dgm:pt modelId="{472F0636-BA6C-4FC2-9AFE-C68E05C2AB94}" type="sibTrans" cxnId="{0B3D7D12-A41A-4F4C-9DB3-C5E8C0DBC31F}">
      <dgm:prSet/>
      <dgm:spPr/>
      <dgm:t>
        <a:bodyPr/>
        <a:lstStyle/>
        <a:p>
          <a:endParaRPr lang="en-US" b="1"/>
        </a:p>
      </dgm:t>
    </dgm:pt>
    <dgm:pt modelId="{18373437-A241-4BE4-86AC-BE994DB5370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7. Test Execution</a:t>
          </a:r>
          <a:endParaRPr lang="en-US" b="1" dirty="0"/>
        </a:p>
      </dgm:t>
    </dgm:pt>
    <dgm:pt modelId="{F311D282-0DFF-44D9-856A-CA1A9FB37087}" type="parTrans" cxnId="{0C9A3BC4-DD07-4CE5-AFB9-DA2C733229DD}">
      <dgm:prSet/>
      <dgm:spPr/>
      <dgm:t>
        <a:bodyPr/>
        <a:lstStyle/>
        <a:p>
          <a:endParaRPr lang="en-US" b="1"/>
        </a:p>
      </dgm:t>
    </dgm:pt>
    <dgm:pt modelId="{734451FA-A293-4266-9042-FA269C5DF3EF}" type="sibTrans" cxnId="{0C9A3BC4-DD07-4CE5-AFB9-DA2C733229DD}">
      <dgm:prSet/>
      <dgm:spPr/>
      <dgm:t>
        <a:bodyPr/>
        <a:lstStyle/>
        <a:p>
          <a:endParaRPr lang="en-US" b="1"/>
        </a:p>
      </dgm:t>
    </dgm:pt>
    <dgm:pt modelId="{13F8FB8A-54A7-46D0-A5DD-A9DD0D5BAE0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8. Test Execution Result Collection  &amp;  Analysis</a:t>
          </a:r>
          <a:endParaRPr lang="en-US" b="1" dirty="0"/>
        </a:p>
      </dgm:t>
    </dgm:pt>
    <dgm:pt modelId="{68D8D44F-BB07-47BA-89B0-39CD91AA6D3A}" type="parTrans" cxnId="{786B8D9F-1F53-426E-8CB9-01986E62261F}">
      <dgm:prSet/>
      <dgm:spPr/>
      <dgm:t>
        <a:bodyPr/>
        <a:lstStyle/>
        <a:p>
          <a:endParaRPr lang="en-US" b="1"/>
        </a:p>
      </dgm:t>
    </dgm:pt>
    <dgm:pt modelId="{4CE022FD-B27C-4250-B5CB-D893A493C6D6}" type="sibTrans" cxnId="{786B8D9F-1F53-426E-8CB9-01986E62261F}">
      <dgm:prSet/>
      <dgm:spPr/>
      <dgm:t>
        <a:bodyPr/>
        <a:lstStyle/>
        <a:p>
          <a:endParaRPr lang="en-US" b="1"/>
        </a:p>
      </dgm:t>
    </dgm:pt>
    <dgm:pt modelId="{B40F8458-EAD3-4E1E-B2DD-23D732843904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smtClean="0"/>
            <a:t>9. Performance Testing Reporting </a:t>
          </a:r>
          <a:endParaRPr lang="en-US" b="1" dirty="0"/>
        </a:p>
      </dgm:t>
    </dgm:pt>
    <dgm:pt modelId="{A26B65C3-C28D-48B1-9823-F097EF3B771B}" type="sibTrans" cxnId="{9A3B807A-7CA3-4B02-A294-D3F316ED7DB1}">
      <dgm:prSet/>
      <dgm:spPr/>
      <dgm:t>
        <a:bodyPr/>
        <a:lstStyle/>
        <a:p>
          <a:endParaRPr lang="en-US" b="1"/>
        </a:p>
      </dgm:t>
    </dgm:pt>
    <dgm:pt modelId="{9A646CE8-D578-4B0F-BCD5-B99ECEE4189D}" type="parTrans" cxnId="{9A3B807A-7CA3-4B02-A294-D3F316ED7DB1}">
      <dgm:prSet/>
      <dgm:spPr/>
      <dgm:t>
        <a:bodyPr/>
        <a:lstStyle/>
        <a:p>
          <a:endParaRPr lang="en-US" b="1"/>
        </a:p>
      </dgm:t>
    </dgm:pt>
    <dgm:pt modelId="{B695D4B4-40AD-4573-8445-60C82EC678F2}" type="pres">
      <dgm:prSet presAssocID="{93EA8180-4244-43B8-A9CD-385B6636EA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18C9E2-07F6-43EF-808E-2CB28C4A2FC8}" type="pres">
      <dgm:prSet presAssocID="{1DDDC99C-7E28-4BA1-9A60-88138C77A52D}" presName="parentLin" presStyleCnt="0"/>
      <dgm:spPr/>
    </dgm:pt>
    <dgm:pt modelId="{4A7D9633-6944-4319-A3AB-102B677315AE}" type="pres">
      <dgm:prSet presAssocID="{1DDDC99C-7E28-4BA1-9A60-88138C77A52D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F3D5F836-03C6-4040-BC88-70FC023EE876}" type="pres">
      <dgm:prSet presAssocID="{1DDDC99C-7E28-4BA1-9A60-88138C77A52D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BDBD4-E78F-41D3-A7F9-705A29C5F15D}" type="pres">
      <dgm:prSet presAssocID="{1DDDC99C-7E28-4BA1-9A60-88138C77A52D}" presName="negativeSpace" presStyleCnt="0"/>
      <dgm:spPr/>
    </dgm:pt>
    <dgm:pt modelId="{F63810C5-A7F2-4FFE-927A-6E22C4CAC9CE}" type="pres">
      <dgm:prSet presAssocID="{1DDDC99C-7E28-4BA1-9A60-88138C77A52D}" presName="childText" presStyleLbl="conFgAcc1" presStyleIdx="0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9AD3B09-FA9F-428C-9193-B7248329B8B3}" type="pres">
      <dgm:prSet presAssocID="{EE11087D-4555-4039-A8AB-AAC3E502728B}" presName="spaceBetweenRectangles" presStyleCnt="0"/>
      <dgm:spPr/>
    </dgm:pt>
    <dgm:pt modelId="{4E6F2C50-D269-43A4-8B74-31C94BF2D9EC}" type="pres">
      <dgm:prSet presAssocID="{E0F9AE61-1057-447E-A48A-BEC04E3F6BC0}" presName="parentLin" presStyleCnt="0"/>
      <dgm:spPr/>
    </dgm:pt>
    <dgm:pt modelId="{0A92B5E9-AC19-4827-86BA-4E0E29FF4AC7}" type="pres">
      <dgm:prSet presAssocID="{E0F9AE61-1057-447E-A48A-BEC04E3F6BC0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22D25EDB-BF60-4A2D-8871-AE478505D10E}" type="pres">
      <dgm:prSet presAssocID="{E0F9AE61-1057-447E-A48A-BEC04E3F6BC0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FC9C6-877D-4CFA-A3C4-6032D4DC63E2}" type="pres">
      <dgm:prSet presAssocID="{E0F9AE61-1057-447E-A48A-BEC04E3F6BC0}" presName="negativeSpace" presStyleCnt="0"/>
      <dgm:spPr/>
    </dgm:pt>
    <dgm:pt modelId="{564E574C-D491-4DB8-AE74-33DBA7B8F878}" type="pres">
      <dgm:prSet presAssocID="{E0F9AE61-1057-447E-A48A-BEC04E3F6BC0}" presName="childText" presStyleLbl="conFgAcc1" presStyleIdx="1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895CD9C-8BC5-4AA7-9D15-0A5661A7699D}" type="pres">
      <dgm:prSet presAssocID="{7046DBF4-6BA9-44CD-AF29-0C3117381F47}" presName="spaceBetweenRectangles" presStyleCnt="0"/>
      <dgm:spPr/>
    </dgm:pt>
    <dgm:pt modelId="{EDD5F34E-49B1-42A5-B13E-6D78744B2836}" type="pres">
      <dgm:prSet presAssocID="{6A8EFD45-7D42-4860-8C63-330F6FD62646}" presName="parentLin" presStyleCnt="0"/>
      <dgm:spPr/>
    </dgm:pt>
    <dgm:pt modelId="{4B78C340-01C9-486C-8178-9C7E1B50BFAB}" type="pres">
      <dgm:prSet presAssocID="{6A8EFD45-7D42-4860-8C63-330F6FD62646}" presName="parentLeftMargin" presStyleLbl="node1" presStyleIdx="1" presStyleCnt="9"/>
      <dgm:spPr/>
      <dgm:t>
        <a:bodyPr/>
        <a:lstStyle/>
        <a:p>
          <a:endParaRPr lang="en-US"/>
        </a:p>
      </dgm:t>
    </dgm:pt>
    <dgm:pt modelId="{8C67DE91-9BB4-444F-91C7-36EEE8EF699C}" type="pres">
      <dgm:prSet presAssocID="{6A8EFD45-7D42-4860-8C63-330F6FD62646}" presName="parentText" presStyleLbl="node1" presStyleIdx="2" presStyleCnt="9" custLinFactNeighborX="2262" custLinFactNeighborY="9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6A056-5E0D-4662-B90B-5BC7D7DFC0EF}" type="pres">
      <dgm:prSet presAssocID="{6A8EFD45-7D42-4860-8C63-330F6FD62646}" presName="negativeSpace" presStyleCnt="0"/>
      <dgm:spPr/>
    </dgm:pt>
    <dgm:pt modelId="{E19600A2-158B-4C71-97DB-253B95D6E681}" type="pres">
      <dgm:prSet presAssocID="{6A8EFD45-7D42-4860-8C63-330F6FD62646}" presName="childText" presStyleLbl="conFgAcc1" presStyleIdx="2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DDD5194-5EB8-45A7-8CDF-2A9D9562A3BB}" type="pres">
      <dgm:prSet presAssocID="{D5023A6F-2B0D-41C5-8D46-F6B1B9C7F07A}" presName="spaceBetweenRectangles" presStyleCnt="0"/>
      <dgm:spPr/>
    </dgm:pt>
    <dgm:pt modelId="{C2B260A6-BB1E-41FF-AEDD-E73D0F168212}" type="pres">
      <dgm:prSet presAssocID="{EE6CA9A4-88F9-43D2-B7F8-BB234C130009}" presName="parentLin" presStyleCnt="0"/>
      <dgm:spPr/>
    </dgm:pt>
    <dgm:pt modelId="{F7A2140F-6EBD-44A0-8DAF-97D828DB8BF0}" type="pres">
      <dgm:prSet presAssocID="{EE6CA9A4-88F9-43D2-B7F8-BB234C130009}" presName="parentLeftMargin" presStyleLbl="node1" presStyleIdx="2" presStyleCnt="9" custLinFactNeighborX="2262" custLinFactNeighborY="945"/>
      <dgm:spPr/>
      <dgm:t>
        <a:bodyPr/>
        <a:lstStyle/>
        <a:p>
          <a:endParaRPr lang="en-US"/>
        </a:p>
      </dgm:t>
    </dgm:pt>
    <dgm:pt modelId="{CE76B028-E1F2-4B68-B491-F228175678F0}" type="pres">
      <dgm:prSet presAssocID="{EE6CA9A4-88F9-43D2-B7F8-BB234C130009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263F4-426C-4C84-B65F-BC9B774AB757}" type="pres">
      <dgm:prSet presAssocID="{EE6CA9A4-88F9-43D2-B7F8-BB234C130009}" presName="negativeSpace" presStyleCnt="0"/>
      <dgm:spPr/>
    </dgm:pt>
    <dgm:pt modelId="{E2E03AF0-E211-4036-9D1F-44137DB5B370}" type="pres">
      <dgm:prSet presAssocID="{EE6CA9A4-88F9-43D2-B7F8-BB234C130009}" presName="childText" presStyleLbl="conFgAcc1" presStyleIdx="3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0CBE567-47A3-42FD-92C1-E5F2EBBC00EF}" type="pres">
      <dgm:prSet presAssocID="{24814A45-B524-46DB-AFEB-7BA711280037}" presName="spaceBetweenRectangles" presStyleCnt="0"/>
      <dgm:spPr/>
    </dgm:pt>
    <dgm:pt modelId="{22E5D8E5-0836-4C2A-90DA-C67C54154073}" type="pres">
      <dgm:prSet presAssocID="{DA896050-B694-4A4A-AE81-6212487C72DA}" presName="parentLin" presStyleCnt="0"/>
      <dgm:spPr/>
    </dgm:pt>
    <dgm:pt modelId="{83C0A382-C7CB-4347-858B-1B47B67ED048}" type="pres">
      <dgm:prSet presAssocID="{DA896050-B694-4A4A-AE81-6212487C72DA}" presName="parentLeftMargin" presStyleLbl="node1" presStyleIdx="3" presStyleCnt="9"/>
      <dgm:spPr/>
      <dgm:t>
        <a:bodyPr/>
        <a:lstStyle/>
        <a:p>
          <a:endParaRPr lang="en-US"/>
        </a:p>
      </dgm:t>
    </dgm:pt>
    <dgm:pt modelId="{5043268B-7BCA-4F62-A7E6-8E9F8BC38CD6}" type="pres">
      <dgm:prSet presAssocID="{DA896050-B694-4A4A-AE81-6212487C72DA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D591D-D3BA-4297-B516-F3316DAC833A}" type="pres">
      <dgm:prSet presAssocID="{DA896050-B694-4A4A-AE81-6212487C72DA}" presName="negativeSpace" presStyleCnt="0"/>
      <dgm:spPr/>
    </dgm:pt>
    <dgm:pt modelId="{14C1FD3B-528F-41C3-ACDA-18EDDDB00AE0}" type="pres">
      <dgm:prSet presAssocID="{DA896050-B694-4A4A-AE81-6212487C72DA}" presName="childText" presStyleLbl="conFgAcc1" presStyleIdx="4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38A813D-7C44-4176-BF00-A0F4AE809FAC}" type="pres">
      <dgm:prSet presAssocID="{12F159FE-707D-40FB-9E37-9C9B0DDBEA2B}" presName="spaceBetweenRectangles" presStyleCnt="0"/>
      <dgm:spPr/>
    </dgm:pt>
    <dgm:pt modelId="{0C3E8605-AFF8-4A15-B23A-57FC0DBEF272}" type="pres">
      <dgm:prSet presAssocID="{4F8719D5-92BB-46DA-96C7-55162025F727}" presName="parentLin" presStyleCnt="0"/>
      <dgm:spPr/>
    </dgm:pt>
    <dgm:pt modelId="{2297843B-CC1F-48A9-A8CC-61D4C8E6ECAF}" type="pres">
      <dgm:prSet presAssocID="{4F8719D5-92BB-46DA-96C7-55162025F727}" presName="parentLeftMargin" presStyleLbl="node1" presStyleIdx="4" presStyleCnt="9"/>
      <dgm:spPr/>
      <dgm:t>
        <a:bodyPr/>
        <a:lstStyle/>
        <a:p>
          <a:endParaRPr lang="en-US"/>
        </a:p>
      </dgm:t>
    </dgm:pt>
    <dgm:pt modelId="{6CB1ECD0-82F3-435E-921F-283AD64413F5}" type="pres">
      <dgm:prSet presAssocID="{4F8719D5-92BB-46DA-96C7-55162025F727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35E70-137E-495C-98EA-D36424654061}" type="pres">
      <dgm:prSet presAssocID="{4F8719D5-92BB-46DA-96C7-55162025F727}" presName="negativeSpace" presStyleCnt="0"/>
      <dgm:spPr/>
    </dgm:pt>
    <dgm:pt modelId="{14A41849-4058-4820-948C-6A002D2A0A99}" type="pres">
      <dgm:prSet presAssocID="{4F8719D5-92BB-46DA-96C7-55162025F727}" presName="childText" presStyleLbl="conFgAcc1" presStyleIdx="5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7132A6A-9439-4DAD-8684-21279F0D7094}" type="pres">
      <dgm:prSet presAssocID="{472F0636-BA6C-4FC2-9AFE-C68E05C2AB94}" presName="spaceBetweenRectangles" presStyleCnt="0"/>
      <dgm:spPr/>
    </dgm:pt>
    <dgm:pt modelId="{B47D08EE-1D0E-4E72-B668-210DA6854FAC}" type="pres">
      <dgm:prSet presAssocID="{18373437-A241-4BE4-86AC-BE994DB53708}" presName="parentLin" presStyleCnt="0"/>
      <dgm:spPr/>
    </dgm:pt>
    <dgm:pt modelId="{8B4248C6-CB71-4AC2-AD91-9F0BD290B69D}" type="pres">
      <dgm:prSet presAssocID="{18373437-A241-4BE4-86AC-BE994DB53708}" presName="parentLeftMargin" presStyleLbl="node1" presStyleIdx="5" presStyleCnt="9"/>
      <dgm:spPr/>
      <dgm:t>
        <a:bodyPr/>
        <a:lstStyle/>
        <a:p>
          <a:endParaRPr lang="en-US"/>
        </a:p>
      </dgm:t>
    </dgm:pt>
    <dgm:pt modelId="{C28991BE-AE04-45B6-A17D-A842D0FB43A9}" type="pres">
      <dgm:prSet presAssocID="{18373437-A241-4BE4-86AC-BE994DB53708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1CC5E-43BD-4EAE-8335-DBB7C3C7EA23}" type="pres">
      <dgm:prSet presAssocID="{18373437-A241-4BE4-86AC-BE994DB53708}" presName="negativeSpace" presStyleCnt="0"/>
      <dgm:spPr/>
    </dgm:pt>
    <dgm:pt modelId="{1C15B4BB-506A-459E-B997-74A6AED88DE2}" type="pres">
      <dgm:prSet presAssocID="{18373437-A241-4BE4-86AC-BE994DB53708}" presName="childText" presStyleLbl="conFgAcc1" presStyleIdx="6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CD175ED-FA91-4C24-BB50-3BE06681C2CF}" type="pres">
      <dgm:prSet presAssocID="{734451FA-A293-4266-9042-FA269C5DF3EF}" presName="spaceBetweenRectangles" presStyleCnt="0"/>
      <dgm:spPr/>
    </dgm:pt>
    <dgm:pt modelId="{373A6F4E-4FF4-4473-AC04-900696CD9E55}" type="pres">
      <dgm:prSet presAssocID="{13F8FB8A-54A7-46D0-A5DD-A9DD0D5BAE05}" presName="parentLin" presStyleCnt="0"/>
      <dgm:spPr/>
    </dgm:pt>
    <dgm:pt modelId="{5135428F-7CF5-4E04-82FD-B80B1F2FFF03}" type="pres">
      <dgm:prSet presAssocID="{13F8FB8A-54A7-46D0-A5DD-A9DD0D5BAE05}" presName="parentLeftMargin" presStyleLbl="node1" presStyleIdx="6" presStyleCnt="9"/>
      <dgm:spPr/>
      <dgm:t>
        <a:bodyPr/>
        <a:lstStyle/>
        <a:p>
          <a:endParaRPr lang="en-US"/>
        </a:p>
      </dgm:t>
    </dgm:pt>
    <dgm:pt modelId="{38433366-63A6-4B88-8B3B-2FCA128F41CA}" type="pres">
      <dgm:prSet presAssocID="{13F8FB8A-54A7-46D0-A5DD-A9DD0D5BAE05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B667A-6768-42D4-A2F8-7F8FD56FBE3B}" type="pres">
      <dgm:prSet presAssocID="{13F8FB8A-54A7-46D0-A5DD-A9DD0D5BAE05}" presName="negativeSpace" presStyleCnt="0"/>
      <dgm:spPr/>
    </dgm:pt>
    <dgm:pt modelId="{09CE1C43-A4B8-45C3-8F11-2E24551C6E2C}" type="pres">
      <dgm:prSet presAssocID="{13F8FB8A-54A7-46D0-A5DD-A9DD0D5BAE05}" presName="childText" presStyleLbl="conFgAcc1" presStyleIdx="7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0A40BF8-A126-4945-9A81-AD50834BA7A7}" type="pres">
      <dgm:prSet presAssocID="{4CE022FD-B27C-4250-B5CB-D893A493C6D6}" presName="spaceBetweenRectangles" presStyleCnt="0"/>
      <dgm:spPr/>
    </dgm:pt>
    <dgm:pt modelId="{5D7B7551-9633-44AC-A689-085D2F4F52BB}" type="pres">
      <dgm:prSet presAssocID="{B40F8458-EAD3-4E1E-B2DD-23D732843904}" presName="parentLin" presStyleCnt="0"/>
      <dgm:spPr/>
    </dgm:pt>
    <dgm:pt modelId="{2B6DC8E0-752B-4F40-9A94-164E14D6EE95}" type="pres">
      <dgm:prSet presAssocID="{B40F8458-EAD3-4E1E-B2DD-23D732843904}" presName="parentLeftMargin" presStyleLbl="node1" presStyleIdx="7" presStyleCnt="9"/>
      <dgm:spPr/>
      <dgm:t>
        <a:bodyPr/>
        <a:lstStyle/>
        <a:p>
          <a:endParaRPr lang="en-US"/>
        </a:p>
      </dgm:t>
    </dgm:pt>
    <dgm:pt modelId="{6483B8D3-753C-4908-B6E7-37706D7414F8}" type="pres">
      <dgm:prSet presAssocID="{B40F8458-EAD3-4E1E-B2DD-23D732843904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49FA7-769A-465A-AB28-6C0FA9DC3BBA}" type="pres">
      <dgm:prSet presAssocID="{B40F8458-EAD3-4E1E-B2DD-23D732843904}" presName="negativeSpace" presStyleCnt="0"/>
      <dgm:spPr/>
    </dgm:pt>
    <dgm:pt modelId="{57C80626-9F5F-4BBD-BAD3-E426A4ACC47A}" type="pres">
      <dgm:prSet presAssocID="{B40F8458-EAD3-4E1E-B2DD-23D732843904}" presName="childText" presStyleLbl="conFgAcc1" presStyleIdx="8" presStyleCnt="9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EB583DAE-6E5F-4700-A8D0-1A70B92055F5}" type="presOf" srcId="{18373437-A241-4BE4-86AC-BE994DB53708}" destId="{8B4248C6-CB71-4AC2-AD91-9F0BD290B69D}" srcOrd="0" destOrd="0" presId="urn:microsoft.com/office/officeart/2005/8/layout/list1"/>
    <dgm:cxn modelId="{1B9F5561-3BBD-4748-A8B5-F4960B62F689}" type="presOf" srcId="{E0F9AE61-1057-447E-A48A-BEC04E3F6BC0}" destId="{0A92B5E9-AC19-4827-86BA-4E0E29FF4AC7}" srcOrd="0" destOrd="0" presId="urn:microsoft.com/office/officeart/2005/8/layout/list1"/>
    <dgm:cxn modelId="{D83F6B99-06F9-42AB-B001-29A878CDD36F}" srcId="{93EA8180-4244-43B8-A9CD-385B6636EA21}" destId="{EE6CA9A4-88F9-43D2-B7F8-BB234C130009}" srcOrd="3" destOrd="0" parTransId="{72087437-2F8E-4F64-8CC6-6C90D601842D}" sibTransId="{24814A45-B524-46DB-AFEB-7BA711280037}"/>
    <dgm:cxn modelId="{D1EBA06C-D7D9-4337-B633-2AE70CF38564}" type="presOf" srcId="{EE6CA9A4-88F9-43D2-B7F8-BB234C130009}" destId="{F7A2140F-6EBD-44A0-8DAF-97D828DB8BF0}" srcOrd="0" destOrd="0" presId="urn:microsoft.com/office/officeart/2005/8/layout/list1"/>
    <dgm:cxn modelId="{F65AB299-F9C6-4A41-8B88-916DBB72162D}" srcId="{93EA8180-4244-43B8-A9CD-385B6636EA21}" destId="{E0F9AE61-1057-447E-A48A-BEC04E3F6BC0}" srcOrd="1" destOrd="0" parTransId="{A09AF7FA-E9FE-43B2-85EC-D43420592861}" sibTransId="{7046DBF4-6BA9-44CD-AF29-0C3117381F47}"/>
    <dgm:cxn modelId="{0C9A3BC4-DD07-4CE5-AFB9-DA2C733229DD}" srcId="{93EA8180-4244-43B8-A9CD-385B6636EA21}" destId="{18373437-A241-4BE4-86AC-BE994DB53708}" srcOrd="6" destOrd="0" parTransId="{F311D282-0DFF-44D9-856A-CA1A9FB37087}" sibTransId="{734451FA-A293-4266-9042-FA269C5DF3EF}"/>
    <dgm:cxn modelId="{B2112738-8468-49C1-8F08-303A51E24206}" srcId="{93EA8180-4244-43B8-A9CD-385B6636EA21}" destId="{1DDDC99C-7E28-4BA1-9A60-88138C77A52D}" srcOrd="0" destOrd="0" parTransId="{28864E23-B897-449D-992C-621DF1BB59B5}" sibTransId="{EE11087D-4555-4039-A8AB-AAC3E502728B}"/>
    <dgm:cxn modelId="{7985BBCB-51FB-4CED-8CCE-2C443C00DB57}" type="presOf" srcId="{6A8EFD45-7D42-4860-8C63-330F6FD62646}" destId="{4B78C340-01C9-486C-8178-9C7E1B50BFAB}" srcOrd="0" destOrd="0" presId="urn:microsoft.com/office/officeart/2005/8/layout/list1"/>
    <dgm:cxn modelId="{21040266-096B-4E85-A8FE-3884F98C5B4C}" type="presOf" srcId="{B40F8458-EAD3-4E1E-B2DD-23D732843904}" destId="{6483B8D3-753C-4908-B6E7-37706D7414F8}" srcOrd="1" destOrd="0" presId="urn:microsoft.com/office/officeart/2005/8/layout/list1"/>
    <dgm:cxn modelId="{823AAD34-7803-4CD7-9D18-C15CDE3356D0}" type="presOf" srcId="{4F8719D5-92BB-46DA-96C7-55162025F727}" destId="{6CB1ECD0-82F3-435E-921F-283AD64413F5}" srcOrd="1" destOrd="0" presId="urn:microsoft.com/office/officeart/2005/8/layout/list1"/>
    <dgm:cxn modelId="{F835761F-D954-4873-9E16-C293DD8ED7FD}" type="presOf" srcId="{DA896050-B694-4A4A-AE81-6212487C72DA}" destId="{5043268B-7BCA-4F62-A7E6-8E9F8BC38CD6}" srcOrd="1" destOrd="0" presId="urn:microsoft.com/office/officeart/2005/8/layout/list1"/>
    <dgm:cxn modelId="{A84DBCB9-F984-4FD5-AD52-CB7248E7411D}" type="presOf" srcId="{13F8FB8A-54A7-46D0-A5DD-A9DD0D5BAE05}" destId="{38433366-63A6-4B88-8B3B-2FCA128F41CA}" srcOrd="1" destOrd="0" presId="urn:microsoft.com/office/officeart/2005/8/layout/list1"/>
    <dgm:cxn modelId="{509FDA80-FEE0-41B8-9B0A-8D5934C217BC}" type="presOf" srcId="{E0F9AE61-1057-447E-A48A-BEC04E3F6BC0}" destId="{22D25EDB-BF60-4A2D-8871-AE478505D10E}" srcOrd="1" destOrd="0" presId="urn:microsoft.com/office/officeart/2005/8/layout/list1"/>
    <dgm:cxn modelId="{9A3B807A-7CA3-4B02-A294-D3F316ED7DB1}" srcId="{93EA8180-4244-43B8-A9CD-385B6636EA21}" destId="{B40F8458-EAD3-4E1E-B2DD-23D732843904}" srcOrd="8" destOrd="0" parTransId="{9A646CE8-D578-4B0F-BCD5-B99ECEE4189D}" sibTransId="{A26B65C3-C28D-48B1-9823-F097EF3B771B}"/>
    <dgm:cxn modelId="{112CDAF6-0718-413C-9F3C-0E526DE701E2}" type="presOf" srcId="{4F8719D5-92BB-46DA-96C7-55162025F727}" destId="{2297843B-CC1F-48A9-A8CC-61D4C8E6ECAF}" srcOrd="0" destOrd="0" presId="urn:microsoft.com/office/officeart/2005/8/layout/list1"/>
    <dgm:cxn modelId="{F666523D-A033-49D3-B680-8F9A67893947}" type="presOf" srcId="{1DDDC99C-7E28-4BA1-9A60-88138C77A52D}" destId="{F3D5F836-03C6-4040-BC88-70FC023EE876}" srcOrd="1" destOrd="0" presId="urn:microsoft.com/office/officeart/2005/8/layout/list1"/>
    <dgm:cxn modelId="{CC8C3EB4-FAF8-427D-81B3-FDB8BC764770}" srcId="{93EA8180-4244-43B8-A9CD-385B6636EA21}" destId="{6A8EFD45-7D42-4860-8C63-330F6FD62646}" srcOrd="2" destOrd="0" parTransId="{E83F9B0C-778D-47EF-A2B5-4B0DD01D8D3B}" sibTransId="{D5023A6F-2B0D-41C5-8D46-F6B1B9C7F07A}"/>
    <dgm:cxn modelId="{4B9467E2-EF0E-4D9D-B571-ED62210BEF6D}" srcId="{93EA8180-4244-43B8-A9CD-385B6636EA21}" destId="{DA896050-B694-4A4A-AE81-6212487C72DA}" srcOrd="4" destOrd="0" parTransId="{54B9598C-68F2-4B74-A41D-9728BC532513}" sibTransId="{12F159FE-707D-40FB-9E37-9C9B0DDBEA2B}"/>
    <dgm:cxn modelId="{0F1941E5-02C1-4B8B-A75B-A3EC34161AD8}" type="presOf" srcId="{18373437-A241-4BE4-86AC-BE994DB53708}" destId="{C28991BE-AE04-45B6-A17D-A842D0FB43A9}" srcOrd="1" destOrd="0" presId="urn:microsoft.com/office/officeart/2005/8/layout/list1"/>
    <dgm:cxn modelId="{5580DA2F-46C9-4D37-A904-CA5A512F8AEB}" type="presOf" srcId="{93EA8180-4244-43B8-A9CD-385B6636EA21}" destId="{B695D4B4-40AD-4573-8445-60C82EC678F2}" srcOrd="0" destOrd="0" presId="urn:microsoft.com/office/officeart/2005/8/layout/list1"/>
    <dgm:cxn modelId="{3D25B061-38BC-4CAF-8467-463E0433F628}" type="presOf" srcId="{6A8EFD45-7D42-4860-8C63-330F6FD62646}" destId="{8C67DE91-9BB4-444F-91C7-36EEE8EF699C}" srcOrd="1" destOrd="0" presId="urn:microsoft.com/office/officeart/2005/8/layout/list1"/>
    <dgm:cxn modelId="{0B3D7D12-A41A-4F4C-9DB3-C5E8C0DBC31F}" srcId="{93EA8180-4244-43B8-A9CD-385B6636EA21}" destId="{4F8719D5-92BB-46DA-96C7-55162025F727}" srcOrd="5" destOrd="0" parTransId="{B1E3B2E6-4BF3-49E5-B825-DF55571727A1}" sibTransId="{472F0636-BA6C-4FC2-9AFE-C68E05C2AB94}"/>
    <dgm:cxn modelId="{E36690DC-654F-412E-B186-2657AA14DEC6}" type="presOf" srcId="{B40F8458-EAD3-4E1E-B2DD-23D732843904}" destId="{2B6DC8E0-752B-4F40-9A94-164E14D6EE95}" srcOrd="0" destOrd="0" presId="urn:microsoft.com/office/officeart/2005/8/layout/list1"/>
    <dgm:cxn modelId="{658EE578-1F54-4498-BC08-56418834D520}" type="presOf" srcId="{1DDDC99C-7E28-4BA1-9A60-88138C77A52D}" destId="{4A7D9633-6944-4319-A3AB-102B677315AE}" srcOrd="0" destOrd="0" presId="urn:microsoft.com/office/officeart/2005/8/layout/list1"/>
    <dgm:cxn modelId="{786B8D9F-1F53-426E-8CB9-01986E62261F}" srcId="{93EA8180-4244-43B8-A9CD-385B6636EA21}" destId="{13F8FB8A-54A7-46D0-A5DD-A9DD0D5BAE05}" srcOrd="7" destOrd="0" parTransId="{68D8D44F-BB07-47BA-89B0-39CD91AA6D3A}" sibTransId="{4CE022FD-B27C-4250-B5CB-D893A493C6D6}"/>
    <dgm:cxn modelId="{1AE5D262-C1FD-4888-A23A-F57FC36FF666}" type="presOf" srcId="{DA896050-B694-4A4A-AE81-6212487C72DA}" destId="{83C0A382-C7CB-4347-858B-1B47B67ED048}" srcOrd="0" destOrd="0" presId="urn:microsoft.com/office/officeart/2005/8/layout/list1"/>
    <dgm:cxn modelId="{0366597F-B380-4FC5-A44F-6F90D4BD96C3}" type="presOf" srcId="{13F8FB8A-54A7-46D0-A5DD-A9DD0D5BAE05}" destId="{5135428F-7CF5-4E04-82FD-B80B1F2FFF03}" srcOrd="0" destOrd="0" presId="urn:microsoft.com/office/officeart/2005/8/layout/list1"/>
    <dgm:cxn modelId="{DF8050ED-FE4E-4A69-9C20-EFCC43130475}" type="presOf" srcId="{EE6CA9A4-88F9-43D2-B7F8-BB234C130009}" destId="{CE76B028-E1F2-4B68-B491-F228175678F0}" srcOrd="1" destOrd="0" presId="urn:microsoft.com/office/officeart/2005/8/layout/list1"/>
    <dgm:cxn modelId="{3FE36B59-F1FB-499C-A762-168171C78AA1}" type="presParOf" srcId="{B695D4B4-40AD-4573-8445-60C82EC678F2}" destId="{3A18C9E2-07F6-43EF-808E-2CB28C4A2FC8}" srcOrd="0" destOrd="0" presId="urn:microsoft.com/office/officeart/2005/8/layout/list1"/>
    <dgm:cxn modelId="{40A914A8-9212-46C7-BB04-1F65EBB42883}" type="presParOf" srcId="{3A18C9E2-07F6-43EF-808E-2CB28C4A2FC8}" destId="{4A7D9633-6944-4319-A3AB-102B677315AE}" srcOrd="0" destOrd="0" presId="urn:microsoft.com/office/officeart/2005/8/layout/list1"/>
    <dgm:cxn modelId="{50AC420F-6756-4B1E-A150-C912FC2CE20B}" type="presParOf" srcId="{3A18C9E2-07F6-43EF-808E-2CB28C4A2FC8}" destId="{F3D5F836-03C6-4040-BC88-70FC023EE876}" srcOrd="1" destOrd="0" presId="urn:microsoft.com/office/officeart/2005/8/layout/list1"/>
    <dgm:cxn modelId="{DD64A922-8F0A-4A48-A932-39E22752F1F0}" type="presParOf" srcId="{B695D4B4-40AD-4573-8445-60C82EC678F2}" destId="{822BDBD4-E78F-41D3-A7F9-705A29C5F15D}" srcOrd="1" destOrd="0" presId="urn:microsoft.com/office/officeart/2005/8/layout/list1"/>
    <dgm:cxn modelId="{B86653ED-F010-47B4-B9DA-7D0B84448AD2}" type="presParOf" srcId="{B695D4B4-40AD-4573-8445-60C82EC678F2}" destId="{F63810C5-A7F2-4FFE-927A-6E22C4CAC9CE}" srcOrd="2" destOrd="0" presId="urn:microsoft.com/office/officeart/2005/8/layout/list1"/>
    <dgm:cxn modelId="{6A433DEE-393D-4A79-8A5B-46809827501A}" type="presParOf" srcId="{B695D4B4-40AD-4573-8445-60C82EC678F2}" destId="{69AD3B09-FA9F-428C-9193-B7248329B8B3}" srcOrd="3" destOrd="0" presId="urn:microsoft.com/office/officeart/2005/8/layout/list1"/>
    <dgm:cxn modelId="{E16FECAE-F7F4-4793-8FCC-39DE8EFC3F7C}" type="presParOf" srcId="{B695D4B4-40AD-4573-8445-60C82EC678F2}" destId="{4E6F2C50-D269-43A4-8B74-31C94BF2D9EC}" srcOrd="4" destOrd="0" presId="urn:microsoft.com/office/officeart/2005/8/layout/list1"/>
    <dgm:cxn modelId="{802B248C-50D6-4D77-A7EE-7351D21CCF7E}" type="presParOf" srcId="{4E6F2C50-D269-43A4-8B74-31C94BF2D9EC}" destId="{0A92B5E9-AC19-4827-86BA-4E0E29FF4AC7}" srcOrd="0" destOrd="0" presId="urn:microsoft.com/office/officeart/2005/8/layout/list1"/>
    <dgm:cxn modelId="{B697E74D-7E47-4C5D-B15B-6468D0173324}" type="presParOf" srcId="{4E6F2C50-D269-43A4-8B74-31C94BF2D9EC}" destId="{22D25EDB-BF60-4A2D-8871-AE478505D10E}" srcOrd="1" destOrd="0" presId="urn:microsoft.com/office/officeart/2005/8/layout/list1"/>
    <dgm:cxn modelId="{2B8DC1AD-1C71-4D4B-A48F-3E1FBEF562EF}" type="presParOf" srcId="{B695D4B4-40AD-4573-8445-60C82EC678F2}" destId="{7A1FC9C6-877D-4CFA-A3C4-6032D4DC63E2}" srcOrd="5" destOrd="0" presId="urn:microsoft.com/office/officeart/2005/8/layout/list1"/>
    <dgm:cxn modelId="{4DC52517-0347-4E1A-8EA3-97E03C3B5FD6}" type="presParOf" srcId="{B695D4B4-40AD-4573-8445-60C82EC678F2}" destId="{564E574C-D491-4DB8-AE74-33DBA7B8F878}" srcOrd="6" destOrd="0" presId="urn:microsoft.com/office/officeart/2005/8/layout/list1"/>
    <dgm:cxn modelId="{714EF9BB-A105-4AF9-9EDA-EDB2530EDF08}" type="presParOf" srcId="{B695D4B4-40AD-4573-8445-60C82EC678F2}" destId="{3895CD9C-8BC5-4AA7-9D15-0A5661A7699D}" srcOrd="7" destOrd="0" presId="urn:microsoft.com/office/officeart/2005/8/layout/list1"/>
    <dgm:cxn modelId="{4390E57C-C932-48DC-94D6-1DE40A7D746D}" type="presParOf" srcId="{B695D4B4-40AD-4573-8445-60C82EC678F2}" destId="{EDD5F34E-49B1-42A5-B13E-6D78744B2836}" srcOrd="8" destOrd="0" presId="urn:microsoft.com/office/officeart/2005/8/layout/list1"/>
    <dgm:cxn modelId="{2B8C2D26-F238-4813-B0A7-EB8946BA075F}" type="presParOf" srcId="{EDD5F34E-49B1-42A5-B13E-6D78744B2836}" destId="{4B78C340-01C9-486C-8178-9C7E1B50BFAB}" srcOrd="0" destOrd="0" presId="urn:microsoft.com/office/officeart/2005/8/layout/list1"/>
    <dgm:cxn modelId="{F87B381A-1137-4295-AE5B-3123B47E3763}" type="presParOf" srcId="{EDD5F34E-49B1-42A5-B13E-6D78744B2836}" destId="{8C67DE91-9BB4-444F-91C7-36EEE8EF699C}" srcOrd="1" destOrd="0" presId="urn:microsoft.com/office/officeart/2005/8/layout/list1"/>
    <dgm:cxn modelId="{668DB823-81C5-46F0-8E09-5E73BD327467}" type="presParOf" srcId="{B695D4B4-40AD-4573-8445-60C82EC678F2}" destId="{C1E6A056-5E0D-4662-B90B-5BC7D7DFC0EF}" srcOrd="9" destOrd="0" presId="urn:microsoft.com/office/officeart/2005/8/layout/list1"/>
    <dgm:cxn modelId="{E79A0566-4EFA-45D9-85F6-D6007FBD16D8}" type="presParOf" srcId="{B695D4B4-40AD-4573-8445-60C82EC678F2}" destId="{E19600A2-158B-4C71-97DB-253B95D6E681}" srcOrd="10" destOrd="0" presId="urn:microsoft.com/office/officeart/2005/8/layout/list1"/>
    <dgm:cxn modelId="{DA30CD7D-1F3C-4E0F-9F67-F9FEE859CBC7}" type="presParOf" srcId="{B695D4B4-40AD-4573-8445-60C82EC678F2}" destId="{2DDD5194-5EB8-45A7-8CDF-2A9D9562A3BB}" srcOrd="11" destOrd="0" presId="urn:microsoft.com/office/officeart/2005/8/layout/list1"/>
    <dgm:cxn modelId="{3D8307E8-E532-4C31-BFBD-9EF8D27F41ED}" type="presParOf" srcId="{B695D4B4-40AD-4573-8445-60C82EC678F2}" destId="{C2B260A6-BB1E-41FF-AEDD-E73D0F168212}" srcOrd="12" destOrd="0" presId="urn:microsoft.com/office/officeart/2005/8/layout/list1"/>
    <dgm:cxn modelId="{4FEC238F-BA3D-4E48-96A2-0A725C898572}" type="presParOf" srcId="{C2B260A6-BB1E-41FF-AEDD-E73D0F168212}" destId="{F7A2140F-6EBD-44A0-8DAF-97D828DB8BF0}" srcOrd="0" destOrd="0" presId="urn:microsoft.com/office/officeart/2005/8/layout/list1"/>
    <dgm:cxn modelId="{DEE84579-1725-49F5-8896-900E83EB6D47}" type="presParOf" srcId="{C2B260A6-BB1E-41FF-AEDD-E73D0F168212}" destId="{CE76B028-E1F2-4B68-B491-F228175678F0}" srcOrd="1" destOrd="0" presId="urn:microsoft.com/office/officeart/2005/8/layout/list1"/>
    <dgm:cxn modelId="{90AEF38D-A194-4EE2-9CE6-0FCE049DCDE5}" type="presParOf" srcId="{B695D4B4-40AD-4573-8445-60C82EC678F2}" destId="{DBB263F4-426C-4C84-B65F-BC9B774AB757}" srcOrd="13" destOrd="0" presId="urn:microsoft.com/office/officeart/2005/8/layout/list1"/>
    <dgm:cxn modelId="{95335F29-5DFC-4766-9E5D-A18F27AC54AE}" type="presParOf" srcId="{B695D4B4-40AD-4573-8445-60C82EC678F2}" destId="{E2E03AF0-E211-4036-9D1F-44137DB5B370}" srcOrd="14" destOrd="0" presId="urn:microsoft.com/office/officeart/2005/8/layout/list1"/>
    <dgm:cxn modelId="{ABB08E48-647F-453A-8ADE-4A553A572134}" type="presParOf" srcId="{B695D4B4-40AD-4573-8445-60C82EC678F2}" destId="{D0CBE567-47A3-42FD-92C1-E5F2EBBC00EF}" srcOrd="15" destOrd="0" presId="urn:microsoft.com/office/officeart/2005/8/layout/list1"/>
    <dgm:cxn modelId="{226C36BF-26B7-4A1B-A95F-8BFE8F19A6F1}" type="presParOf" srcId="{B695D4B4-40AD-4573-8445-60C82EC678F2}" destId="{22E5D8E5-0836-4C2A-90DA-C67C54154073}" srcOrd="16" destOrd="0" presId="urn:microsoft.com/office/officeart/2005/8/layout/list1"/>
    <dgm:cxn modelId="{CDDFBE59-90A2-4B6F-9EF5-BC48B13F7A6C}" type="presParOf" srcId="{22E5D8E5-0836-4C2A-90DA-C67C54154073}" destId="{83C0A382-C7CB-4347-858B-1B47B67ED048}" srcOrd="0" destOrd="0" presId="urn:microsoft.com/office/officeart/2005/8/layout/list1"/>
    <dgm:cxn modelId="{CBE043CF-6DF9-42BE-9A64-0ED0B98682F0}" type="presParOf" srcId="{22E5D8E5-0836-4C2A-90DA-C67C54154073}" destId="{5043268B-7BCA-4F62-A7E6-8E9F8BC38CD6}" srcOrd="1" destOrd="0" presId="urn:microsoft.com/office/officeart/2005/8/layout/list1"/>
    <dgm:cxn modelId="{7ED47FF7-FAB2-4C80-8634-09CF9EBA157D}" type="presParOf" srcId="{B695D4B4-40AD-4573-8445-60C82EC678F2}" destId="{CC9D591D-D3BA-4297-B516-F3316DAC833A}" srcOrd="17" destOrd="0" presId="urn:microsoft.com/office/officeart/2005/8/layout/list1"/>
    <dgm:cxn modelId="{AC78F5A8-9919-4D7A-8034-29AE58E65E95}" type="presParOf" srcId="{B695D4B4-40AD-4573-8445-60C82EC678F2}" destId="{14C1FD3B-528F-41C3-ACDA-18EDDDB00AE0}" srcOrd="18" destOrd="0" presId="urn:microsoft.com/office/officeart/2005/8/layout/list1"/>
    <dgm:cxn modelId="{E62A6D57-397E-4A9E-8E9A-8C6C3C950473}" type="presParOf" srcId="{B695D4B4-40AD-4573-8445-60C82EC678F2}" destId="{938A813D-7C44-4176-BF00-A0F4AE809FAC}" srcOrd="19" destOrd="0" presId="urn:microsoft.com/office/officeart/2005/8/layout/list1"/>
    <dgm:cxn modelId="{0F1ACE7C-CC87-41FD-970D-CF8726748C1D}" type="presParOf" srcId="{B695D4B4-40AD-4573-8445-60C82EC678F2}" destId="{0C3E8605-AFF8-4A15-B23A-57FC0DBEF272}" srcOrd="20" destOrd="0" presId="urn:microsoft.com/office/officeart/2005/8/layout/list1"/>
    <dgm:cxn modelId="{E2432FC6-2685-4084-ACF5-E23CB1E73ACE}" type="presParOf" srcId="{0C3E8605-AFF8-4A15-B23A-57FC0DBEF272}" destId="{2297843B-CC1F-48A9-A8CC-61D4C8E6ECAF}" srcOrd="0" destOrd="0" presId="urn:microsoft.com/office/officeart/2005/8/layout/list1"/>
    <dgm:cxn modelId="{D23C8B8C-A474-40FC-818A-2CE0ACC34531}" type="presParOf" srcId="{0C3E8605-AFF8-4A15-B23A-57FC0DBEF272}" destId="{6CB1ECD0-82F3-435E-921F-283AD64413F5}" srcOrd="1" destOrd="0" presId="urn:microsoft.com/office/officeart/2005/8/layout/list1"/>
    <dgm:cxn modelId="{740DC776-585C-4F39-B3A2-A76BFF94748B}" type="presParOf" srcId="{B695D4B4-40AD-4573-8445-60C82EC678F2}" destId="{2DD35E70-137E-495C-98EA-D36424654061}" srcOrd="21" destOrd="0" presId="urn:microsoft.com/office/officeart/2005/8/layout/list1"/>
    <dgm:cxn modelId="{83F38FD6-9E9D-41EF-A1F2-058A556E0657}" type="presParOf" srcId="{B695D4B4-40AD-4573-8445-60C82EC678F2}" destId="{14A41849-4058-4820-948C-6A002D2A0A99}" srcOrd="22" destOrd="0" presId="urn:microsoft.com/office/officeart/2005/8/layout/list1"/>
    <dgm:cxn modelId="{D4594BFF-C2C2-4F33-A280-B9498536CB47}" type="presParOf" srcId="{B695D4B4-40AD-4573-8445-60C82EC678F2}" destId="{E7132A6A-9439-4DAD-8684-21279F0D7094}" srcOrd="23" destOrd="0" presId="urn:microsoft.com/office/officeart/2005/8/layout/list1"/>
    <dgm:cxn modelId="{5B745B10-F954-4D5A-B5E3-9E83E68660B4}" type="presParOf" srcId="{B695D4B4-40AD-4573-8445-60C82EC678F2}" destId="{B47D08EE-1D0E-4E72-B668-210DA6854FAC}" srcOrd="24" destOrd="0" presId="urn:microsoft.com/office/officeart/2005/8/layout/list1"/>
    <dgm:cxn modelId="{254B3BE3-95BD-41B6-9E2C-104BD57C09D4}" type="presParOf" srcId="{B47D08EE-1D0E-4E72-B668-210DA6854FAC}" destId="{8B4248C6-CB71-4AC2-AD91-9F0BD290B69D}" srcOrd="0" destOrd="0" presId="urn:microsoft.com/office/officeart/2005/8/layout/list1"/>
    <dgm:cxn modelId="{399B9B16-F424-4AD0-A884-95AE934FACCB}" type="presParOf" srcId="{B47D08EE-1D0E-4E72-B668-210DA6854FAC}" destId="{C28991BE-AE04-45B6-A17D-A842D0FB43A9}" srcOrd="1" destOrd="0" presId="urn:microsoft.com/office/officeart/2005/8/layout/list1"/>
    <dgm:cxn modelId="{37B3E99D-33FE-48BB-9795-A07E0407BADB}" type="presParOf" srcId="{B695D4B4-40AD-4573-8445-60C82EC678F2}" destId="{AC01CC5E-43BD-4EAE-8335-DBB7C3C7EA23}" srcOrd="25" destOrd="0" presId="urn:microsoft.com/office/officeart/2005/8/layout/list1"/>
    <dgm:cxn modelId="{DC80326E-217A-4D2F-9FCD-031C405F8759}" type="presParOf" srcId="{B695D4B4-40AD-4573-8445-60C82EC678F2}" destId="{1C15B4BB-506A-459E-B997-74A6AED88DE2}" srcOrd="26" destOrd="0" presId="urn:microsoft.com/office/officeart/2005/8/layout/list1"/>
    <dgm:cxn modelId="{55551A54-1258-40D7-A684-40483F6697BD}" type="presParOf" srcId="{B695D4B4-40AD-4573-8445-60C82EC678F2}" destId="{0CD175ED-FA91-4C24-BB50-3BE06681C2CF}" srcOrd="27" destOrd="0" presId="urn:microsoft.com/office/officeart/2005/8/layout/list1"/>
    <dgm:cxn modelId="{3C17C3D7-7431-4E89-A184-BEB32D6241C1}" type="presParOf" srcId="{B695D4B4-40AD-4573-8445-60C82EC678F2}" destId="{373A6F4E-4FF4-4473-AC04-900696CD9E55}" srcOrd="28" destOrd="0" presId="urn:microsoft.com/office/officeart/2005/8/layout/list1"/>
    <dgm:cxn modelId="{2ABBC047-9D47-4998-9FF9-5DCA1CC7BDD2}" type="presParOf" srcId="{373A6F4E-4FF4-4473-AC04-900696CD9E55}" destId="{5135428F-7CF5-4E04-82FD-B80B1F2FFF03}" srcOrd="0" destOrd="0" presId="urn:microsoft.com/office/officeart/2005/8/layout/list1"/>
    <dgm:cxn modelId="{7E8C50F6-3C0A-4719-A6BA-BFAE137E2577}" type="presParOf" srcId="{373A6F4E-4FF4-4473-AC04-900696CD9E55}" destId="{38433366-63A6-4B88-8B3B-2FCA128F41CA}" srcOrd="1" destOrd="0" presId="urn:microsoft.com/office/officeart/2005/8/layout/list1"/>
    <dgm:cxn modelId="{D8F8F349-2732-4649-A68B-E51C890C91E2}" type="presParOf" srcId="{B695D4B4-40AD-4573-8445-60C82EC678F2}" destId="{5A4B667A-6768-42D4-A2F8-7F8FD56FBE3B}" srcOrd="29" destOrd="0" presId="urn:microsoft.com/office/officeart/2005/8/layout/list1"/>
    <dgm:cxn modelId="{9F51566A-1E35-49E2-8C76-94E3AC756487}" type="presParOf" srcId="{B695D4B4-40AD-4573-8445-60C82EC678F2}" destId="{09CE1C43-A4B8-45C3-8F11-2E24551C6E2C}" srcOrd="30" destOrd="0" presId="urn:microsoft.com/office/officeart/2005/8/layout/list1"/>
    <dgm:cxn modelId="{892BA3E8-FC0A-47E9-BB62-45885E853088}" type="presParOf" srcId="{B695D4B4-40AD-4573-8445-60C82EC678F2}" destId="{60A40BF8-A126-4945-9A81-AD50834BA7A7}" srcOrd="31" destOrd="0" presId="urn:microsoft.com/office/officeart/2005/8/layout/list1"/>
    <dgm:cxn modelId="{E9BC2B45-70D4-4F88-A510-9DC12E604004}" type="presParOf" srcId="{B695D4B4-40AD-4573-8445-60C82EC678F2}" destId="{5D7B7551-9633-44AC-A689-085D2F4F52BB}" srcOrd="32" destOrd="0" presId="urn:microsoft.com/office/officeart/2005/8/layout/list1"/>
    <dgm:cxn modelId="{8A39DF94-43E4-4EF7-B4CA-768815BBF7D3}" type="presParOf" srcId="{5D7B7551-9633-44AC-A689-085D2F4F52BB}" destId="{2B6DC8E0-752B-4F40-9A94-164E14D6EE95}" srcOrd="0" destOrd="0" presId="urn:microsoft.com/office/officeart/2005/8/layout/list1"/>
    <dgm:cxn modelId="{BFB9921E-C296-4E70-8928-627EC7DBBA31}" type="presParOf" srcId="{5D7B7551-9633-44AC-A689-085D2F4F52BB}" destId="{6483B8D3-753C-4908-B6E7-37706D7414F8}" srcOrd="1" destOrd="0" presId="urn:microsoft.com/office/officeart/2005/8/layout/list1"/>
    <dgm:cxn modelId="{73BDB118-578E-41D8-88F5-687012BAD309}" type="presParOf" srcId="{B695D4B4-40AD-4573-8445-60C82EC678F2}" destId="{CC649FA7-769A-465A-AB28-6C0FA9DC3BBA}" srcOrd="33" destOrd="0" presId="urn:microsoft.com/office/officeart/2005/8/layout/list1"/>
    <dgm:cxn modelId="{63C2D60C-246D-41A9-BA68-01DF1F4418E3}" type="presParOf" srcId="{B695D4B4-40AD-4573-8445-60C82EC678F2}" destId="{57C80626-9F5F-4BBD-BAD3-E426A4ACC47A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810C5-A7F2-4FFE-927A-6E22C4CAC9CE}">
      <dsp:nvSpPr>
        <dsp:cNvPr id="0" name=""/>
        <dsp:cNvSpPr/>
      </dsp:nvSpPr>
      <dsp:spPr>
        <a:xfrm>
          <a:off x="0" y="34357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5F836-03C6-4040-BC88-70FC023EE876}">
      <dsp:nvSpPr>
        <dsp:cNvPr id="0" name=""/>
        <dsp:cNvSpPr/>
      </dsp:nvSpPr>
      <dsp:spPr>
        <a:xfrm>
          <a:off x="526133" y="18121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1. Requirement Gathering</a:t>
          </a:r>
          <a:endParaRPr lang="en-US" sz="1100" b="1" kern="1200" dirty="0"/>
        </a:p>
      </dsp:txBody>
      <dsp:txXfrm>
        <a:off x="541985" y="197069"/>
        <a:ext cx="7334166" cy="293016"/>
      </dsp:txXfrm>
    </dsp:sp>
    <dsp:sp modelId="{564E574C-D491-4DB8-AE74-33DBA7B8F878}">
      <dsp:nvSpPr>
        <dsp:cNvPr id="0" name=""/>
        <dsp:cNvSpPr/>
      </dsp:nvSpPr>
      <dsp:spPr>
        <a:xfrm>
          <a:off x="0" y="84253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25EDB-BF60-4A2D-8871-AE478505D10E}">
      <dsp:nvSpPr>
        <dsp:cNvPr id="0" name=""/>
        <dsp:cNvSpPr/>
      </dsp:nvSpPr>
      <dsp:spPr>
        <a:xfrm>
          <a:off x="526133" y="68017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2. Analysis &amp; Identify the Scenarios</a:t>
          </a:r>
          <a:endParaRPr lang="en-US" sz="1100" b="1" kern="1200" dirty="0"/>
        </a:p>
      </dsp:txBody>
      <dsp:txXfrm>
        <a:off x="541985" y="696029"/>
        <a:ext cx="7334166" cy="293016"/>
      </dsp:txXfrm>
    </dsp:sp>
    <dsp:sp modelId="{E19600A2-158B-4C71-97DB-253B95D6E681}">
      <dsp:nvSpPr>
        <dsp:cNvPr id="0" name=""/>
        <dsp:cNvSpPr/>
      </dsp:nvSpPr>
      <dsp:spPr>
        <a:xfrm>
          <a:off x="0" y="134149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7DE91-9BB4-444F-91C7-36EEE8EF699C}">
      <dsp:nvSpPr>
        <dsp:cNvPr id="0" name=""/>
        <dsp:cNvSpPr/>
      </dsp:nvSpPr>
      <dsp:spPr>
        <a:xfrm>
          <a:off x="538034" y="1182205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3. Test  Environment Set up</a:t>
          </a:r>
          <a:endParaRPr lang="en-US" sz="1100" b="1" kern="1200" dirty="0"/>
        </a:p>
      </dsp:txBody>
      <dsp:txXfrm>
        <a:off x="553886" y="1198057"/>
        <a:ext cx="7334166" cy="293016"/>
      </dsp:txXfrm>
    </dsp:sp>
    <dsp:sp modelId="{E2E03AF0-E211-4036-9D1F-44137DB5B370}">
      <dsp:nvSpPr>
        <dsp:cNvPr id="0" name=""/>
        <dsp:cNvSpPr/>
      </dsp:nvSpPr>
      <dsp:spPr>
        <a:xfrm>
          <a:off x="0" y="184045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6B028-E1F2-4B68-B491-F228175678F0}">
      <dsp:nvSpPr>
        <dsp:cNvPr id="0" name=""/>
        <dsp:cNvSpPr/>
      </dsp:nvSpPr>
      <dsp:spPr>
        <a:xfrm>
          <a:off x="526133" y="167809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4. Test Data  </a:t>
          </a:r>
          <a:r>
            <a:rPr lang="en-US" sz="1100" b="1" kern="1200" smtClean="0"/>
            <a:t>Analysis </a:t>
          </a:r>
          <a:endParaRPr lang="en-US" sz="1100" b="1" kern="1200" dirty="0"/>
        </a:p>
      </dsp:txBody>
      <dsp:txXfrm>
        <a:off x="541985" y="1693949"/>
        <a:ext cx="7334166" cy="293016"/>
      </dsp:txXfrm>
    </dsp:sp>
    <dsp:sp modelId="{14C1FD3B-528F-41C3-ACDA-18EDDDB00AE0}">
      <dsp:nvSpPr>
        <dsp:cNvPr id="0" name=""/>
        <dsp:cNvSpPr/>
      </dsp:nvSpPr>
      <dsp:spPr>
        <a:xfrm>
          <a:off x="0" y="233941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3268B-7BCA-4F62-A7E6-8E9F8BC38CD6}">
      <dsp:nvSpPr>
        <dsp:cNvPr id="0" name=""/>
        <dsp:cNvSpPr/>
      </dsp:nvSpPr>
      <dsp:spPr>
        <a:xfrm>
          <a:off x="526133" y="217705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5. Test Script Development</a:t>
          </a:r>
          <a:endParaRPr lang="en-US" sz="1100" b="1" kern="1200" dirty="0"/>
        </a:p>
      </dsp:txBody>
      <dsp:txXfrm>
        <a:off x="541985" y="2192909"/>
        <a:ext cx="7334166" cy="293016"/>
      </dsp:txXfrm>
    </dsp:sp>
    <dsp:sp modelId="{14A41849-4058-4820-948C-6A002D2A0A99}">
      <dsp:nvSpPr>
        <dsp:cNvPr id="0" name=""/>
        <dsp:cNvSpPr/>
      </dsp:nvSpPr>
      <dsp:spPr>
        <a:xfrm>
          <a:off x="0" y="283837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1ECD0-82F3-435E-921F-283AD64413F5}">
      <dsp:nvSpPr>
        <dsp:cNvPr id="0" name=""/>
        <dsp:cNvSpPr/>
      </dsp:nvSpPr>
      <dsp:spPr>
        <a:xfrm>
          <a:off x="526133" y="267601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6. Test Script Replay &amp; Enhancement</a:t>
          </a:r>
          <a:endParaRPr lang="en-US" sz="1100" b="1" kern="1200" dirty="0"/>
        </a:p>
      </dsp:txBody>
      <dsp:txXfrm>
        <a:off x="541985" y="2691869"/>
        <a:ext cx="7334166" cy="293016"/>
      </dsp:txXfrm>
    </dsp:sp>
    <dsp:sp modelId="{1C15B4BB-506A-459E-B997-74A6AED88DE2}">
      <dsp:nvSpPr>
        <dsp:cNvPr id="0" name=""/>
        <dsp:cNvSpPr/>
      </dsp:nvSpPr>
      <dsp:spPr>
        <a:xfrm>
          <a:off x="0" y="333733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991BE-AE04-45B6-A17D-A842D0FB43A9}">
      <dsp:nvSpPr>
        <dsp:cNvPr id="0" name=""/>
        <dsp:cNvSpPr/>
      </dsp:nvSpPr>
      <dsp:spPr>
        <a:xfrm>
          <a:off x="526133" y="317497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7. Test Execution</a:t>
          </a:r>
          <a:endParaRPr lang="en-US" sz="1100" b="1" kern="1200" dirty="0"/>
        </a:p>
      </dsp:txBody>
      <dsp:txXfrm>
        <a:off x="541985" y="3190829"/>
        <a:ext cx="7334166" cy="293016"/>
      </dsp:txXfrm>
    </dsp:sp>
    <dsp:sp modelId="{09CE1C43-A4B8-45C3-8F11-2E24551C6E2C}">
      <dsp:nvSpPr>
        <dsp:cNvPr id="0" name=""/>
        <dsp:cNvSpPr/>
      </dsp:nvSpPr>
      <dsp:spPr>
        <a:xfrm>
          <a:off x="0" y="383629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33366-63A6-4B88-8B3B-2FCA128F41CA}">
      <dsp:nvSpPr>
        <dsp:cNvPr id="0" name=""/>
        <dsp:cNvSpPr/>
      </dsp:nvSpPr>
      <dsp:spPr>
        <a:xfrm>
          <a:off x="526133" y="367393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8. Test Execution Result Collection  &amp;  Analysis</a:t>
          </a:r>
          <a:endParaRPr lang="en-US" sz="1100" b="1" kern="1200" dirty="0"/>
        </a:p>
      </dsp:txBody>
      <dsp:txXfrm>
        <a:off x="541985" y="3689789"/>
        <a:ext cx="7334166" cy="293016"/>
      </dsp:txXfrm>
    </dsp:sp>
    <dsp:sp modelId="{57C80626-9F5F-4BBD-BAD3-E426A4ACC47A}">
      <dsp:nvSpPr>
        <dsp:cNvPr id="0" name=""/>
        <dsp:cNvSpPr/>
      </dsp:nvSpPr>
      <dsp:spPr>
        <a:xfrm>
          <a:off x="0" y="4335257"/>
          <a:ext cx="1052267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3B8D3-753C-4908-B6E7-37706D7414F8}">
      <dsp:nvSpPr>
        <dsp:cNvPr id="0" name=""/>
        <dsp:cNvSpPr/>
      </dsp:nvSpPr>
      <dsp:spPr>
        <a:xfrm>
          <a:off x="526133" y="4172897"/>
          <a:ext cx="7365870" cy="3247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412" tIns="0" rIns="278412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9. Performance Testing Reporting </a:t>
          </a:r>
          <a:endParaRPr lang="en-US" sz="1100" b="1" kern="1200" dirty="0"/>
        </a:p>
      </dsp:txBody>
      <dsp:txXfrm>
        <a:off x="541985" y="4188749"/>
        <a:ext cx="733416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4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0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49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5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9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0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7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7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1636-E62A-4358-859F-C3077F289BFA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F6E1-0742-4CF8-B0F1-0ADA79795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76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Presentation on Performance Testing with Load Runner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Dheeraj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Testing </a:t>
            </a:r>
            <a:r>
              <a:rPr lang="en-US" dirty="0"/>
              <a:t>where the system is subjected to large volumes of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258" y="2937164"/>
            <a:ext cx="5269778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Failover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Failover Testing is the process  to identify the System behavior when one or  many of its components are failed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2" descr="http://www.loadtest.com.au/diagrams/Failover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085" y="3232726"/>
            <a:ext cx="9114331" cy="3519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60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Runner Architecture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2068945"/>
            <a:ext cx="11526982" cy="4673600"/>
          </a:xfrm>
        </p:spPr>
      </p:pic>
    </p:spTree>
    <p:extLst>
      <p:ext uri="{BB962C8B-B14F-4D97-AF65-F5344CB8AC3E}">
        <p14:creationId xmlns:p14="http://schemas.microsoft.com/office/powerpoint/2010/main" val="29602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Engineering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Virtual Users(</a:t>
            </a:r>
            <a:r>
              <a:rPr lang="en-US" u="sng" dirty="0" err="1" smtClean="0"/>
              <a:t>VUsers</a:t>
            </a:r>
            <a:r>
              <a:rPr lang="en-US" dirty="0" smtClean="0"/>
              <a:t>) - Simulated </a:t>
            </a:r>
            <a:r>
              <a:rPr lang="en-US" dirty="0"/>
              <a:t>users </a:t>
            </a:r>
            <a:r>
              <a:rPr lang="en-US" dirty="0" smtClean="0"/>
              <a:t>used </a:t>
            </a:r>
            <a:r>
              <a:rPr lang="en-US" dirty="0"/>
              <a:t>to put load on the </a:t>
            </a:r>
            <a:r>
              <a:rPr lang="en-US" dirty="0" smtClean="0"/>
              <a:t>servers.</a:t>
            </a:r>
          </a:p>
          <a:p>
            <a:endParaRPr lang="en-US" dirty="0"/>
          </a:p>
          <a:p>
            <a:r>
              <a:rPr lang="en-US" b="1" u="sng" dirty="0"/>
              <a:t>Think Time :</a:t>
            </a:r>
          </a:p>
          <a:p>
            <a:pPr marL="0" indent="0">
              <a:buNone/>
            </a:pPr>
            <a:r>
              <a:rPr lang="en-US" dirty="0" smtClean="0"/>
              <a:t>   Time </a:t>
            </a:r>
            <a:r>
              <a:rPr lang="en-US" dirty="0"/>
              <a:t>taken by the User to Enter the Details While performing the </a:t>
            </a:r>
            <a:r>
              <a:rPr lang="en-US" dirty="0" smtClean="0"/>
              <a:t>         Transaction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610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Engineering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68945"/>
            <a:ext cx="9613861" cy="38672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Transactions Per Hour </a:t>
            </a:r>
            <a:r>
              <a:rPr lang="en-US" b="1" u="sng" dirty="0" smtClean="0"/>
              <a:t>– TPH:</a:t>
            </a:r>
          </a:p>
          <a:p>
            <a:pPr marL="0" indent="0">
              <a:buNone/>
            </a:pPr>
            <a:r>
              <a:rPr lang="en-US" dirty="0"/>
              <a:t>Each Transaction is a Single User Action which Updates the </a:t>
            </a:r>
            <a:r>
              <a:rPr lang="en-US" dirty="0" smtClean="0"/>
              <a:t>Database.</a:t>
            </a:r>
            <a:endParaRPr lang="en-IN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Pacing </a:t>
            </a:r>
            <a:r>
              <a:rPr lang="en-US" b="1" u="sng" dirty="0"/>
              <a:t>Time</a:t>
            </a:r>
          </a:p>
          <a:p>
            <a:pPr marL="0" indent="0">
              <a:buNone/>
            </a:pPr>
            <a:r>
              <a:rPr lang="en-US" dirty="0"/>
              <a:t>Pacing is the time between the script iterations which is used to achieve the required TPH.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22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Engineering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Concurrent Execution</a:t>
            </a:r>
          </a:p>
          <a:p>
            <a:pPr marL="0" indent="0">
              <a:buNone/>
            </a:pPr>
            <a:r>
              <a:rPr lang="en-US" dirty="0"/>
              <a:t>More than one users are executing at the same point of time, but with different </a:t>
            </a:r>
            <a:r>
              <a:rPr lang="en-US" dirty="0" smtClean="0"/>
              <a:t>flows.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Simultaneous Execution</a:t>
            </a:r>
          </a:p>
          <a:p>
            <a:pPr marL="0" indent="0">
              <a:buNone/>
            </a:pPr>
            <a:r>
              <a:rPr lang="en-US" dirty="0"/>
              <a:t>More than one users are executing the same flow at the same point of </a:t>
            </a:r>
            <a:r>
              <a:rPr lang="en-US" dirty="0" smtClean="0"/>
              <a:t>time.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362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 Engineering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8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Ramp-up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</a:t>
            </a:r>
            <a:r>
              <a:rPr lang="en-IN" dirty="0"/>
              <a:t>R</a:t>
            </a:r>
            <a:r>
              <a:rPr lang="en-IN" dirty="0" smtClean="0"/>
              <a:t>amp </a:t>
            </a:r>
            <a:r>
              <a:rPr lang="en-IN" dirty="0"/>
              <a:t>up decides the rate at which virtual users add to the load </a:t>
            </a:r>
            <a:r>
              <a:rPr lang="en-IN" dirty="0" smtClean="0"/>
              <a:t>     	test.</a:t>
            </a:r>
          </a:p>
          <a:p>
            <a:pPr marL="0" indent="0">
              <a:buNone/>
            </a:pPr>
            <a:r>
              <a:rPr lang="en-IN" b="1" u="sng" dirty="0" smtClean="0"/>
              <a:t>Example:-</a:t>
            </a:r>
            <a:r>
              <a:rPr lang="en-IN" b="1" dirty="0" smtClean="0"/>
              <a:t>  </a:t>
            </a:r>
            <a:r>
              <a:rPr lang="en-IN" dirty="0" smtClean="0"/>
              <a:t>Ramp-up </a:t>
            </a:r>
            <a:r>
              <a:rPr lang="en-IN" dirty="0"/>
              <a:t>rate – 5 Vusers per 10 seconds</a:t>
            </a:r>
            <a:endParaRPr lang="en-IN" b="1" u="sng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u="sng" dirty="0"/>
              <a:t>R</a:t>
            </a:r>
            <a:r>
              <a:rPr lang="en-IN" b="1" u="sng" dirty="0" smtClean="0"/>
              <a:t>amp down</a:t>
            </a:r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dirty="0" smtClean="0"/>
              <a:t>Ramp down </a:t>
            </a:r>
            <a:r>
              <a:rPr lang="en-IN" dirty="0"/>
              <a:t>decides the rate at which virtual users </a:t>
            </a:r>
            <a:r>
              <a:rPr lang="en-IN" dirty="0"/>
              <a:t>exit from the </a:t>
            </a:r>
            <a:r>
              <a:rPr lang="en-IN" dirty="0"/>
              <a:t> </a:t>
            </a:r>
            <a:r>
              <a:rPr lang="en-IN" dirty="0" smtClean="0"/>
              <a:t>   	load test.</a:t>
            </a:r>
          </a:p>
          <a:p>
            <a:r>
              <a:rPr lang="en-IN" b="1" u="sng" dirty="0"/>
              <a:t>Example</a:t>
            </a:r>
            <a:r>
              <a:rPr lang="en-IN" b="1" u="sng" dirty="0" smtClean="0"/>
              <a:t>:-</a:t>
            </a:r>
            <a:r>
              <a:rPr lang="en-IN" b="1" dirty="0" smtClean="0"/>
              <a:t>   </a:t>
            </a:r>
            <a:r>
              <a:rPr lang="en-IN" dirty="0" smtClean="0"/>
              <a:t>Ramp-down </a:t>
            </a:r>
            <a:r>
              <a:rPr lang="en-IN" dirty="0"/>
              <a:t>rate – 20 Vusers per 5 </a:t>
            </a:r>
            <a:r>
              <a:rPr lang="en-IN" dirty="0" smtClean="0"/>
              <a:t>seconds</a:t>
            </a:r>
            <a:r>
              <a:rPr lang="en-IN" dirty="0"/>
              <a:t/>
            </a:r>
            <a:br>
              <a:rPr lang="en-IN" dirty="0"/>
            </a:br>
            <a:endParaRPr lang="en-IN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8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Parameterization technique is used to pass </a:t>
            </a:r>
            <a:r>
              <a:rPr lang="en-IN" dirty="0" smtClean="0"/>
              <a:t>the different static values in </a:t>
            </a:r>
            <a:r>
              <a:rPr lang="en-IN" dirty="0"/>
              <a:t>the script at different instances during </a:t>
            </a:r>
            <a:r>
              <a:rPr lang="en-IN" dirty="0" smtClean="0"/>
              <a:t>execution.</a:t>
            </a:r>
          </a:p>
          <a:p>
            <a:endParaRPr lang="en-IN" dirty="0"/>
          </a:p>
          <a:p>
            <a:r>
              <a:rPr lang="en-IN" dirty="0"/>
              <a:t>Which ever the values entered through keyboard those values should be </a:t>
            </a:r>
            <a:r>
              <a:rPr lang="en-IN" dirty="0" smtClean="0"/>
              <a:t>parameterized.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ypes </a:t>
            </a:r>
            <a:r>
              <a:rPr lang="en-IN" dirty="0"/>
              <a:t>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05892"/>
            <a:ext cx="9613861" cy="4599708"/>
          </a:xfrm>
        </p:spPr>
        <p:txBody>
          <a:bodyPr>
            <a:normAutofit/>
          </a:bodyPr>
          <a:lstStyle/>
          <a:p>
            <a:r>
              <a:rPr lang="en-IN" dirty="0" smtClean="0"/>
              <a:t>Date/Time</a:t>
            </a:r>
          </a:p>
          <a:p>
            <a:r>
              <a:rPr lang="en-IN" dirty="0" smtClean="0"/>
              <a:t>File</a:t>
            </a:r>
          </a:p>
          <a:p>
            <a:r>
              <a:rPr lang="en-IN" dirty="0" smtClean="0"/>
              <a:t>Iteration Number</a:t>
            </a:r>
          </a:p>
          <a:p>
            <a:r>
              <a:rPr lang="en-IN" dirty="0"/>
              <a:t>Random </a:t>
            </a:r>
            <a:r>
              <a:rPr lang="en-IN" dirty="0" smtClean="0"/>
              <a:t>Number</a:t>
            </a:r>
          </a:p>
          <a:p>
            <a:r>
              <a:rPr lang="en-IN" dirty="0" smtClean="0"/>
              <a:t>Table</a:t>
            </a:r>
          </a:p>
          <a:p>
            <a:r>
              <a:rPr lang="en-IN" dirty="0"/>
              <a:t>Unique </a:t>
            </a:r>
            <a:r>
              <a:rPr lang="en-IN" dirty="0" smtClean="0"/>
              <a:t>Number</a:t>
            </a:r>
          </a:p>
          <a:p>
            <a:r>
              <a:rPr lang="en-IN" dirty="0" smtClean="0"/>
              <a:t>Custom</a:t>
            </a:r>
          </a:p>
          <a:p>
            <a:r>
              <a:rPr lang="en-IN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4800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way </a:t>
            </a:r>
            <a:r>
              <a:rPr lang="en-US" dirty="0" smtClean="0"/>
              <a:t>to handling </a:t>
            </a:r>
            <a:r>
              <a:rPr lang="en-US" dirty="0"/>
              <a:t>dynamic </a:t>
            </a:r>
            <a:r>
              <a:rPr lang="en-US" dirty="0" smtClean="0"/>
              <a:t>values </a:t>
            </a:r>
            <a:r>
              <a:rPr lang="en-IN" dirty="0"/>
              <a:t>which are generated by server</a:t>
            </a:r>
            <a:r>
              <a:rPr lang="en-US" dirty="0" smtClean="0"/>
              <a:t> </a:t>
            </a:r>
            <a:r>
              <a:rPr lang="en-US" dirty="0"/>
              <a:t>in client </a:t>
            </a:r>
            <a:r>
              <a:rPr lang="en-US" dirty="0" smtClean="0"/>
              <a:t>server communication.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values captured will be send back to server in later steps in the script.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Performance Testing is a type of Non-functional Software testing, in which we test the Stability and Response time(Speed) of an application by applying the Workload.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Workload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1492" y="4535055"/>
            <a:ext cx="8839200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Performance Testing = Stability + Response </a:t>
            </a:r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5611092" y="423025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US" dirty="0"/>
              <a:t>Correlation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Auto </a:t>
            </a:r>
            <a:r>
              <a:rPr lang="en-IN" b="1" u="sng" dirty="0"/>
              <a:t>Correlation</a:t>
            </a:r>
          </a:p>
          <a:p>
            <a:pPr marL="0" indent="0">
              <a:buNone/>
            </a:pPr>
            <a:r>
              <a:rPr lang="en-IN" dirty="0" smtClean="0"/>
              <a:t>      Automatically </a:t>
            </a:r>
            <a:r>
              <a:rPr lang="en-IN" dirty="0"/>
              <a:t>handling Dynamic </a:t>
            </a:r>
            <a:r>
              <a:rPr lang="en-IN" dirty="0" smtClean="0"/>
              <a:t>Values.</a:t>
            </a:r>
          </a:p>
          <a:p>
            <a:r>
              <a:rPr lang="en-IN" b="1" u="sng" dirty="0"/>
              <a:t>Manual </a:t>
            </a:r>
            <a:r>
              <a:rPr lang="en-IN" b="1" u="sng" dirty="0" smtClean="0"/>
              <a:t>Correlation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Manually </a:t>
            </a:r>
            <a:r>
              <a:rPr lang="en-IN" dirty="0"/>
              <a:t>we have to handle the dynamic </a:t>
            </a:r>
            <a:r>
              <a:rPr lang="en-IN" dirty="0" smtClean="0"/>
              <a:t>values by LoadRunner            correlation Functions.</a:t>
            </a:r>
          </a:p>
          <a:p>
            <a:pPr marL="0" indent="0">
              <a:buNone/>
            </a:pPr>
            <a:r>
              <a:rPr lang="en-IN" dirty="0" smtClean="0"/>
              <a:t>Example: -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Web_reg_save_param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Web_reg_save_param_regexp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0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Performance Testing?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9" y="2835565"/>
            <a:ext cx="3026748" cy="233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93" y="2835565"/>
            <a:ext cx="3491345" cy="233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04" y="2835565"/>
            <a:ext cx="3362613" cy="233272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82676"/>
              </p:ext>
            </p:extLst>
          </p:nvPr>
        </p:nvGraphicFramePr>
        <p:xfrm>
          <a:off x="8294255" y="5375565"/>
          <a:ext cx="2927928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28">
                  <a:extLst>
                    <a:ext uri="{9D8B030D-6E8A-4147-A177-3AD203B41FA5}">
                      <a16:colId xmlns:a16="http://schemas.microsoft.com/office/drawing/2014/main" val="233708119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Stability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41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98880"/>
              </p:ext>
            </p:extLst>
          </p:nvPr>
        </p:nvGraphicFramePr>
        <p:xfrm>
          <a:off x="4322618" y="5375565"/>
          <a:ext cx="2927928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28">
                  <a:extLst>
                    <a:ext uri="{9D8B030D-6E8A-4147-A177-3AD203B41FA5}">
                      <a16:colId xmlns:a16="http://schemas.microsoft.com/office/drawing/2014/main" val="230367248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Scalability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42023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67492"/>
              </p:ext>
            </p:extLst>
          </p:nvPr>
        </p:nvGraphicFramePr>
        <p:xfrm>
          <a:off x="517236" y="5449454"/>
          <a:ext cx="258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182">
                  <a:extLst>
                    <a:ext uri="{9D8B030D-6E8A-4147-A177-3AD203B41FA5}">
                      <a16:colId xmlns:a16="http://schemas.microsoft.com/office/drawing/2014/main" val="9373798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Speed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5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Testing Process Flow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249385"/>
              </p:ext>
            </p:extLst>
          </p:nvPr>
        </p:nvGraphicFramePr>
        <p:xfrm>
          <a:off x="681038" y="1985818"/>
          <a:ext cx="10522672" cy="479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8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Performance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Baseline Test</a:t>
            </a:r>
          </a:p>
          <a:p>
            <a:r>
              <a:rPr lang="en-IN" dirty="0" smtClean="0"/>
              <a:t>Load Test</a:t>
            </a:r>
          </a:p>
          <a:p>
            <a:r>
              <a:rPr lang="en-IN" dirty="0" smtClean="0"/>
              <a:t>Stress Test</a:t>
            </a:r>
          </a:p>
          <a:p>
            <a:r>
              <a:rPr lang="en-IN" dirty="0" smtClean="0"/>
              <a:t>Soak Test </a:t>
            </a:r>
          </a:p>
          <a:p>
            <a:r>
              <a:rPr lang="en-IN" dirty="0" smtClean="0"/>
              <a:t>Volume Test</a:t>
            </a:r>
          </a:p>
          <a:p>
            <a:r>
              <a:rPr lang="en-IN" dirty="0" smtClean="0"/>
              <a:t>Failover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7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Baseline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Baseline </a:t>
            </a:r>
            <a:r>
              <a:rPr lang="en-US" dirty="0"/>
              <a:t>Testing is the process of identifying the ‘behavior’ of a system with a </a:t>
            </a:r>
            <a:r>
              <a:rPr lang="en-US" b="1" i="1" dirty="0"/>
              <a:t>single </a:t>
            </a:r>
            <a:r>
              <a:rPr lang="en-US" b="1" i="1" dirty="0" smtClean="0"/>
              <a:t>user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</a:t>
            </a:r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50254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Testing is the process of identifying the ‘behavior’ of a System under a given </a:t>
            </a:r>
            <a:r>
              <a:rPr lang="en-US" dirty="0" smtClean="0"/>
              <a:t>load</a:t>
            </a:r>
            <a:r>
              <a:rPr lang="en-IN" dirty="0" smtClean="0"/>
              <a:t>.</a:t>
            </a:r>
          </a:p>
          <a:p>
            <a:r>
              <a:rPr lang="en-US" dirty="0"/>
              <a:t>For conducting Load Testing the ‘behavior’ of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system </a:t>
            </a:r>
            <a:r>
              <a:rPr lang="en-US" dirty="0"/>
              <a:t>can be measured over specific parameters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called </a:t>
            </a:r>
            <a:r>
              <a:rPr lang="en-US" dirty="0"/>
              <a:t>system counters.</a:t>
            </a:r>
          </a:p>
          <a:p>
            <a:pPr marL="0" indent="0">
              <a:buNone/>
            </a:pPr>
            <a:r>
              <a:rPr lang="en-US" b="1" i="1" u="sng" dirty="0"/>
              <a:t>Example </a:t>
            </a:r>
            <a:r>
              <a:rPr lang="en-US" dirty="0"/>
              <a:t>: Response Time of ‘Logon’  for multiple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Load </a:t>
            </a:r>
            <a:r>
              <a:rPr lang="en-US" dirty="0"/>
              <a:t>are given here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0551"/>
              </p:ext>
            </p:extLst>
          </p:nvPr>
        </p:nvGraphicFramePr>
        <p:xfrm>
          <a:off x="7786508" y="2932545"/>
          <a:ext cx="4313381" cy="375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Bitmap Image" r:id="rId3" imgW="4161905" imgH="4525007" progId="Paint.Picture">
                  <p:embed/>
                </p:oleObj>
              </mc:Choice>
              <mc:Fallback>
                <p:oleObj name="Bitmap Image" r:id="rId3" imgW="4161905" imgH="4525007" progId="Paint.Picture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508" y="2932545"/>
                        <a:ext cx="4313381" cy="3754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21751"/>
              </p:ext>
            </p:extLst>
          </p:nvPr>
        </p:nvGraphicFramePr>
        <p:xfrm>
          <a:off x="680320" y="5589846"/>
          <a:ext cx="70320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022">
                  <a:extLst>
                    <a:ext uri="{9D8B030D-6E8A-4147-A177-3AD203B41FA5}">
                      <a16:colId xmlns:a16="http://schemas.microsoft.com/office/drawing/2014/main" val="1224163122"/>
                    </a:ext>
                  </a:extLst>
                </a:gridCol>
                <a:gridCol w="3516022">
                  <a:extLst>
                    <a:ext uri="{9D8B030D-6E8A-4147-A177-3AD203B41FA5}">
                      <a16:colId xmlns:a16="http://schemas.microsoft.com/office/drawing/2014/main" val="2640730273"/>
                    </a:ext>
                  </a:extLst>
                </a:gridCol>
              </a:tblGrid>
              <a:tr h="36329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User 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r>
                        <a:rPr lang="en-IN" baseline="0" dirty="0" smtClean="0"/>
                        <a:t> Time(Sec)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43338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38107"/>
                  </a:ext>
                </a:extLst>
              </a:tr>
              <a:tr h="36329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9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Stress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Testing is the process to identify the point of Load where system crashes</a:t>
            </a:r>
            <a:r>
              <a:rPr lang="en-US" dirty="0" smtClean="0"/>
              <a:t>.</a:t>
            </a:r>
          </a:p>
          <a:p>
            <a:r>
              <a:rPr lang="en-US" dirty="0"/>
              <a:t>Load is put on the system in ever increasing manner until system crashes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85294"/>
              </p:ext>
            </p:extLst>
          </p:nvPr>
        </p:nvGraphicFramePr>
        <p:xfrm>
          <a:off x="3537527" y="3639128"/>
          <a:ext cx="5465474" cy="314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3" imgW="2895238" imgH="3086531" progId="Paint.Picture">
                  <p:embed/>
                </p:oleObj>
              </mc:Choice>
              <mc:Fallback>
                <p:oleObj name="Bitmap Image" r:id="rId3" imgW="2895238" imgH="3086531" progId="Paint.Picture">
                  <p:embed/>
                  <p:pic>
                    <p:nvPicPr>
                      <p:cNvPr id="12738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527" y="3639128"/>
                        <a:ext cx="5465474" cy="3149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9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Soak </a:t>
            </a:r>
            <a:r>
              <a:rPr lang="en-US" dirty="0" smtClean="0"/>
              <a:t>Testing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Soak testing also known as </a:t>
            </a:r>
            <a:r>
              <a:rPr lang="en-IN" dirty="0"/>
              <a:t>Endurance</a:t>
            </a:r>
            <a:r>
              <a:rPr lang="en-IN" dirty="0" smtClean="0"/>
              <a:t> Testing.</a:t>
            </a:r>
          </a:p>
          <a:p>
            <a:r>
              <a:rPr lang="en-US" dirty="0" smtClean="0"/>
              <a:t>Soak </a:t>
            </a:r>
            <a:r>
              <a:rPr lang="en-US" dirty="0"/>
              <a:t>testing involves testing a system with a significant load extended over a significant period of time, to discover how the system behaves under sustained </a:t>
            </a:r>
            <a:r>
              <a:rPr lang="en-US" dirty="0" smtClean="0"/>
              <a:t>use.</a:t>
            </a:r>
          </a:p>
          <a:p>
            <a:pPr marL="0" indent="0">
              <a:buNone/>
            </a:pPr>
            <a:endParaRPr lang="en-IN" b="1" i="1" u="sng" dirty="0" smtClean="0"/>
          </a:p>
          <a:p>
            <a:pPr marL="0" indent="0">
              <a:buNone/>
            </a:pPr>
            <a:r>
              <a:rPr lang="en-IN" b="1" i="1" dirty="0" smtClean="0"/>
              <a:t>   </a:t>
            </a:r>
            <a:r>
              <a:rPr lang="en-IN" b="1" i="1" u="sng" dirty="0" smtClean="0"/>
              <a:t>Example</a:t>
            </a:r>
            <a:r>
              <a:rPr lang="en-IN" dirty="0" smtClean="0"/>
              <a:t> :-is where the user stays logged into a system for many        		hours executing a number of business transactions.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2182</TotalTime>
  <Words>594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Berlin</vt:lpstr>
      <vt:lpstr>Bitmap Image</vt:lpstr>
      <vt:lpstr>A Presentation on Performance Testing with Load Runner</vt:lpstr>
      <vt:lpstr>Performance Testing</vt:lpstr>
      <vt:lpstr>Why Performance Testing?</vt:lpstr>
      <vt:lpstr>Performance Testing Process Flow</vt:lpstr>
      <vt:lpstr>Type of Performance Testing</vt:lpstr>
      <vt:lpstr>Baseline Testing</vt:lpstr>
      <vt:lpstr>Load Testing</vt:lpstr>
      <vt:lpstr>Stress Testing</vt:lpstr>
      <vt:lpstr>Soak Testing </vt:lpstr>
      <vt:lpstr>Volume Testing</vt:lpstr>
      <vt:lpstr>Failover Testing</vt:lpstr>
      <vt:lpstr>Load Runner Architecture </vt:lpstr>
      <vt:lpstr>Performance Test Engineering Concepts</vt:lpstr>
      <vt:lpstr>Performance Test Engineering Concepts</vt:lpstr>
      <vt:lpstr>Performance Test Engineering Concepts</vt:lpstr>
      <vt:lpstr>Performance Test Engineering Concepts</vt:lpstr>
      <vt:lpstr>Parameterization</vt:lpstr>
      <vt:lpstr>Types of Parameters</vt:lpstr>
      <vt:lpstr>Correlation</vt:lpstr>
      <vt:lpstr>Types of Correlation 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Performance Testing with Load Runner</dc:title>
  <dc:creator>Sharma, Dheeraj</dc:creator>
  <cp:lastModifiedBy>Sharma, Dheeraj</cp:lastModifiedBy>
  <cp:revision>57</cp:revision>
  <dcterms:created xsi:type="dcterms:W3CDTF">2020-08-27T13:31:18Z</dcterms:created>
  <dcterms:modified xsi:type="dcterms:W3CDTF">2020-09-01T14:02:27Z</dcterms:modified>
</cp:coreProperties>
</file>