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C4E4-3496-443A-84A0-7FDBC85F0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A52CC-043D-452F-A792-3874EBCBF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FE9D-7C14-4E12-B52D-2E7C56EB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50AE-F899-4513-A685-9F48E6BB15B9}" type="datetimeFigureOut">
              <a:rPr lang="en-NL" smtClean="0"/>
              <a:t>04/07/2023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8B1A-E23B-4CDD-87FC-0DB2A2FF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FC71-2B4F-4AE1-9722-9D4C8874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D896-B1DA-4D84-92D5-18200E130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103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EE73-F34D-49B7-9819-08ECD8EC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EA3CD-44D1-4FB2-8654-EAE7C50BE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FC88B-EDEA-41C3-9900-33727231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50AE-F899-4513-A685-9F48E6BB15B9}" type="datetimeFigureOut">
              <a:rPr lang="en-NL" smtClean="0"/>
              <a:t>04/07/2023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DBB5-03FF-4783-A2E9-DE8E8AFE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1AA3-AAB0-4E04-8110-AB1492AA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D896-B1DA-4D84-92D5-18200E130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769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EBC38-AFBC-4214-A1F9-F98C4E4EA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1651B-E41B-4CC7-8C70-8FE9BB45D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AE5-22BE-490D-9F0C-384BB0D8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50AE-F899-4513-A685-9F48E6BB15B9}" type="datetimeFigureOut">
              <a:rPr lang="en-NL" smtClean="0"/>
              <a:t>04/07/2023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F849-CBE9-4A86-9F1D-33A7EEE4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781E-F92B-4AED-A7C6-7A142AE9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D896-B1DA-4D84-92D5-18200E130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76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AA17-651F-4143-A5B1-4B1B07C1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FAC0-5232-44C6-AC14-B1366D05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D8B0-C07F-4F2A-B716-748D8EE8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50AE-F899-4513-A685-9F48E6BB15B9}" type="datetimeFigureOut">
              <a:rPr lang="en-NL" smtClean="0"/>
              <a:t>04/07/2023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1CF6D-0781-4E49-A61E-604B19FD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FD680-AA3A-4BDC-AA19-448BC1B6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D896-B1DA-4D84-92D5-18200E130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77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FA7B-031A-4472-B761-0A6DF4AB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A5836-2111-4D5F-9155-8FB268EB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4C4B-97B3-483F-B2B4-70F535DD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50AE-F899-4513-A685-9F48E6BB15B9}" type="datetimeFigureOut">
              <a:rPr lang="en-NL" smtClean="0"/>
              <a:t>04/07/2023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2C7C-816F-4815-954D-48DF1D49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123E-EB20-453E-8372-2385CE1F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D896-B1DA-4D84-92D5-18200E130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571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D72C-9DFF-48D0-9475-11BF0E87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F6036-CC61-4090-9DF1-452AA2CAC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21F00-F7B3-4CF6-8E95-963B61246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F666-1889-4421-A1B5-37D7CBCA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50AE-F899-4513-A685-9F48E6BB15B9}" type="datetimeFigureOut">
              <a:rPr lang="en-NL" smtClean="0"/>
              <a:t>04/07/2023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96BF4-E50D-4098-8136-65930343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5102-F9B8-4F59-AB7B-FE871E1B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D896-B1DA-4D84-92D5-18200E130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25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138A-AC8C-4212-B0B5-60E2DCE0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E270D-2E5E-461B-9FDD-C42B86542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1DA92-0B77-4D36-9B06-3CAF4D18D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6D749-4778-4D1D-B62F-79363778B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65B5E-C806-4588-9973-EFB7C7F7C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3DDBF-8112-456A-B66F-908F6834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50AE-F899-4513-A685-9F48E6BB15B9}" type="datetimeFigureOut">
              <a:rPr lang="en-NL" smtClean="0"/>
              <a:t>04/07/2023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020DF-D35F-48AF-B829-12151D88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252BC-7FC1-457B-93CC-A68F9A8B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D896-B1DA-4D84-92D5-18200E130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94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5B49-4096-436F-B463-3E6D0DCD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5FED2-03B1-4EE7-9990-4E9CFA94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50AE-F899-4513-A685-9F48E6BB15B9}" type="datetimeFigureOut">
              <a:rPr lang="en-NL" smtClean="0"/>
              <a:t>04/07/2023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6E4FC-C81D-4817-8262-8DF8BDEE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C11BA-298F-4D81-85A7-D139BF4D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D896-B1DA-4D84-92D5-18200E130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344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73E17-EB12-4D7B-8596-F77845B8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50AE-F899-4513-A685-9F48E6BB15B9}" type="datetimeFigureOut">
              <a:rPr lang="en-NL" smtClean="0"/>
              <a:t>04/07/2023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BB6B6-C28A-4FEF-8635-11620276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D879F-2727-436E-A233-DF594427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D896-B1DA-4D84-92D5-18200E130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566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C3FF-D1C6-4D7E-87EC-479551E4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91D3-8033-4B46-A270-E5AFE20E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E6926-0494-4AB9-A3FD-DA2557302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1235A-CA86-477A-93BC-B8CC5AF1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50AE-F899-4513-A685-9F48E6BB15B9}" type="datetimeFigureOut">
              <a:rPr lang="en-NL" smtClean="0"/>
              <a:t>04/07/2023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863F7-6410-4107-ADFE-EFDFC186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BAC7D-ACF5-4848-9210-ED9D487B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D896-B1DA-4D84-92D5-18200E130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69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F70B-F3C6-4887-9AF9-0A81173F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302F6-FE20-4438-B34F-9C67C092F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69840-A3D0-464C-88BE-ED68B3C15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B0EBA-2EF6-4701-9723-88CAA5D0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50AE-F899-4513-A685-9F48E6BB15B9}" type="datetimeFigureOut">
              <a:rPr lang="en-NL" smtClean="0"/>
              <a:t>04/07/2023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9B83-789B-425F-88D4-E424859D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04088-70CA-4999-A99E-3D5A05BD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D896-B1DA-4D84-92D5-18200E130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839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1BAF-203F-4422-A032-12AC56A0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3A0F4-07F3-4422-8647-F6EE55B9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E73D-5617-4E73-84BC-FDC34CE77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50AE-F899-4513-A685-9F48E6BB15B9}" type="datetimeFigureOut">
              <a:rPr lang="en-NL" smtClean="0"/>
              <a:t>04/07/2023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771B-9D37-42C5-9A2F-A8150ECAC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DA3F-F8E9-4D7B-AE33-CCABF13AE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D896-B1DA-4D84-92D5-18200E130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660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2B59-800F-4BD9-B6F0-BC8FD5801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A62D3-64A4-4C96-95B5-B5AA97857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879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C08E-1FF0-4F3C-893C-7AA274ED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hebben</a:t>
            </a:r>
            <a:r>
              <a:rPr lang="en-GB" dirty="0"/>
              <a:t> we </a:t>
            </a:r>
            <a:r>
              <a:rPr lang="en-GB" dirty="0" err="1"/>
              <a:t>gedaan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A89C-5433-4ED4-B9FD-DE48B9FC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peilenkaart</a:t>
            </a:r>
            <a:r>
              <a:rPr lang="en-GB" dirty="0"/>
              <a:t> </a:t>
            </a:r>
            <a:r>
              <a:rPr lang="en-GB" dirty="0" err="1"/>
              <a:t>verwerkt</a:t>
            </a:r>
            <a:r>
              <a:rPr lang="en-GB" dirty="0"/>
              <a:t> in </a:t>
            </a:r>
            <a:r>
              <a:rPr lang="en-GB" dirty="0" err="1"/>
              <a:t>Hydromedah</a:t>
            </a:r>
            <a:r>
              <a:rPr lang="en-GB" dirty="0"/>
              <a:t> model</a:t>
            </a:r>
          </a:p>
          <a:p>
            <a:pPr marL="0" indent="0">
              <a:buNone/>
            </a:pPr>
            <a:r>
              <a:rPr lang="en-GB" dirty="0"/>
              <a:t>2. LHM C-</a:t>
            </a:r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deklaag</a:t>
            </a:r>
            <a:r>
              <a:rPr lang="en-GB" dirty="0"/>
              <a:t> </a:t>
            </a:r>
            <a:r>
              <a:rPr lang="en-GB" dirty="0" err="1"/>
              <a:t>verwerkt</a:t>
            </a:r>
            <a:r>
              <a:rPr lang="en-GB" dirty="0"/>
              <a:t> in </a:t>
            </a:r>
            <a:r>
              <a:rPr lang="en-GB" dirty="0" err="1"/>
              <a:t>Hydromedah</a:t>
            </a:r>
            <a:r>
              <a:rPr lang="en-GB" dirty="0"/>
              <a:t> model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3105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C7B0-C632-45E3-8532-C5112CC2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nl-NL" dirty="0"/>
            </a:br>
            <a:r>
              <a:rPr lang="nl-NL" dirty="0"/>
              <a:t>1. </a:t>
            </a:r>
            <a:r>
              <a:rPr lang="en-GB" dirty="0" err="1"/>
              <a:t>Verschilkaart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zomerpeilen</a:t>
            </a:r>
            <a:br>
              <a:rPr lang="en-GB" dirty="0"/>
            </a:br>
            <a:br>
              <a:rPr lang="en-NL" dirty="0"/>
            </a:b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945A7B-3A35-437A-A9CA-73381C1176DD}"/>
              </a:ext>
            </a:extLst>
          </p:cNvPr>
          <p:cNvSpPr/>
          <p:nvPr/>
        </p:nvSpPr>
        <p:spPr>
          <a:xfrm>
            <a:off x="1769660" y="6127234"/>
            <a:ext cx="919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Figuur 1: Verschil nieuwe zomerpeilen – zomerpeilen van Hydromedah model [m]</a:t>
            </a:r>
            <a:endParaRPr lang="en-N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973E57-5C29-4E0B-94A7-971A0D75A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2867"/>
            <a:ext cx="11353800" cy="51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8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C7B0-C632-45E3-8532-C5112CC2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nl-NL" dirty="0"/>
            </a:br>
            <a:r>
              <a:rPr lang="nl-NL" dirty="0"/>
              <a:t>1. Verschilkaart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winterpeilen</a:t>
            </a:r>
            <a:br>
              <a:rPr lang="en-GB" dirty="0"/>
            </a:br>
            <a:br>
              <a:rPr lang="en-NL" dirty="0"/>
            </a:b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945A7B-3A35-437A-A9CA-73381C1176DD}"/>
              </a:ext>
            </a:extLst>
          </p:cNvPr>
          <p:cNvSpPr/>
          <p:nvPr/>
        </p:nvSpPr>
        <p:spPr>
          <a:xfrm>
            <a:off x="1769660" y="6127234"/>
            <a:ext cx="919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Figuur 2: Verschil nieuwe winterpeilen – winterpeilen van Hydromedah model [m]</a:t>
            </a:r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44D2F5-72E7-40C8-BA05-827350838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2867"/>
            <a:ext cx="11353800" cy="51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4F662709-F386-4DD3-9B5F-7F1CAC1E7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r="12440"/>
          <a:stretch/>
        </p:blipFill>
        <p:spPr>
          <a:xfrm>
            <a:off x="81886" y="1878842"/>
            <a:ext cx="5670812" cy="33651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1FEE3-C8FA-4B73-873F-CAABE3B1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C-</a:t>
            </a:r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deklaag</a:t>
            </a:r>
            <a:r>
              <a:rPr lang="en-GB" dirty="0"/>
              <a:t> in </a:t>
            </a:r>
            <a:r>
              <a:rPr lang="en-GB" dirty="0" err="1"/>
              <a:t>dagen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ADE29-8609-45DD-A60C-6859F6C25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r="1239"/>
          <a:stretch/>
        </p:blipFill>
        <p:spPr>
          <a:xfrm>
            <a:off x="5703816" y="1878842"/>
            <a:ext cx="6488184" cy="33651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AE8D86-818D-406B-9302-EE2AC50AE0D2}"/>
              </a:ext>
            </a:extLst>
          </p:cNvPr>
          <p:cNvSpPr txBox="1"/>
          <p:nvPr/>
        </p:nvSpPr>
        <p:spPr>
          <a:xfrm>
            <a:off x="623248" y="5529618"/>
            <a:ext cx="491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Figuur</a:t>
            </a:r>
            <a:r>
              <a:rPr lang="en-GB" dirty="0"/>
              <a:t> 3: C-</a:t>
            </a:r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deklaag</a:t>
            </a:r>
            <a:r>
              <a:rPr lang="en-GB" dirty="0"/>
              <a:t> </a:t>
            </a:r>
            <a:r>
              <a:rPr lang="en-GB" dirty="0" err="1"/>
              <a:t>Hydromedah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F1B34-33A3-47AD-ACCA-7E403E48561A}"/>
              </a:ext>
            </a:extLst>
          </p:cNvPr>
          <p:cNvSpPr txBox="1"/>
          <p:nvPr/>
        </p:nvSpPr>
        <p:spPr>
          <a:xfrm>
            <a:off x="6491311" y="5529618"/>
            <a:ext cx="491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Figuur</a:t>
            </a:r>
            <a:r>
              <a:rPr lang="en-GB" dirty="0"/>
              <a:t> 4: C-</a:t>
            </a:r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deklaag</a:t>
            </a:r>
            <a:r>
              <a:rPr lang="en-GB" dirty="0"/>
              <a:t> LHM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2496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0F7B-90F8-49FF-A1FE-037649B4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LHM C-</a:t>
            </a:r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deklaag</a:t>
            </a:r>
            <a:endParaRPr lang="en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6C2D05-CF28-41A1-B49D-084FC469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211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Wat hebben we gedaan?</vt:lpstr>
      <vt:lpstr> 1. Verschilkaart nieuwe zomerpeilen  </vt:lpstr>
      <vt:lpstr> 1. Verschilkaart nieuwe winterpeilen  </vt:lpstr>
      <vt:lpstr>C-waarde deklaag in dagen</vt:lpstr>
      <vt:lpstr>2. LHM C-waarde deklaag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Neeltje Goorden</dc:creator>
  <cp:lastModifiedBy>Neeltje Goorden</cp:lastModifiedBy>
  <cp:revision>5</cp:revision>
  <dcterms:created xsi:type="dcterms:W3CDTF">2023-07-04T08:39:41Z</dcterms:created>
  <dcterms:modified xsi:type="dcterms:W3CDTF">2023-07-04T09:56:37Z</dcterms:modified>
</cp:coreProperties>
</file>