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71" r:id="rId6"/>
    <p:sldId id="269" r:id="rId7"/>
    <p:sldId id="259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699622"/>
            <a:ext cx="9144000" cy="16414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: Parking Lot Management System</a:t>
            </a:r>
            <a:br>
              <a:rPr lang="en-US" sz="3600" dirty="0" smtClean="0"/>
            </a:br>
            <a:r>
              <a:rPr lang="en-US" sz="3600" dirty="0" smtClean="0"/>
              <a:t>CEN 3031</a:t>
            </a:r>
            <a:br>
              <a:rPr lang="en-US" sz="3600" dirty="0" smtClean="0"/>
            </a:br>
            <a:r>
              <a:rPr lang="en-US" sz="3600" dirty="0" smtClean="0"/>
              <a:t>Software Engineering 1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544380"/>
            <a:ext cx="9144000" cy="7540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Group </a:t>
            </a:r>
            <a:r>
              <a:rPr lang="en-US" dirty="0" smtClean="0"/>
              <a:t>6: </a:t>
            </a:r>
            <a:r>
              <a:rPr lang="en-US" dirty="0" smtClean="0"/>
              <a:t>Travis Vaughn, David </a:t>
            </a:r>
            <a:r>
              <a:rPr lang="en-US" dirty="0" err="1" smtClean="0"/>
              <a:t>Giampa</a:t>
            </a:r>
            <a:r>
              <a:rPr lang="en-US" dirty="0" smtClean="0"/>
              <a:t>, </a:t>
            </a:r>
            <a:r>
              <a:rPr lang="en-US" dirty="0" err="1" smtClean="0"/>
              <a:t>Delikarl</a:t>
            </a:r>
            <a:r>
              <a:rPr lang="en-US" dirty="0" smtClean="0"/>
              <a:t> Jean Baptist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8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8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Overview: Simply, create a parking lot management system, allowing a staff to track and issue parking passes and citations among students, staff, and faculty, as well as monitor and update the status of parking lots.</a:t>
            </a:r>
          </a:p>
          <a:p>
            <a:r>
              <a:rPr lang="en-US" dirty="0" smtClean="0"/>
              <a:t>Expected users: University students, university faculty and staff, Parking Management System staff.</a:t>
            </a:r>
          </a:p>
          <a:p>
            <a:r>
              <a:rPr lang="en-US" dirty="0" smtClean="0"/>
              <a:t>General features: Apply/remove parking passes/citations, add/remove cars from a permit, mark off parking lots for repairs.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76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Modeling: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81964"/>
              </p:ext>
            </p:extLst>
          </p:nvPr>
        </p:nvGraphicFramePr>
        <p:xfrm>
          <a:off x="1120000" y="1825628"/>
          <a:ext cx="10233801" cy="43513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267"/>
                <a:gridCol w="3411267"/>
                <a:gridCol w="3411267"/>
              </a:tblGrid>
              <a:tr h="11229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Brainstorming List</a:t>
                      </a:r>
                      <a:endParaRPr lang="en-US" sz="700" b="1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Classification Result</a:t>
                      </a:r>
                      <a:endParaRPr lang="en-US" sz="7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Rule</a:t>
                      </a:r>
                      <a:endParaRPr lang="en-US" sz="700" b="1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Vehicles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(C) Vehicle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1(a)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Parking permit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(C) Parking Permit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1(a)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22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Students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(C) Students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1(a)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Acquire permits for a fee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(AS) Acquire permits for a fee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Parking Management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(C) Parking Management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1(a)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Campus Faculty and staff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(C) Campus Faculty and staff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1(a)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Be monitored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(AS) Be monitored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Authorized permits are parked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Authorized Permits are parked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Carried out by the parking police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(AS) Carried out by the parking police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Parking Police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(C) Parking Police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1(a)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Register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(AS) Register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Up to three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(m,n) Up to three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5(b)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Make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make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2(b)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Model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model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2(b)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Plate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plate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2(b)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Name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name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1(e)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Student number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student number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1(e)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Citation and fine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citation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2(b)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Search of the registry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Search of the registry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2(c)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Parking violators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(C) Parking Violators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1(a)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Pay their fines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Pay their fines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Main office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(C) Main Office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1(a)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Online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Online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1(e)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Reserved spots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Reserved spots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1(e)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With tenure or high priority duties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Tenure or high priority duties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1(e)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Restoring and maintaining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(AS) Restoring and maintaining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Parking Lots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(C) Parking lots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1(a)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Excessive Damage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(V) Excessive damage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Scheduled for repairs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(V) Scheduled for repairs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 off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Closed off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1(e)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Repairs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(A) Repairs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1(e)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Track and monitor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(AS) Track and monitor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1(c)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Peak class hours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(AS) Peak hours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1(c)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Allowable permits altered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(AS) Allowable permits altered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Necessary to regularly update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(AS) Necessary to regularly update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  <a:tr h="117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Permit requirements change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(AS) Permit requirements change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3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25" marR="404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9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Modeling: UML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397" y="1825625"/>
            <a:ext cx="93877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Requirements Specification (SRS)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Scope: Allow the ready management and organization of lot maintenance, </a:t>
            </a:r>
            <a:r>
              <a:rPr lang="en-US" dirty="0" smtClean="0"/>
              <a:t>and issuance of parking passes and citations.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6508"/>
              </p:ext>
            </p:extLst>
          </p:nvPr>
        </p:nvGraphicFramePr>
        <p:xfrm>
          <a:off x="2898775" y="2749111"/>
          <a:ext cx="6394450" cy="3086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7225"/>
                <a:gridCol w="31972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Definition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Those who access the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Gigabyte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DMV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Department of Motor Vehicles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CPMS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Campus Parking System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Database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Faculty/Staff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Users employed by the university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Students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Users who merely attend the university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website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 to park on campus parking lots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 or faculty identification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Fine issued for unauthorized parking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Access Memory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Measure of how rigorously a feature will be tested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Bare minimum success requirement of a 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Intended goal  success of a 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Ideal success of a 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Parking Police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Issue citations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07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GUI (Barebones)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69950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31" y="1690688"/>
            <a:ext cx="253529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58" y="1690688"/>
            <a:ext cx="241050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121" y="1690688"/>
            <a:ext cx="241072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72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332439"/>
              </p:ext>
            </p:extLst>
          </p:nvPr>
        </p:nvGraphicFramePr>
        <p:xfrm>
          <a:off x="838200" y="1690688"/>
          <a:ext cx="5122654" cy="4235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1327"/>
                <a:gridCol w="2561327"/>
              </a:tblGrid>
              <a:tr h="1841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 Case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UC1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41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Issue Citations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41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Parking Police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Parking police monitor the lots and issue parking violators citations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66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Rationale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 monitor lots to ensure only those with authorized permits are parked, and punish violator to create order within parking services.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41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Vehicle is in parking violation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41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Vehicle has been cited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3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Basic Course of Events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Search registry for vehicle plate match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Return student account associated with plate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Issue citation to account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Account tagged with citation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Physical tag left to notify vehicle owner of citation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66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Alternative Paths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No match found in database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Officer issues call for tow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Tow request sent and responded to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Vehicle towed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62531"/>
              </p:ext>
            </p:extLst>
          </p:nvPr>
        </p:nvGraphicFramePr>
        <p:xfrm>
          <a:off x="5960854" y="1690688"/>
          <a:ext cx="5392946" cy="4235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6473"/>
                <a:gridCol w="2696473"/>
              </a:tblGrid>
              <a:tr h="1719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UC2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9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 off citation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9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Students, staff, unauthorized users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Students and staff must be able to identify and view citation issued, online.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Rationale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use case is necessary to view and pay citations that was issued to the account.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38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Must have citation on account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User must be made aware of citation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9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Paid off citation removed from account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47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Basic Course of Events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User searched system for citation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Citation returned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User selects to pay off citation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Prompts user for payment information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User inputs payment information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Prompts user to finalize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User finalizes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User charged, citation removed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Alternative paths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Payment declined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User enters new payment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Prompts user to finalize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User finalizes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User charged, citation removed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23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7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yield the floor to DK and David.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6090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1104</TotalTime>
  <Words>843</Words>
  <Application>Microsoft Office PowerPoint</Application>
  <PresentationFormat>Widescreen</PresentationFormat>
  <Paragraphs>219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Symbol</vt:lpstr>
      <vt:lpstr>Times New Roman</vt:lpstr>
      <vt:lpstr>Depth</vt:lpstr>
      <vt:lpstr>Project : Parking Lot Management System CEN 3031 Software Engineering 1</vt:lpstr>
      <vt:lpstr>Project Proposal</vt:lpstr>
      <vt:lpstr>Domain Modeling: Brainstorming</vt:lpstr>
      <vt:lpstr>Domain Modeling: UML</vt:lpstr>
      <vt:lpstr>Software Requirements Specification (SRS)</vt:lpstr>
      <vt:lpstr>Hypothetical GUI (Barebones)</vt:lpstr>
      <vt:lpstr>Use Case Samples</vt:lpstr>
      <vt:lpstr>Use Case Diagram</vt:lpstr>
      <vt:lpstr>Practical Demonstration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Analysis</dc:title>
  <dc:creator>Goldie Johnson</dc:creator>
  <cp:lastModifiedBy>Travis Touchdown</cp:lastModifiedBy>
  <cp:revision>16</cp:revision>
  <dcterms:created xsi:type="dcterms:W3CDTF">2016-03-16T21:40:25Z</dcterms:created>
  <dcterms:modified xsi:type="dcterms:W3CDTF">2016-11-28T06:40:04Z</dcterms:modified>
</cp:coreProperties>
</file>