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6"/>
    <p:restoredTop sz="94709"/>
  </p:normalViewPr>
  <p:slideViewPr>
    <p:cSldViewPr snapToGrid="0">
      <p:cViewPr varScale="1">
        <p:scale>
          <a:sx n="143" d="100"/>
          <a:sy n="14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79D3-F4A2-9EE4-7EFE-035074B46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165FB-5CD8-9EF6-E70A-2DD00246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28BB-CE7C-044B-0F1B-50ACA6D5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686A-834B-5432-A5BD-447402B1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DD23-8BA3-B0E8-4E91-4180F7A4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80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2A8C-E254-08E6-E72E-09A62207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170D2-568E-3FDD-7029-074B39533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7B0F-53BC-F5FE-C554-6D5ACDBD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B947-D917-697C-3C7A-4489B091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6D88-9E7A-DB41-2796-145878E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04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A0422-9A49-9A36-C309-A4A5162F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976C3-2287-A654-5279-9FE001F3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87F99-0079-68AB-7665-C66E1EE8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7EED-DEF5-DFDF-F48E-4F372487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1DDD-F60F-C19B-C50A-D8D14551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13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926-DEA9-211A-2C8F-A9B21F72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59F8-279C-ADF2-2A93-69BA1E68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BEB0-58DC-62DF-2DD9-88EC8010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1BE7-949C-8AB9-3E21-C6C3DD1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8ABD-C203-D827-B931-A2889760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0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C364-7130-8348-8800-3FF651B6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A418-EB9C-2AE0-3584-5C2AFA1B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6A8F-2073-FEE7-4EAB-4BE7D83B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A68D-E945-BAA0-D108-AE70CEE7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FD51-8013-32AB-1EA7-5775ACCB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017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775-076A-DA2A-11C0-F5DE3187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49CC-6794-042E-9442-D82DAD617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ABB13-648D-37B1-986B-369BC8592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23C6-E642-8067-2DC6-DE58D669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72FFF-C5BC-63AF-06AF-B9A1CA64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70E0-2D29-E987-10FB-D9E9AE11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60C1-63EE-A2C1-078C-4D3F9A34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4C14-110B-B4DE-FB30-85277CB52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F3BDB-96AE-C6D9-4E10-F84419D3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799D1-242A-67D2-68E4-2E24C73D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78AAF-9752-421C-78E7-9DD89C862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4BA4-1627-3D95-FF89-2C353A20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033A0-2CF5-B34C-CBEB-25A0EC03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A8604-74A0-65AF-AE7A-3E104EA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43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C2BD-495F-5D0F-1662-6CE6FA55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6B999-EA06-B0DE-C516-53765C9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95276-8EE7-1082-5105-DC12668F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D028-557E-CC41-FD45-331456BF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376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AD072-8A91-7FEE-F89A-F9621214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092EC-7FA9-77CE-2532-0F096036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88E4-3689-AB09-B54D-18B7CC49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86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222D-CE9A-D9A0-0A48-CEA2460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01DF-5E12-14E0-A267-B0CD3BFD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7C5A-3F65-1E48-B633-3886DC67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D793-6B05-5E06-8B94-DE18F5CE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274B-F60D-8AB8-260D-B734D67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87BD-B0E8-8A94-00BC-39C9F924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8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48E0-42F6-2A66-A1AD-F222690D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E961F-D9D9-CFCE-E574-E23660178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FD91-4520-4C99-88C8-42BB487F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D77C-C6BD-E851-3E3D-361253C6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9422-1EA8-A488-44B0-6C2D2215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C1218-5084-6E4D-B741-8AC2909B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168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F5200-2C0C-2514-5445-9A57B2F5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EEE3-F52E-F2BD-6BB1-6DD9C419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91AA-0DA3-D0E4-9B3A-123052F9F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E659-0FD7-B74C-A5D1-A0056497DCC8}" type="datetimeFigureOut">
              <a:rPr lang="en-KR" smtClean="0"/>
              <a:t>2023/03/16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9411-28CE-BB48-453B-921843AA5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37A6-54C7-5692-B827-6DC59096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BCB1-6A44-8E4D-930E-D2903E1F94A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865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65FD17-E6E3-272A-1AE5-D3E4CCC1A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135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314942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412205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97207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743884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91393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OSI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TCP/IP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6233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Application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L7</a:t>
                      </a:r>
                      <a:endParaRPr lang="en-K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HTTP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KR" dirty="0"/>
                        <a:t>FTP, Telnet, SSH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504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Presentation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176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Steve’s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Session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1107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L4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UDP, SCTP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9920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L3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IPv6, ARP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8216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Data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L2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Frame relay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24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Physical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7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7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노준호[ 학부재학 / 사이버국방학과 ]</dc:creator>
  <cp:lastModifiedBy>노준호[ 학부재학 / 사이버국방학과 ]</cp:lastModifiedBy>
  <cp:revision>1</cp:revision>
  <dcterms:created xsi:type="dcterms:W3CDTF">2023-03-16T07:07:55Z</dcterms:created>
  <dcterms:modified xsi:type="dcterms:W3CDTF">2023-03-16T08:27:25Z</dcterms:modified>
</cp:coreProperties>
</file>