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51"/>
  </p:normalViewPr>
  <p:slideViewPr>
    <p:cSldViewPr snapToGrid="0" snapToObjects="1">
      <p:cViewPr varScale="1">
        <p:scale>
          <a:sx n="96" d="100"/>
          <a:sy n="96" d="100"/>
        </p:scale>
        <p:origin x="17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CC07-A8FB-C643-B11B-31EA36444C24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04B3-76AA-4042-8BAA-D5563834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9366"/>
            <a:ext cx="12207240" cy="6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1" y="-10160"/>
            <a:ext cx="12210062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2018-07-20T18:20:51Z</dcterms:created>
  <dcterms:modified xsi:type="dcterms:W3CDTF">2018-07-20T18:24:57Z</dcterms:modified>
</cp:coreProperties>
</file>