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6844EA-19D5-4730-A262-43E83386AECE}">
          <p14:sldIdLst>
            <p14:sldId id="256"/>
            <p14:sldId id="259"/>
            <p14:sldId id="257"/>
            <p14:sldId id="258"/>
            <p14:sldId id="272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1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70F48-860A-4E6E-BAFE-6FC22D11B84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AC657-56C2-4288-9B78-A98B7D90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C148-08D1-4AE8-B001-D2707CE6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08AA9-0799-41B7-B7F9-1292070C0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F37B-3BBC-4A0D-BBEB-E9BB785F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1B91-18DC-4D0E-A34B-4CDA91B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BDD5-E733-463F-AC56-6C46095D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DFF9-AA49-402A-ABCB-E74213F1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B8C2-0BB3-4DE9-ABFE-DE7D18D3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E0E2-05B6-4C4E-B43B-A8790132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991C-1132-45F3-B5D2-2EB5B2D8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EEAC-D50E-4057-9EC0-E99E0C52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969F2-E662-4387-9398-8F737FBBA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AC46-8E4E-439A-8B34-836279E5C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E5CA-3CEC-40D6-AA29-970189E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9A0E-5F41-41EA-8296-911C50FF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009E-B47B-4F2D-BE96-AA1DBD75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3E44-A732-40F3-9B8A-5A53D976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F470-C109-41F5-B1EE-43752B68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E814-416F-45B8-BB04-B582E325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C5F2-AE2B-4E47-8136-0353536F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2CBA-2995-4B21-BB50-5F09D0BD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6CF8-53F5-4864-B486-EACBC83E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67E1-75A3-4665-A85F-0B0FE7A3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7F03-1A19-4734-A61B-B4752A59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9E13-CA70-488F-B275-6F1187E8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DFDB-898C-4388-B7F5-0994EBE0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9DB2-6A09-4FEF-9263-475B3911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E884-24BD-4914-873F-C76750DE5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43E02-09F4-4EEA-A408-BA08A718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7ADA1-E294-4F57-8970-B691316A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1965-8FE3-4CBA-A8AF-80870784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40868-09D6-4EC2-A019-0CC88C3E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743E-FADE-4B43-A8F4-213DBC8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9E9E-2F4A-4D99-B94C-BDE4027E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4E962-F9DB-47C2-830B-E529219C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6A81F-61B9-4DCC-A53A-77B29843F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8CDD4-1654-4A1D-8DD1-237F13DC6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F2DC4-DC79-4D8F-A1BB-28DAA42C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721B4-D5D7-4888-8C76-E9001B89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5D53-956C-4549-8A24-A76B9516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53E9-192D-4732-A93B-18E8011B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6328C-FB5D-4703-ACEE-C25E972E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B82E8-ACFE-4196-B8CA-F4B3560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8D1D-4AEA-4B67-B3AC-034FB91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87F76-6434-4EDF-B9B9-3AFD9509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E5C5E-398E-4D59-93F7-4C572F4E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B8AF-B028-40BF-BEFF-34ED721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F3F8-AB35-4A1F-8B32-D0C3E4C5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0B8F-5E91-4904-A97A-802BA15E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5ACCD-2A26-4B7C-9DDE-9CEF9C884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F3F17-9A05-4636-87DC-ADA4930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4AB8-FBC3-49B9-B63B-62A5793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C4E5-17A5-41DB-80B0-18D8F7B7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749-C228-450E-8D71-B7F1B9FA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9EF62-8DC1-430B-819C-FD1C8AB58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DE91-8E4E-48B2-BB11-6789CBFA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A490-F38E-4EC0-8203-0AD98BBD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F361-6B86-49DD-9494-A1B82C38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C4ED-97B7-4C35-AE1F-1F95AB9B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735BD-7361-4E54-88C9-CCAEA341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73C5-D9F4-4789-8443-4232C8E1D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B6E2-2DB9-4E81-875C-107B1D18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E84-49D0-4011-ABBF-FFA0D673228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DA68-2745-418C-A721-572E491B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51A8-B1B5-4B01-B86B-0E6F9B77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Freecodecam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xtramaster.net/2014/06/flat-google-chrome-google-chrome-cana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/" TargetMode="External"/><Relationship Id="rId5" Type="http://schemas.openxmlformats.org/officeDocument/2006/relationships/hyperlink" Target="https://commons.wikimedia.org/wiki/File:YouTube_full-color_icon_(2017).sv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83D-8282-449F-A423-6D8A36BF8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anrope" pitchFamily="2" charset="0"/>
              </a:rPr>
              <a:t>web-dev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6D768-6BFA-4522-9F18-057158AA1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 full 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362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00EA-D53F-4FC5-81EA-30544A5E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BF4B-61AF-4E46-AD21-38DD514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div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h1, h2, h3 … h6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text area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img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span, p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form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C2D07-2F4E-4A09-8805-AB959B2559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meta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13333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2D65-82B6-42AB-8A9F-4EB5AC04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0155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B52-BA45-468A-B642-22C032A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7468-EC58-4DE2-9BD3-ADB80FB4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language used to decorate elements in the DOM for example its position, color, spacing etc.</a:t>
            </a:r>
          </a:p>
          <a:p>
            <a:r>
              <a:rPr lang="en-US" dirty="0"/>
              <a:t>CSS is based on concept of content box i.e. every element in the DOM is treated as a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7914-87C8-4608-BC6F-1B6ADFC2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90" y="3656497"/>
            <a:ext cx="3696020" cy="2987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C0CD3-6B42-4D64-8F8B-75940442D1FA}"/>
              </a:ext>
            </a:extLst>
          </p:cNvPr>
          <p:cNvSpPr txBox="1"/>
          <p:nvPr/>
        </p:nvSpPr>
        <p:spPr>
          <a:xfrm>
            <a:off x="5668639" y="4980869"/>
            <a:ext cx="854721" cy="338554"/>
          </a:xfrm>
          <a:prstGeom prst="rect">
            <a:avLst/>
          </a:prstGeom>
          <a:solidFill>
            <a:srgbClr val="8CB6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611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9193-4986-4F9D-8776-4682FB78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DD5D-2BA5-47EA-A95C-85417AE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Comments */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Declaration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other-properties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some-other-values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2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6F3B-9DF2-4C74-AFA2-599B1CED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813C-2844-4FE5-9F19-C18F16B7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2px solid 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lightgreen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p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Manrope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FDEA-D310-4879-844E-DB0FDBF6F89A}"/>
              </a:ext>
            </a:extLst>
          </p:cNvPr>
          <p:cNvSpPr/>
          <p:nvPr/>
        </p:nvSpPr>
        <p:spPr>
          <a:xfrm>
            <a:off x="7679801" y="4372338"/>
            <a:ext cx="2720051" cy="870994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anrope" pitchFamily="2" charset="0"/>
              </a:rPr>
              <a:t>Some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A34E6E-21EE-49B9-8D33-49483593C336}"/>
              </a:ext>
            </a:extLst>
          </p:cNvPr>
          <p:cNvSpPr txBox="1">
            <a:spLocks/>
          </p:cNvSpPr>
          <p:nvPr/>
        </p:nvSpPr>
        <p:spPr>
          <a:xfrm>
            <a:off x="6410927" y="1825625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"container"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latin typeface="Consolas" panose="020B0609020204030204" pitchFamily="49" charset="0"/>
              </a:rPr>
              <a:t>Some Text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28698-3DC7-46E8-BAEE-1F711AE4F0F1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571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CFB-2BC5-41E6-AB94-D27FD54A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699E-88F1-4C92-BA6E-1347390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position, background, border, border-radius, margin, padding, font-size,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font-family, display, gap, text-decoration, text-alignment, align-items,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justify-content, transform, transition, animation, width, height,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min max-width, min max-height</a:t>
            </a:r>
          </a:p>
        </p:txBody>
      </p:sp>
    </p:spTree>
    <p:extLst>
      <p:ext uri="{BB962C8B-B14F-4D97-AF65-F5344CB8AC3E}">
        <p14:creationId xmlns:p14="http://schemas.microsoft.com/office/powerpoint/2010/main" val="205272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0A1-8DDB-4297-89BD-04E7312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362027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1F3-16B8-4316-808F-2F14539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C90F-E783-4976-BF5C-9864000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W3School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freeCodeCamp - YouTube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FC9-C9AF-45AE-B724-0B6FB39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6FBB-A04F-4A93-AEE4-81E3FAEE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web development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of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3668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24C3-3621-4FD9-9868-4F49855E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Introduction to web-dev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2E47-788E-4F20-B335-84810C8E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6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Process of creating web-application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web application is a type of application which runs on the browser and accessed using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26217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8F2-C74F-41A4-96A1-94A3F866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How web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515C-7C57-4B1D-A86B-1D0EF25F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The modern web is based on client server architecture.</a:t>
            </a:r>
          </a:p>
          <a:p>
            <a:r>
              <a:rPr lang="en-US" dirty="0"/>
              <a:t>The client send a request to server and then server process the request and send back a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D871-4B43-4DFE-8E77-C07F591BB492}"/>
              </a:ext>
            </a:extLst>
          </p:cNvPr>
          <p:cNvSpPr txBox="1"/>
          <p:nvPr/>
        </p:nvSpPr>
        <p:spPr>
          <a:xfrm>
            <a:off x="1694878" y="5454566"/>
            <a:ext cx="255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Client (Web browser)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5609-1DF9-4488-B707-078EA608AB05}"/>
              </a:ext>
            </a:extLst>
          </p:cNvPr>
          <p:cNvSpPr txBox="1"/>
          <p:nvPr/>
        </p:nvSpPr>
        <p:spPr>
          <a:xfrm>
            <a:off x="8182874" y="5454566"/>
            <a:ext cx="90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D00C9-3DDC-4950-8324-44C5B62E9CB2}"/>
              </a:ext>
            </a:extLst>
          </p:cNvPr>
          <p:cNvCxnSpPr>
            <a:cxnSpLocks/>
          </p:cNvCxnSpPr>
          <p:nvPr/>
        </p:nvCxnSpPr>
        <p:spPr>
          <a:xfrm>
            <a:off x="4296793" y="4421081"/>
            <a:ext cx="295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12344-8455-484A-85BA-54070D79FD21}"/>
              </a:ext>
            </a:extLst>
          </p:cNvPr>
          <p:cNvCxnSpPr>
            <a:cxnSpLocks/>
          </p:cNvCxnSpPr>
          <p:nvPr/>
        </p:nvCxnSpPr>
        <p:spPr>
          <a:xfrm flipH="1">
            <a:off x="4296793" y="5007007"/>
            <a:ext cx="2965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8C497D-9FCE-407E-A4EA-D0416713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2584" y="3948029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E97AC-4620-43E2-AA64-D4D93B4E9817}"/>
              </a:ext>
            </a:extLst>
          </p:cNvPr>
          <p:cNvSpPr txBox="1"/>
          <p:nvPr/>
        </p:nvSpPr>
        <p:spPr>
          <a:xfrm>
            <a:off x="5321098" y="3974662"/>
            <a:ext cx="109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7A3F3-1F8F-40B0-9319-DDA490EC01A4}"/>
              </a:ext>
            </a:extLst>
          </p:cNvPr>
          <p:cNvSpPr txBox="1"/>
          <p:nvPr/>
        </p:nvSpPr>
        <p:spPr>
          <a:xfrm>
            <a:off x="5234538" y="5076502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Response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5C4CE2-8B4F-4624-89FF-4C2437ED2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864" y="39480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EF2-1237-4443-B305-0C3FE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AF1-E5A1-4639-89DB-BB83C481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1944209"/>
            <a:ext cx="873904" cy="87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B664C-AF6B-41CA-AFAE-92D910114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1940836"/>
            <a:ext cx="1269908" cy="8778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5E7C8-E0F1-439D-8E92-F95E6E2F0041}"/>
              </a:ext>
            </a:extLst>
          </p:cNvPr>
          <p:cNvCxnSpPr>
            <a:cxnSpLocks/>
          </p:cNvCxnSpPr>
          <p:nvPr/>
        </p:nvCxnSpPr>
        <p:spPr>
          <a:xfrm>
            <a:off x="3666478" y="23118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64222-2A7C-4D8C-8408-FAA720DF7158}"/>
              </a:ext>
            </a:extLst>
          </p:cNvPr>
          <p:cNvSpPr txBox="1"/>
          <p:nvPr/>
        </p:nvSpPr>
        <p:spPr>
          <a:xfrm>
            <a:off x="4670667" y="194083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1DD70-1B93-4C3E-BB2C-2293DB11E94F}"/>
              </a:ext>
            </a:extLst>
          </p:cNvPr>
          <p:cNvCxnSpPr>
            <a:cxnSpLocks/>
          </p:cNvCxnSpPr>
          <p:nvPr/>
        </p:nvCxnSpPr>
        <p:spPr>
          <a:xfrm flipH="1">
            <a:off x="3666478" y="24642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0D78AC-FF43-4A86-A7B9-E60A03271EAB}"/>
              </a:ext>
            </a:extLst>
          </p:cNvPr>
          <p:cNvSpPr txBox="1"/>
          <p:nvPr/>
        </p:nvSpPr>
        <p:spPr>
          <a:xfrm>
            <a:off x="4987260" y="246425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index.html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991465-57D4-4D05-AD22-05281120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3689033"/>
            <a:ext cx="873904" cy="874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1F9F5D-178B-4459-BFE3-9558FC6D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3685660"/>
            <a:ext cx="1269908" cy="87782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15262B-D24B-4F6B-A043-10B2CB726DFF}"/>
              </a:ext>
            </a:extLst>
          </p:cNvPr>
          <p:cNvCxnSpPr>
            <a:cxnSpLocks/>
          </p:cNvCxnSpPr>
          <p:nvPr/>
        </p:nvCxnSpPr>
        <p:spPr>
          <a:xfrm>
            <a:off x="3666478" y="40566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21913-5FE8-4BF5-88DA-0D0C7D69CBFE}"/>
              </a:ext>
            </a:extLst>
          </p:cNvPr>
          <p:cNvSpPr txBox="1"/>
          <p:nvPr/>
        </p:nvSpPr>
        <p:spPr>
          <a:xfrm>
            <a:off x="3955767" y="3685660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youtube.com/api/videos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A215D-2513-4088-9EAB-8C2F44417424}"/>
              </a:ext>
            </a:extLst>
          </p:cNvPr>
          <p:cNvCxnSpPr>
            <a:cxnSpLocks/>
          </p:cNvCxnSpPr>
          <p:nvPr/>
        </p:nvCxnSpPr>
        <p:spPr>
          <a:xfrm flipH="1">
            <a:off x="3666478" y="42090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A901EB-8513-42A2-9548-13C7AC0E7E21}"/>
              </a:ext>
            </a:extLst>
          </p:cNvPr>
          <p:cNvSpPr txBox="1"/>
          <p:nvPr/>
        </p:nvSpPr>
        <p:spPr>
          <a:xfrm>
            <a:off x="3666479" y="4209079"/>
            <a:ext cx="40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json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FA800-9633-4102-96B2-814DC36B59BE}"/>
              </a:ext>
            </a:extLst>
          </p:cNvPr>
          <p:cNvSpPr txBox="1"/>
          <p:nvPr/>
        </p:nvSpPr>
        <p:spPr>
          <a:xfrm>
            <a:off x="1554641" y="2195082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C8F7F-2E0F-4254-8022-5501BBE3E738}"/>
              </a:ext>
            </a:extLst>
          </p:cNvPr>
          <p:cNvSpPr txBox="1"/>
          <p:nvPr/>
        </p:nvSpPr>
        <p:spPr>
          <a:xfrm>
            <a:off x="1554641" y="393990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DF3AB5-A1E6-4306-AACF-B8A19C13A55D}"/>
              </a:ext>
            </a:extLst>
          </p:cNvPr>
          <p:cNvCxnSpPr/>
          <p:nvPr/>
        </p:nvCxnSpPr>
        <p:spPr>
          <a:xfrm>
            <a:off x="5694384" y="5138173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A4C6C7-DF7D-4034-BAF5-91B80BAA4BAF}"/>
              </a:ext>
            </a:extLst>
          </p:cNvPr>
          <p:cNvSpPr txBox="1"/>
          <p:nvPr/>
        </p:nvSpPr>
        <p:spPr>
          <a:xfrm>
            <a:off x="9593256" y="6308209"/>
            <a:ext cx="243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YouTube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7672-BD47-46DA-8626-00DB0D10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A335-40B8-4E17-A749-A5BAF7D8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 is a markup language which is used to define the DOM (Document Object Model) in the browser.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markup language is used for storing and retrieving representational data from a file easily. E.g. HTML, XML, YAML, TOML etc.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 is a node representation of element in the browser. Which is rendered by the browser’s render engine.</a:t>
            </a:r>
          </a:p>
        </p:txBody>
      </p:sp>
    </p:spTree>
    <p:extLst>
      <p:ext uri="{BB962C8B-B14F-4D97-AF65-F5344CB8AC3E}">
        <p14:creationId xmlns:p14="http://schemas.microsoft.com/office/powerpoint/2010/main" val="39928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87F2-745F-4ECE-A190-680E330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FAC7-157E-4026-9481-657E261A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Comments --&gt;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another-prop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"other-value"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Some other element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		or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&lt;/element&gt;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Self closing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1689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5891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E6F12-5171-43B4-84CE-5AA549AA326D}"/>
              </a:ext>
            </a:extLst>
          </p:cNvPr>
          <p:cNvSpPr/>
          <p:nvPr/>
        </p:nvSpPr>
        <p:spPr>
          <a:xfrm>
            <a:off x="8676060" y="2259504"/>
            <a:ext cx="1342034" cy="1296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DF343-F0FE-4630-B904-13E384C3E1E3}"/>
              </a:ext>
            </a:extLst>
          </p:cNvPr>
          <p:cNvSpPr/>
          <p:nvPr/>
        </p:nvSpPr>
        <p:spPr>
          <a:xfrm>
            <a:off x="8676060" y="3736514"/>
            <a:ext cx="1342034" cy="566281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E7CB4-289C-4D7C-89C1-7E40B2F9F3AE}"/>
              </a:ext>
            </a:extLst>
          </p:cNvPr>
          <p:cNvSpPr/>
          <p:nvPr/>
        </p:nvSpPr>
        <p:spPr>
          <a:xfrm>
            <a:off x="8491108" y="2068867"/>
            <a:ext cx="1711937" cy="241435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9C1302-72F0-4AEB-B812-20B58970451F}"/>
              </a:ext>
            </a:extLst>
          </p:cNvPr>
          <p:cNvCxnSpPr>
            <a:endCxn id="11" idx="0"/>
          </p:cNvCxnSpPr>
          <p:nvPr/>
        </p:nvCxnSpPr>
        <p:spPr>
          <a:xfrm flipV="1">
            <a:off x="4864963" y="2068867"/>
            <a:ext cx="4482114" cy="993929"/>
          </a:xfrm>
          <a:prstGeom prst="bentConnector4">
            <a:avLst>
              <a:gd name="adj1" fmla="val 40451"/>
              <a:gd name="adj2" fmla="val 12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82D682-AA5C-457F-921B-F97FC20353BE}"/>
              </a:ext>
            </a:extLst>
          </p:cNvPr>
          <p:cNvCxnSpPr>
            <a:endCxn id="8" idx="1"/>
          </p:cNvCxnSpPr>
          <p:nvPr/>
        </p:nvCxnSpPr>
        <p:spPr>
          <a:xfrm flipV="1">
            <a:off x="6596109" y="2907506"/>
            <a:ext cx="2079951" cy="64800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9E8B1E-6FB5-485A-A69C-ED075A0C619E}"/>
              </a:ext>
            </a:extLst>
          </p:cNvPr>
          <p:cNvCxnSpPr>
            <a:endCxn id="9" idx="2"/>
          </p:cNvCxnSpPr>
          <p:nvPr/>
        </p:nvCxnSpPr>
        <p:spPr>
          <a:xfrm>
            <a:off x="4660777" y="4083728"/>
            <a:ext cx="4686300" cy="219067"/>
          </a:xfrm>
          <a:prstGeom prst="bentConnector4">
            <a:avLst>
              <a:gd name="adj1" fmla="val 42841"/>
              <a:gd name="adj2" fmla="val 34618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3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512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Manrope</vt:lpstr>
      <vt:lpstr>Segoe UI</vt:lpstr>
      <vt:lpstr>Segoe UI Semilight</vt:lpstr>
      <vt:lpstr>Office Theme</vt:lpstr>
      <vt:lpstr>web-dev workshop</vt:lpstr>
      <vt:lpstr>Day 1</vt:lpstr>
      <vt:lpstr>Introduction to web-dev</vt:lpstr>
      <vt:lpstr>How web works ?</vt:lpstr>
      <vt:lpstr>Example</vt:lpstr>
      <vt:lpstr>HTML</vt:lpstr>
      <vt:lpstr>Basic Syntax of HTML</vt:lpstr>
      <vt:lpstr>Example</vt:lpstr>
      <vt:lpstr>Example</vt:lpstr>
      <vt:lpstr>Some Common HTML Element</vt:lpstr>
      <vt:lpstr>Practical Time !</vt:lpstr>
      <vt:lpstr>CSS</vt:lpstr>
      <vt:lpstr>Basic Syntax of CSS</vt:lpstr>
      <vt:lpstr>Example</vt:lpstr>
      <vt:lpstr>Some Common Properties</vt:lpstr>
      <vt:lpstr>Practical Time !</vt:lpstr>
      <vt:lpstr>Some Great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workshop</dc:title>
  <dc:creator>deekshant</dc:creator>
  <cp:lastModifiedBy>deekshant</cp:lastModifiedBy>
  <cp:revision>33</cp:revision>
  <dcterms:created xsi:type="dcterms:W3CDTF">2022-04-11T13:15:53Z</dcterms:created>
  <dcterms:modified xsi:type="dcterms:W3CDTF">2022-04-17T08:32:52Z</dcterms:modified>
</cp:coreProperties>
</file>