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4"/>
  </p:notesMasterIdLst>
  <p:sldIdLst>
    <p:sldId id="256" r:id="rId2"/>
    <p:sldId id="259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65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5" r:id="rId29"/>
    <p:sldId id="283" r:id="rId30"/>
    <p:sldId id="284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6844EA-19D5-4730-A262-43E83386AECE}">
          <p14:sldIdLst>
            <p14:sldId id="256"/>
          </p14:sldIdLst>
        </p14:section>
        <p14:section name="Day 1" id="{FEBCA56A-C87D-45CA-BFA3-500618349204}">
          <p14:sldIdLst>
            <p14:sldId id="259"/>
            <p14:sldId id="257"/>
            <p14:sldId id="258"/>
            <p14:sldId id="272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1"/>
            <p14:sldId id="270"/>
            <p14:sldId id="265"/>
          </p14:sldIdLst>
        </p14:section>
        <p14:section name="Day 2" id="{9C8BC237-F4AC-47F9-A435-051E47F317FB}">
          <p14:sldIdLst>
            <p14:sldId id="273"/>
            <p14:sldId id="274"/>
            <p14:sldId id="275"/>
            <p14:sldId id="276"/>
            <p14:sldId id="277"/>
          </p14:sldIdLst>
        </p14:section>
        <p14:section name="Day 3" id="{45FCB812-0CBD-46B3-A1F6-A4BB27F0F8B1}">
          <p14:sldIdLst>
            <p14:sldId id="281"/>
            <p14:sldId id="278"/>
            <p14:sldId id="279"/>
            <p14:sldId id="280"/>
            <p14:sldId id="282"/>
            <p14:sldId id="285"/>
            <p14:sldId id="283"/>
            <p14:sldId id="284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0F48-860A-4E6E-BAFE-6FC22D11B84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AC657-56C2-4288-9B78-A98B7D90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D18-F14F-4DC9-AA8F-75A93A98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F833F-EB80-42FE-87A3-0B3FD21C4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63C1-08C2-4AA2-946B-77148A9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CEDE-224E-4AA4-836E-15FEB6B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98AF-C884-4047-98F4-07692A41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0AB-4802-4D0E-8F9B-595489C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762F1-8C27-4A48-BF86-2ED8D767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FCEC-A23A-470B-B4F9-080BDCA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237A-CAE3-4D37-9B6D-83EC1DF5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9EE8-3F9F-4798-B8BF-CE604E7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677BE-D48B-4D19-83F7-50B1F04B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A911-E361-4E98-88DB-329FBF7E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07E5-1825-4681-93DA-63ED912F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BBE-5543-492B-9735-1B469EA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AA0B-3083-48B3-BE50-8BBC587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3A7-1355-4DB6-97BF-3AFBB5C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6CD1-0739-4DDA-8361-CF610C85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84CD-72F6-46BF-9025-60713B1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7DB3-AD55-4F49-ABB5-319BD43C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6D78-9065-4F27-9916-711E4A99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316E-C002-47BD-8716-3E43F84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3F5E-D69B-4925-A6DA-D8EFA8D7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82AE-FF5C-4249-B681-1D16786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58A-303C-4AC7-929C-C34F7D1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5AB5-D79F-48BB-B102-2EC297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36E0-FA7C-4FFA-AF20-522F2EA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97C8-0C12-4AB5-AC2E-B5A5ED7F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599C-CDDD-4FB4-AF2F-767989BC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5781-5206-4593-9E76-81459C75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7268-1D3D-434D-B152-CBA963DB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6E8B-26F6-4E23-8B85-712F684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B87-B163-468B-BB4A-16F73B0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2B33-498E-47D2-A1CE-5A0D2BEC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1448-5B45-4600-B6FE-9826D257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99A48-D4FB-44B3-8F61-7E3619EA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DC644-B1C4-43F2-90C1-5D399C12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1A321-6FC9-42AE-B8B4-8472147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31D4E-0D29-44E7-9816-6DCA632A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E1BAD-4AED-4F79-846D-36B9A12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0B9-8871-4974-9CF2-5EDF84E6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EAE1-BEEF-4BD6-BC75-B9AB6B72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E86F-D1B5-4784-AB93-4B829C8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B854-52E2-4A2A-B1A9-17B0A41E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99D9D-F77C-4C4E-AAA4-177F2E7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B2CE-20EF-45E7-9245-84686E7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C985-F95A-4E22-B84E-AAFF02AC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96F6-A125-4680-9BFC-63CC34B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AB9F-458D-4C22-B24C-2A71ABEC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083C-8614-4394-BDB1-C1F4331B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854B-83DD-4413-83BB-79DF6CF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E3AD-615D-49E9-8CF8-69F3A55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92AB-B584-44E6-AB16-3397A6E2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45C-C2DA-41E4-AC93-E1E93D3C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DDB2-9D92-4456-9043-8991D723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CAB0-E399-4191-8722-F133D894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812C-261D-4186-9B26-4CB3C0D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1F804-CEE8-431F-947B-618F0DBA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184D-9774-4C55-976C-6E9C7EB1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1FB3-7FB2-4036-A2BB-A70C0ED3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3588-8081-449D-9770-8A699D8F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834F-A167-4C30-9AA2-F917C585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E84-49D0-4011-ABBF-FFA0D67322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2015-7877-4AEA-8794-69F37399B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FCB4-A900-4B04-9253-1536F85B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Freecodecam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Freecodecamp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tramaster.net/2014/06/flat-google-chrome-google-chrome-cana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/" TargetMode="External"/><Relationship Id="rId5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83D-8282-449F-A423-6D8A36BF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anrope" pitchFamily="2" charset="0"/>
              </a:rPr>
              <a:t>web-dev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6D768-6BFA-4522-9F18-057158AA1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 full 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36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0EA-D53F-4FC5-81EA-30544A5E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BF4B-61AF-4E46-AD21-38DD514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div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h1, h2, h3 … h6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text area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img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span, p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form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C2D07-2F4E-4A09-8805-AB959B2559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1333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2D65-82B6-42AB-8A9F-4EB5AC04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0155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B52-BA45-468A-B642-22C032A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7468-EC58-4DE2-9BD3-ADB80FB4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language used to decorate elements in the DOM for example its position, color, spacing etc.</a:t>
            </a:r>
          </a:p>
          <a:p>
            <a:r>
              <a:rPr lang="en-US" dirty="0"/>
              <a:t>CSS is based on concept of content box i.e. every element in the DOM is treated as a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7914-87C8-4608-BC6F-1B6ADFC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90" y="3656497"/>
            <a:ext cx="3696020" cy="2987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C0CD3-6B42-4D64-8F8B-75940442D1FA}"/>
              </a:ext>
            </a:extLst>
          </p:cNvPr>
          <p:cNvSpPr txBox="1"/>
          <p:nvPr/>
        </p:nvSpPr>
        <p:spPr>
          <a:xfrm>
            <a:off x="5668639" y="4980869"/>
            <a:ext cx="854721" cy="338554"/>
          </a:xfrm>
          <a:prstGeom prst="rect">
            <a:avLst/>
          </a:prstGeom>
          <a:solidFill>
            <a:srgbClr val="8CB6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611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9193-4986-4F9D-8776-4682FB78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D5D-2BA5-47EA-A95C-85417AE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Comments */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Declaration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other-properties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some-other-values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2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6F3B-9DF2-4C74-AFA2-599B1CED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813C-2844-4FE5-9F19-C18F16B7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2px solid 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p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Manrope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FDEA-D310-4879-844E-DB0FDBF6F89A}"/>
              </a:ext>
            </a:extLst>
          </p:cNvPr>
          <p:cNvSpPr/>
          <p:nvPr/>
        </p:nvSpPr>
        <p:spPr>
          <a:xfrm>
            <a:off x="7679801" y="4372338"/>
            <a:ext cx="2720051" cy="870994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anrope" pitchFamily="2" charset="0"/>
              </a:rPr>
              <a:t>Some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34E6E-21EE-49B9-8D33-49483593C336}"/>
              </a:ext>
            </a:extLst>
          </p:cNvPr>
          <p:cNvSpPr txBox="1">
            <a:spLocks/>
          </p:cNvSpPr>
          <p:nvPr/>
        </p:nvSpPr>
        <p:spPr>
          <a:xfrm>
            <a:off x="6410927" y="1825625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"container"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latin typeface="Consolas" panose="020B0609020204030204" pitchFamily="49" charset="0"/>
              </a:rPr>
              <a:t>Some Text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28698-3DC7-46E8-BAEE-1F711AE4F0F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571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CFB-2BC5-41E6-AB94-D27FD54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699E-88F1-4C92-BA6E-1347390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position, background, border, border-radius, margin, padding, font-size,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font-family, display, gap, text-decoration, text-alignment, align-items,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justify-content, transform, transition, animation, width, height,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min max-width, min max-height</a:t>
            </a:r>
          </a:p>
        </p:txBody>
      </p:sp>
    </p:spTree>
    <p:extLst>
      <p:ext uri="{BB962C8B-B14F-4D97-AF65-F5344CB8AC3E}">
        <p14:creationId xmlns:p14="http://schemas.microsoft.com/office/powerpoint/2010/main" val="205272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0A1-8DDB-4297-89BD-04E7312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36202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1F3-16B8-4316-808F-2F14539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C90F-E783-4976-BF5C-9864000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W3School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freeCodeCamp - YouTube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F6E-3839-4FF6-98AE-78320859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D0C5-50A3-406C-A0B2-1189F966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75635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81B7-AAFC-4999-8140-FF71E4B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5C76-7ABA-44E4-85FE-9DF22497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a prototype-based, multi-paradigm, single-threaded, dynamic.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designed to make interactive and dynamic website and webapps.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can run on client side with web browser as well as on server side with NodeJS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based on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can be download from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https://nodejs.org/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 using any package manager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has noting to do with Java</a:t>
            </a:r>
          </a:p>
        </p:txBody>
      </p:sp>
    </p:spTree>
    <p:extLst>
      <p:ext uri="{BB962C8B-B14F-4D97-AF65-F5344CB8AC3E}">
        <p14:creationId xmlns:p14="http://schemas.microsoft.com/office/powerpoint/2010/main" val="63451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FC9-C9AF-45AE-B724-0B6FB39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FBB-A04F-4A93-AEE4-81E3FAEE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web development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of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6682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F221-F741-484F-A858-F467D527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Important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F44-9F61-4B68-A21E-71A655E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Constants, Variables and Data types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 and Array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Conditional Statements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Asynchronous JavaScript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7680-5231-4755-ADC6-ACC253FF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6035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5B5-1E01-4305-BE9E-F1C60C29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460A-AE73-47F8-9782-2E2C012E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freeCodeCamp - YouTube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7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D5F-4C39-486E-9B6C-BABB7EE6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73F7-C7F5-44F2-9A5A-744E7A7D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NodeJS, NPM &amp; NPX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 to React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Basics of express</a:t>
            </a:r>
          </a:p>
        </p:txBody>
      </p:sp>
    </p:spTree>
    <p:extLst>
      <p:ext uri="{BB962C8B-B14F-4D97-AF65-F5344CB8AC3E}">
        <p14:creationId xmlns:p14="http://schemas.microsoft.com/office/powerpoint/2010/main" val="228142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6FA9-F6A5-4EA5-880C-F0F2A29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NodeJS, NPM &amp; NPX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F9E-B172-417D-AFE6-A161B5C4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built on top of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Contains an interpreter and lots of modules like fs, path, http …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 is package manager used to manage third party packages written by someone else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0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7B28-4AB2-4039-A0FA-0FAA755B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33751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674-362D-435F-A1A2-B23AD3D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BCD6-E3F9-4C52-9600-71720720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JavaScript library for building user interfaces.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the application state and UI in sync, It reacts whenever any state in changes.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is some data that can change overtime, e.g. user, likes count on a post, etc.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UI is made using reusable components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Components are encapsulated UI element that manage their own state, then gets composed to make complex UIs.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Visuals of the components are defined with JSX</a:t>
            </a:r>
          </a:p>
        </p:txBody>
      </p:sp>
    </p:spTree>
    <p:extLst>
      <p:ext uri="{BB962C8B-B14F-4D97-AF65-F5344CB8AC3E}">
        <p14:creationId xmlns:p14="http://schemas.microsoft.com/office/powerpoint/2010/main" val="223784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62D-D482-4FA0-ACDF-328B4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Why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DA5F-3669-49F7-B109-427145C9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Opensource and free to use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Blazing fast performance in web &amp; great improvement over time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Easy to learn and easy to implement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ecosystem of libraries and tools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Develop cross-platform mobile application with react-native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Widely used by popular webapp like Instagram, whatsapp-web, flipkart, discord, piniterest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83034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5B6-30A9-4BD4-9C60-73FDBB5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Works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77FC3-ED23-4BD4-AE9A-22C0146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create a virtual DOM using the nesting of react components</a:t>
            </a:r>
          </a:p>
          <a:p>
            <a:r>
              <a:rPr lang="en-US" dirty="0"/>
              <a:t>Each components has its own independent logic and state  </a:t>
            </a:r>
          </a:p>
          <a:p>
            <a:r>
              <a:rPr lang="en-US" dirty="0"/>
              <a:t>The virtual Dom is used to modify only the part of the actual Dom which uses that state</a:t>
            </a:r>
          </a:p>
        </p:txBody>
      </p:sp>
    </p:spTree>
    <p:extLst>
      <p:ext uri="{BB962C8B-B14F-4D97-AF65-F5344CB8AC3E}">
        <p14:creationId xmlns:p14="http://schemas.microsoft.com/office/powerpoint/2010/main" val="360746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1F9D-E164-4E76-9B1A-04B3E64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F5D5-6D0E-462F-AF9C-4ABEC1F1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ComponentName(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&lt;h1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"heading"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Hello, World!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&lt;h1/&gt;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&lt;ComponentName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"my-component"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996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24C3-3621-4FD9-9868-4F49855E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Introduction to web-dev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2E47-788E-4F20-B335-84810C8E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6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Process of creating web-application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web application is a type of application which runs on the browser and accessed using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26217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1F9D-E164-4E76-9B1A-04B3E64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F5D5-6D0E-462F-AF9C-4ABEC1F1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ComponentName(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&lt;h1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"heading"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Hello, World!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&lt;h1/&gt;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&lt;ComponentName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"my-component"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C6B1D-0A6E-40D3-B347-825AFCE5E9E6}"/>
              </a:ext>
            </a:extLst>
          </p:cNvPr>
          <p:cNvSpPr/>
          <p:nvPr/>
        </p:nvSpPr>
        <p:spPr>
          <a:xfrm>
            <a:off x="2654423" y="2734322"/>
            <a:ext cx="6604987" cy="3994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consider the Homepage of the </a:t>
            </a:r>
            <a:r>
              <a:rPr lang="en-US" dirty="0" err="1"/>
              <a:t>Instgram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0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E2C0-3C4D-4095-B553-654E3E09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2F17CF-E2DC-4B32-ADDF-F109C1819D8D}"/>
              </a:ext>
            </a:extLst>
          </p:cNvPr>
          <p:cNvSpPr/>
          <p:nvPr/>
        </p:nvSpPr>
        <p:spPr>
          <a:xfrm>
            <a:off x="2826798" y="2154548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FCF0FB-BA6E-4BAE-B868-BEB1A9ED2550}"/>
              </a:ext>
            </a:extLst>
          </p:cNvPr>
          <p:cNvSpPr/>
          <p:nvPr/>
        </p:nvSpPr>
        <p:spPr>
          <a:xfrm>
            <a:off x="1788111" y="2985118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27189-17F9-4075-BBBB-73DBA9DABAE3}"/>
              </a:ext>
            </a:extLst>
          </p:cNvPr>
          <p:cNvSpPr/>
          <p:nvPr/>
        </p:nvSpPr>
        <p:spPr>
          <a:xfrm>
            <a:off x="3735280" y="2985117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C290AB-06B7-4609-8C2F-DAB149FAEFC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607040" y="2337533"/>
            <a:ext cx="386686" cy="908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754A400-03C6-4E6E-8423-45D911DC8A2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633456" y="2272431"/>
            <a:ext cx="386687" cy="1038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3D7583-F33C-4593-A31F-F537D58CCF9C}"/>
              </a:ext>
            </a:extLst>
          </p:cNvPr>
          <p:cNvSpPr/>
          <p:nvPr/>
        </p:nvSpPr>
        <p:spPr>
          <a:xfrm>
            <a:off x="1131163" y="3815685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Links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9206EA-88D4-4375-9954-3159E9B57F76}"/>
              </a:ext>
            </a:extLst>
          </p:cNvPr>
          <p:cNvSpPr/>
          <p:nvPr/>
        </p:nvSpPr>
        <p:spPr>
          <a:xfrm>
            <a:off x="2800163" y="3815683"/>
            <a:ext cx="1099355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List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EAB9E-057D-4768-8785-D84AD64AFBAD}"/>
              </a:ext>
            </a:extLst>
          </p:cNvPr>
          <p:cNvSpPr/>
          <p:nvPr/>
        </p:nvSpPr>
        <p:spPr>
          <a:xfrm>
            <a:off x="4254624" y="3815684"/>
            <a:ext cx="123991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709E64-1A15-4163-B8CF-DA624E5C08A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16200000" flipH="1">
            <a:off x="4371261" y="3312362"/>
            <a:ext cx="386684" cy="619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7805529-E24A-44A6-999E-08B05F89A0D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608892" y="3169950"/>
            <a:ext cx="386683" cy="904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78F125-6AE9-49EF-9A2D-2F0C97286F70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5400000">
            <a:off x="1854441" y="3362671"/>
            <a:ext cx="386684" cy="519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EDD653-FD45-405D-85AF-F7A8E89706F5}"/>
              </a:ext>
            </a:extLst>
          </p:cNvPr>
          <p:cNvSpPr/>
          <p:nvPr/>
        </p:nvSpPr>
        <p:spPr>
          <a:xfrm>
            <a:off x="8379783" y="2154548"/>
            <a:ext cx="103868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127CA0-E2AD-4ED4-A464-113C28B86061}"/>
              </a:ext>
            </a:extLst>
          </p:cNvPr>
          <p:cNvSpPr/>
          <p:nvPr/>
        </p:nvSpPr>
        <p:spPr>
          <a:xfrm>
            <a:off x="7341096" y="2985118"/>
            <a:ext cx="103868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1DFE27-574F-4EC5-8988-7223D7F389BB}"/>
              </a:ext>
            </a:extLst>
          </p:cNvPr>
          <p:cNvSpPr/>
          <p:nvPr/>
        </p:nvSpPr>
        <p:spPr>
          <a:xfrm>
            <a:off x="9288265" y="2985117"/>
            <a:ext cx="103868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080CEE-6D34-430B-9FE7-D230FA039E8C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rot="16200000" flipH="1">
            <a:off x="9160025" y="2337533"/>
            <a:ext cx="386686" cy="9084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659A47B-8C85-4523-A5D2-E5B32864FCC4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8186441" y="2272431"/>
            <a:ext cx="386687" cy="10386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20C371-2D3D-4600-BCD2-9D3552BB1293}"/>
              </a:ext>
            </a:extLst>
          </p:cNvPr>
          <p:cNvSpPr/>
          <p:nvPr/>
        </p:nvSpPr>
        <p:spPr>
          <a:xfrm>
            <a:off x="6684148" y="3815685"/>
            <a:ext cx="1313896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Links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B0D2C1-5CCB-4D74-A737-10B4F7AF6131}"/>
              </a:ext>
            </a:extLst>
          </p:cNvPr>
          <p:cNvSpPr/>
          <p:nvPr/>
        </p:nvSpPr>
        <p:spPr>
          <a:xfrm>
            <a:off x="8279171" y="3815681"/>
            <a:ext cx="123991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 List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88EC01-49AB-46F5-9765-C0DF16492692}"/>
              </a:ext>
            </a:extLst>
          </p:cNvPr>
          <p:cNvSpPr/>
          <p:nvPr/>
        </p:nvSpPr>
        <p:spPr>
          <a:xfrm>
            <a:off x="9807609" y="3815684"/>
            <a:ext cx="123991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44309DE-D0BD-44EC-A276-C296A34D8D6D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 rot="16200000" flipH="1">
            <a:off x="9924246" y="3312362"/>
            <a:ext cx="386684" cy="619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4DDE29-25CE-4835-A4A9-F2A72E9F66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9160030" y="3168101"/>
            <a:ext cx="386681" cy="9084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5F0D88-7593-4D11-B707-CE8969720101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7407426" y="3362671"/>
            <a:ext cx="386684" cy="5193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381A31-486E-4867-A372-105FE982F11A}"/>
              </a:ext>
            </a:extLst>
          </p:cNvPr>
          <p:cNvSpPr txBox="1"/>
          <p:nvPr/>
        </p:nvSpPr>
        <p:spPr>
          <a:xfrm>
            <a:off x="838200" y="509013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List component will have multiple post in it and number of post in this component will change over time that means post will be a state for post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EC6BAF-3E2D-445E-9286-A83BAF615585}"/>
              </a:ext>
            </a:extLst>
          </p:cNvPr>
          <p:cNvSpPr/>
          <p:nvPr/>
        </p:nvSpPr>
        <p:spPr>
          <a:xfrm>
            <a:off x="8468927" y="4202369"/>
            <a:ext cx="860397" cy="310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78483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8F2-C74F-41A4-96A1-94A3F86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How web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515C-7C57-4B1D-A86B-1D0EF25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modern web is based on client server architecture.</a:t>
            </a:r>
          </a:p>
          <a:p>
            <a:r>
              <a:rPr lang="en-US" dirty="0"/>
              <a:t>The client send a request to server and then server process the request and send back a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D871-4B43-4DFE-8E77-C07F591BB492}"/>
              </a:ext>
            </a:extLst>
          </p:cNvPr>
          <p:cNvSpPr txBox="1"/>
          <p:nvPr/>
        </p:nvSpPr>
        <p:spPr>
          <a:xfrm>
            <a:off x="1694878" y="5454566"/>
            <a:ext cx="255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Client (Web browser)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5609-1DF9-4488-B707-078EA608AB05}"/>
              </a:ext>
            </a:extLst>
          </p:cNvPr>
          <p:cNvSpPr txBox="1"/>
          <p:nvPr/>
        </p:nvSpPr>
        <p:spPr>
          <a:xfrm>
            <a:off x="8182874" y="5454566"/>
            <a:ext cx="90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D00C9-3DDC-4950-8324-44C5B62E9CB2}"/>
              </a:ext>
            </a:extLst>
          </p:cNvPr>
          <p:cNvCxnSpPr>
            <a:cxnSpLocks/>
          </p:cNvCxnSpPr>
          <p:nvPr/>
        </p:nvCxnSpPr>
        <p:spPr>
          <a:xfrm>
            <a:off x="4296793" y="4421081"/>
            <a:ext cx="295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12344-8455-484A-85BA-54070D79FD21}"/>
              </a:ext>
            </a:extLst>
          </p:cNvPr>
          <p:cNvCxnSpPr>
            <a:cxnSpLocks/>
          </p:cNvCxnSpPr>
          <p:nvPr/>
        </p:nvCxnSpPr>
        <p:spPr>
          <a:xfrm flipH="1">
            <a:off x="4296793" y="5007007"/>
            <a:ext cx="2965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8C497D-9FCE-407E-A4EA-D0416713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2584" y="3948029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E97AC-4620-43E2-AA64-D4D93B4E9817}"/>
              </a:ext>
            </a:extLst>
          </p:cNvPr>
          <p:cNvSpPr txBox="1"/>
          <p:nvPr/>
        </p:nvSpPr>
        <p:spPr>
          <a:xfrm>
            <a:off x="5321098" y="3974662"/>
            <a:ext cx="1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7A3F3-1F8F-40B0-9319-DDA490EC01A4}"/>
              </a:ext>
            </a:extLst>
          </p:cNvPr>
          <p:cNvSpPr txBox="1"/>
          <p:nvPr/>
        </p:nvSpPr>
        <p:spPr>
          <a:xfrm>
            <a:off x="5234538" y="507650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Response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5C4CE2-8B4F-4624-89FF-4C2437ED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864" y="39480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EF2-1237-4443-B305-0C3FE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AF1-E5A1-4639-89DB-BB83C481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1944209"/>
            <a:ext cx="873904" cy="87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B664C-AF6B-41CA-AFAE-92D91011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1940836"/>
            <a:ext cx="1269908" cy="8778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5E7C8-E0F1-439D-8E92-F95E6E2F0041}"/>
              </a:ext>
            </a:extLst>
          </p:cNvPr>
          <p:cNvCxnSpPr>
            <a:cxnSpLocks/>
          </p:cNvCxnSpPr>
          <p:nvPr/>
        </p:nvCxnSpPr>
        <p:spPr>
          <a:xfrm>
            <a:off x="3666478" y="23118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64222-2A7C-4D8C-8408-FAA720DF7158}"/>
              </a:ext>
            </a:extLst>
          </p:cNvPr>
          <p:cNvSpPr txBox="1"/>
          <p:nvPr/>
        </p:nvSpPr>
        <p:spPr>
          <a:xfrm>
            <a:off x="4670667" y="19408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1DD70-1B93-4C3E-BB2C-2293DB11E94F}"/>
              </a:ext>
            </a:extLst>
          </p:cNvPr>
          <p:cNvCxnSpPr>
            <a:cxnSpLocks/>
          </p:cNvCxnSpPr>
          <p:nvPr/>
        </p:nvCxnSpPr>
        <p:spPr>
          <a:xfrm flipH="1">
            <a:off x="3666478" y="24642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0D78AC-FF43-4A86-A7B9-E60A03271EAB}"/>
              </a:ext>
            </a:extLst>
          </p:cNvPr>
          <p:cNvSpPr txBox="1"/>
          <p:nvPr/>
        </p:nvSpPr>
        <p:spPr>
          <a:xfrm>
            <a:off x="4987260" y="246425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index.html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991465-57D4-4D05-AD22-05281120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3689033"/>
            <a:ext cx="873904" cy="874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1F9F5D-178B-4459-BFE3-9558FC6D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3685660"/>
            <a:ext cx="1269908" cy="8778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5262B-D24B-4F6B-A043-10B2CB726DFF}"/>
              </a:ext>
            </a:extLst>
          </p:cNvPr>
          <p:cNvCxnSpPr>
            <a:cxnSpLocks/>
          </p:cNvCxnSpPr>
          <p:nvPr/>
        </p:nvCxnSpPr>
        <p:spPr>
          <a:xfrm>
            <a:off x="3666478" y="40566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21913-5FE8-4BF5-88DA-0D0C7D69CBFE}"/>
              </a:ext>
            </a:extLst>
          </p:cNvPr>
          <p:cNvSpPr txBox="1"/>
          <p:nvPr/>
        </p:nvSpPr>
        <p:spPr>
          <a:xfrm>
            <a:off x="3955767" y="3685660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youtube.com/api/videos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A215D-2513-4088-9EAB-8C2F44417424}"/>
              </a:ext>
            </a:extLst>
          </p:cNvPr>
          <p:cNvCxnSpPr>
            <a:cxnSpLocks/>
          </p:cNvCxnSpPr>
          <p:nvPr/>
        </p:nvCxnSpPr>
        <p:spPr>
          <a:xfrm flipH="1">
            <a:off x="3666478" y="42090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A901EB-8513-42A2-9548-13C7AC0E7E21}"/>
              </a:ext>
            </a:extLst>
          </p:cNvPr>
          <p:cNvSpPr txBox="1"/>
          <p:nvPr/>
        </p:nvSpPr>
        <p:spPr>
          <a:xfrm>
            <a:off x="3666479" y="4209079"/>
            <a:ext cx="40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json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FA800-9633-4102-96B2-814DC36B59BE}"/>
              </a:ext>
            </a:extLst>
          </p:cNvPr>
          <p:cNvSpPr txBox="1"/>
          <p:nvPr/>
        </p:nvSpPr>
        <p:spPr>
          <a:xfrm>
            <a:off x="1554641" y="2195082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C8F7F-2E0F-4254-8022-5501BBE3E738}"/>
              </a:ext>
            </a:extLst>
          </p:cNvPr>
          <p:cNvSpPr txBox="1"/>
          <p:nvPr/>
        </p:nvSpPr>
        <p:spPr>
          <a:xfrm>
            <a:off x="1554641" y="393990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DF3AB5-A1E6-4306-AACF-B8A19C13A55D}"/>
              </a:ext>
            </a:extLst>
          </p:cNvPr>
          <p:cNvCxnSpPr/>
          <p:nvPr/>
        </p:nvCxnSpPr>
        <p:spPr>
          <a:xfrm>
            <a:off x="5694384" y="5138173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A4C6C7-DF7D-4034-BAF5-91B80BAA4BAF}"/>
              </a:ext>
            </a:extLst>
          </p:cNvPr>
          <p:cNvSpPr txBox="1"/>
          <p:nvPr/>
        </p:nvSpPr>
        <p:spPr>
          <a:xfrm>
            <a:off x="9593256" y="6308209"/>
            <a:ext cx="243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YouTube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672-BD47-46DA-8626-00DB0D10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A335-40B8-4E17-A749-A5BAF7D8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is a markup language which is used to define the DOM (Document Object Model) in the browser.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markup language is used for storing and retrieving representational data from a file easily. E.g. HTML, XML, YAML, TOML etc.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 is a node representation of element in the browser. Which is rendered by the browser’s render engine.</a:t>
            </a:r>
          </a:p>
        </p:txBody>
      </p:sp>
    </p:spTree>
    <p:extLst>
      <p:ext uri="{BB962C8B-B14F-4D97-AF65-F5344CB8AC3E}">
        <p14:creationId xmlns:p14="http://schemas.microsoft.com/office/powerpoint/2010/main" val="39928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7F2-745F-4ECE-A190-680E330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AC7-157E-4026-9481-657E261A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Comments --&gt;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another-prop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"other-value"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Some other element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		or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&lt;/element&gt;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Self closing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1689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589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E6F12-5171-43B4-84CE-5AA549AA326D}"/>
              </a:ext>
            </a:extLst>
          </p:cNvPr>
          <p:cNvSpPr/>
          <p:nvPr/>
        </p:nvSpPr>
        <p:spPr>
          <a:xfrm>
            <a:off x="8676060" y="2259504"/>
            <a:ext cx="1342034" cy="1296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DF343-F0FE-4630-B904-13E384C3E1E3}"/>
              </a:ext>
            </a:extLst>
          </p:cNvPr>
          <p:cNvSpPr/>
          <p:nvPr/>
        </p:nvSpPr>
        <p:spPr>
          <a:xfrm>
            <a:off x="8676060" y="3736514"/>
            <a:ext cx="1342034" cy="566281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E7CB4-289C-4D7C-89C1-7E40B2F9F3AE}"/>
              </a:ext>
            </a:extLst>
          </p:cNvPr>
          <p:cNvSpPr/>
          <p:nvPr/>
        </p:nvSpPr>
        <p:spPr>
          <a:xfrm>
            <a:off x="8491108" y="2068867"/>
            <a:ext cx="1711937" cy="241435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9C1302-72F0-4AEB-B812-20B58970451F}"/>
              </a:ext>
            </a:extLst>
          </p:cNvPr>
          <p:cNvCxnSpPr>
            <a:endCxn id="11" idx="0"/>
          </p:cNvCxnSpPr>
          <p:nvPr/>
        </p:nvCxnSpPr>
        <p:spPr>
          <a:xfrm flipV="1">
            <a:off x="4864963" y="2068867"/>
            <a:ext cx="4482114" cy="993929"/>
          </a:xfrm>
          <a:prstGeom prst="bentConnector4">
            <a:avLst>
              <a:gd name="adj1" fmla="val 40451"/>
              <a:gd name="adj2" fmla="val 12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2D682-AA5C-457F-921B-F97FC20353BE}"/>
              </a:ext>
            </a:extLst>
          </p:cNvPr>
          <p:cNvCxnSpPr>
            <a:endCxn id="8" idx="1"/>
          </p:cNvCxnSpPr>
          <p:nvPr/>
        </p:nvCxnSpPr>
        <p:spPr>
          <a:xfrm flipV="1">
            <a:off x="6596109" y="2907506"/>
            <a:ext cx="2079951" cy="64800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9E8B1E-6FB5-485A-A69C-ED075A0C619E}"/>
              </a:ext>
            </a:extLst>
          </p:cNvPr>
          <p:cNvCxnSpPr>
            <a:endCxn id="9" idx="2"/>
          </p:cNvCxnSpPr>
          <p:nvPr/>
        </p:nvCxnSpPr>
        <p:spPr>
          <a:xfrm>
            <a:off x="4660777" y="4083728"/>
            <a:ext cx="4686300" cy="219067"/>
          </a:xfrm>
          <a:prstGeom prst="bentConnector4">
            <a:avLst>
              <a:gd name="adj1" fmla="val 42841"/>
              <a:gd name="adj2" fmla="val 34618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Manrope Extra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1003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Manrope</vt:lpstr>
      <vt:lpstr>Manrope ExtraBold</vt:lpstr>
      <vt:lpstr>Segoe UI</vt:lpstr>
      <vt:lpstr>Segoe UI Semilight</vt:lpstr>
      <vt:lpstr>Office Theme</vt:lpstr>
      <vt:lpstr>web-dev workshop</vt:lpstr>
      <vt:lpstr>Day 1</vt:lpstr>
      <vt:lpstr>Introduction to web-dev</vt:lpstr>
      <vt:lpstr>How web works ?</vt:lpstr>
      <vt:lpstr>Example</vt:lpstr>
      <vt:lpstr>HTML</vt:lpstr>
      <vt:lpstr>Basic Syntax of HTML</vt:lpstr>
      <vt:lpstr>Example</vt:lpstr>
      <vt:lpstr>Example</vt:lpstr>
      <vt:lpstr>Some Common HTML Element</vt:lpstr>
      <vt:lpstr>Practical Time !</vt:lpstr>
      <vt:lpstr>CSS</vt:lpstr>
      <vt:lpstr>Basic Syntax of CSS</vt:lpstr>
      <vt:lpstr>Example</vt:lpstr>
      <vt:lpstr>Some Common Properties</vt:lpstr>
      <vt:lpstr>Practical Time !</vt:lpstr>
      <vt:lpstr>Some Great Resource</vt:lpstr>
      <vt:lpstr>Day 2</vt:lpstr>
      <vt:lpstr>JavaScript</vt:lpstr>
      <vt:lpstr>Important Concept</vt:lpstr>
      <vt:lpstr>Practical Time !</vt:lpstr>
      <vt:lpstr>Some Great Resource</vt:lpstr>
      <vt:lpstr>Day 3</vt:lpstr>
      <vt:lpstr>NodeJS, NPM &amp; NPX</vt:lpstr>
      <vt:lpstr>Practical Time !</vt:lpstr>
      <vt:lpstr>React</vt:lpstr>
      <vt:lpstr>Why React ?</vt:lpstr>
      <vt:lpstr>How React Works ?</vt:lpstr>
      <vt:lpstr>Defining a React Component</vt:lpstr>
      <vt:lpstr>Defining a React Component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workshop</dc:title>
  <dc:creator>deekshant</dc:creator>
  <cp:lastModifiedBy>Deekshant  Yadav</cp:lastModifiedBy>
  <cp:revision>48</cp:revision>
  <dcterms:created xsi:type="dcterms:W3CDTF">2022-04-11T13:15:53Z</dcterms:created>
  <dcterms:modified xsi:type="dcterms:W3CDTF">2022-04-27T07:00:52Z</dcterms:modified>
</cp:coreProperties>
</file>