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4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2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00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6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082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54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60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4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0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94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6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0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2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934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38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93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49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7C0204-52BB-4D71-AFB1-8089889F7AE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6344D1-FC57-4C46-8E30-DD65A2A8C9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02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14F-9667-75BA-2854-B1BB74DB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AIRCANVAS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FD777-EE72-C54D-1DC6-3711ACA5E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BY: KHUSHI 2401201102</a:t>
            </a:r>
          </a:p>
          <a:p>
            <a:r>
              <a:rPr lang="en-US" dirty="0"/>
              <a:t>TEESHA 2401201039</a:t>
            </a:r>
          </a:p>
          <a:p>
            <a:r>
              <a:rPr lang="en-US" dirty="0"/>
              <a:t>VIVAN 2401201099</a:t>
            </a:r>
          </a:p>
          <a:p>
            <a:r>
              <a:rPr lang="en-US" dirty="0"/>
              <a:t>DEEPAK 2401201071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55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F631-F2C6-BF6B-CCD2-A626DA03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THANKYOUUUUUUU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8A707-2074-F381-3990-6C93D7895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79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F1310-8B55-A6B0-5417-FBFA57E1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D564-B798-4187-048E-FFE653C0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Traditional drawing apps require physical input devices like mouse, stylus, or touchscreens.	</a:t>
            </a:r>
          </a:p>
          <a:p>
            <a:r>
              <a:rPr lang="en-US" dirty="0"/>
              <a:t>These tools limit accessibility, hygiene, and natural user interaction.	</a:t>
            </a:r>
          </a:p>
          <a:p>
            <a:r>
              <a:rPr lang="en-US" dirty="0"/>
              <a:t>There’s a growing need for contactless, gesture-based drawing systems using simple hardware like a webcam.	</a:t>
            </a:r>
          </a:p>
          <a:p>
            <a:r>
              <a:rPr lang="en-US" dirty="0"/>
              <a:t>Existing solutions are either complex or lack real-time air-drawing capability.	</a:t>
            </a:r>
          </a:p>
          <a:p>
            <a:r>
              <a:rPr lang="en-US" dirty="0" err="1"/>
              <a:t>AirCanvas</a:t>
            </a:r>
            <a:r>
              <a:rPr lang="en-US" dirty="0"/>
              <a:t> addresses this gap by enabling users to draw in the air using hand gestures tracked in real 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58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F19C-27EE-B771-23AA-757E4189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AB47-5166-EBBA-649E-42A635309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develop a web-based application that enables users to draw in the air using hand gestures.</a:t>
            </a:r>
          </a:p>
          <a:p>
            <a:r>
              <a:rPr lang="en-US" dirty="0"/>
              <a:t>To implement real-time hand tracking using a standard webcam and </a:t>
            </a:r>
            <a:r>
              <a:rPr lang="en-US" dirty="0" err="1"/>
              <a:t>MediaPipe</a:t>
            </a:r>
            <a:r>
              <a:rPr lang="en-US" dirty="0"/>
              <a:t>.	</a:t>
            </a:r>
          </a:p>
          <a:p>
            <a:r>
              <a:rPr lang="en-US" dirty="0"/>
              <a:t>To allow users to select colors, clear the canvas, and save their drawings.</a:t>
            </a:r>
          </a:p>
          <a:p>
            <a:r>
              <a:rPr lang="en-US" dirty="0"/>
              <a:t>To provide user authentication and personalized drawing gallery access.	</a:t>
            </a:r>
          </a:p>
          <a:p>
            <a:r>
              <a:rPr lang="en-US" dirty="0"/>
              <a:t>To promote a contactless, intuitive drawing experience using accessible </a:t>
            </a:r>
            <a:r>
              <a:rPr lang="en-US" dirty="0" err="1"/>
              <a:t>technolog</a:t>
            </a:r>
            <a:r>
              <a:rPr lang="en-US" dirty="0"/>
              <a:t>	</a:t>
            </a:r>
          </a:p>
          <a:p>
            <a:r>
              <a:rPr lang="en-US" dirty="0"/>
              <a:t>To explore the potential of computer vision and gesture recognition in user interfaces.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9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A987-4F54-6CBF-E05E-7806268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6A26B-3C60-6B0E-5417-66459DF5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Frontend:	•	HTML5 – Structure of the web interface	•	CSS3 – Styling and layout	•	JavaScript – Interactivity and event handling	•	Jinja2 – Dynamic content rendering in Flask</a:t>
            </a:r>
          </a:p>
          <a:p>
            <a:r>
              <a:rPr lang="en-IN" dirty="0"/>
              <a:t>Backend:	•	Python 3.11 – Core programming language	•	Flask – Web framework for server-side logic	•	Flask-</a:t>
            </a:r>
            <a:r>
              <a:rPr lang="en-IN" dirty="0" err="1"/>
              <a:t>SQLAlchemy</a:t>
            </a:r>
            <a:r>
              <a:rPr lang="en-IN" dirty="0"/>
              <a:t> – ORM for database communication</a:t>
            </a:r>
          </a:p>
          <a:p>
            <a:r>
              <a:rPr lang="en-IN" dirty="0"/>
              <a:t>Computer Vision:	•	OpenCV – Real-time webcam feed and canvas rendering	•	</a:t>
            </a:r>
            <a:r>
              <a:rPr lang="en-IN" dirty="0" err="1"/>
              <a:t>MediaPipe</a:t>
            </a:r>
            <a:r>
              <a:rPr lang="en-IN" dirty="0"/>
              <a:t> – Hand tracking and gesture recognition</a:t>
            </a:r>
          </a:p>
          <a:p>
            <a:r>
              <a:rPr lang="en-IN" dirty="0"/>
              <a:t>Database:	•	PostgreSQL – Stores user data and saved drawings</a:t>
            </a:r>
          </a:p>
          <a:p>
            <a:r>
              <a:rPr lang="en-IN" dirty="0"/>
              <a:t>Tools &amp; Platforms:	•	Visual Studio Code / PyCharm – Code editors	•	Git – Version control	•	</a:t>
            </a:r>
            <a:r>
              <a:rPr lang="en-IN" dirty="0" err="1"/>
              <a:t>Replit</a:t>
            </a:r>
            <a:r>
              <a:rPr lang="en-IN" dirty="0"/>
              <a:t> (optional) – Online testing environment	•	Browser (Chrome/Firefox) – User access interface</a:t>
            </a:r>
          </a:p>
        </p:txBody>
      </p:sp>
    </p:spTree>
    <p:extLst>
      <p:ext uri="{BB962C8B-B14F-4D97-AF65-F5344CB8AC3E}">
        <p14:creationId xmlns:p14="http://schemas.microsoft.com/office/powerpoint/2010/main" val="321154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AA6B-E9AE-05AA-1568-887CE3EC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50D76-C99B-49CB-7D0A-DBCEE8FC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Draw in the air using only a webcam—no physical input devices required.		</a:t>
            </a:r>
          </a:p>
          <a:p>
            <a:r>
              <a:rPr lang="en-US" dirty="0"/>
              <a:t>Multiple color options for creative flexibility.	</a:t>
            </a:r>
          </a:p>
          <a:p>
            <a:r>
              <a:rPr lang="en-US" dirty="0"/>
              <a:t>Canvas control tools – clear, draw, and switch colors easily.	•	</a:t>
            </a:r>
          </a:p>
          <a:p>
            <a:r>
              <a:rPr lang="en-US" dirty="0"/>
              <a:t>User authentication system – secure login and registration.	</a:t>
            </a:r>
          </a:p>
          <a:p>
            <a:r>
              <a:rPr lang="en-US" dirty="0"/>
              <a:t>Save and view drawings in a personal gallery.		</a:t>
            </a:r>
          </a:p>
          <a:p>
            <a:r>
              <a:rPr lang="en-US" dirty="0"/>
              <a:t>Responsive web interface compatible with modern browsers.	</a:t>
            </a:r>
          </a:p>
          <a:p>
            <a:r>
              <a:rPr lang="en-US" dirty="0"/>
              <a:t>Built with open-source technologies – Python, Flask, OpenCV, PostgreSQL.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16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E46A-A14F-3C4F-6A0B-EFA277A7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263EDB3-2B07-D6DA-E02D-32D985125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34" y="2557993"/>
            <a:ext cx="1982948" cy="331787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983C18-B383-B160-AE09-BB1B251D03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885" y="2557994"/>
            <a:ext cx="1944067" cy="331787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5396E1-8325-D453-9B5E-65C54D066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455" y="2910332"/>
            <a:ext cx="2044008" cy="22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36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3C95-9DD4-0EC5-3F86-D82BC0F1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8DDFD1-8606-1F3E-AE7C-6BAC335C0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337" y="2557993"/>
            <a:ext cx="2431380" cy="331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9087D3-DD33-66EE-17EE-38F3644353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590" y="2466363"/>
            <a:ext cx="2831488" cy="340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8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0A15-ECE8-1DC6-7B7C-AA209B79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F6D4-045D-1958-5DE5-BF1E03108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Develop a mobile app version for Android and iOS platforms.	</a:t>
            </a:r>
          </a:p>
          <a:p>
            <a:r>
              <a:rPr lang="en-IN" dirty="0"/>
              <a:t>Add AI-powered gesture recognition for detecting shapes and commands.</a:t>
            </a:r>
          </a:p>
          <a:p>
            <a:r>
              <a:rPr lang="en-IN" dirty="0"/>
              <a:t>Enable real-time collaborative drawing between multiple users online.</a:t>
            </a:r>
          </a:p>
          <a:p>
            <a:r>
              <a:rPr lang="en-IN" dirty="0"/>
              <a:t>Integrate with cloud storage services for saving and sharing artwork.	</a:t>
            </a:r>
          </a:p>
          <a:p>
            <a:r>
              <a:rPr lang="en-IN" dirty="0"/>
              <a:t>Implement voice commands for tool selection and canvas control.</a:t>
            </a:r>
          </a:p>
          <a:p>
            <a:r>
              <a:rPr lang="en-IN" dirty="0"/>
              <a:t>Extend to Augmented Reality (AR) environments for immersive drawing.</a:t>
            </a:r>
          </a:p>
          <a:p>
            <a:r>
              <a:rPr lang="en-IN" dirty="0"/>
              <a:t>Add features like undo/redo, eraser tool, and custom brush styles.</a:t>
            </a:r>
          </a:p>
        </p:txBody>
      </p:sp>
    </p:spTree>
    <p:extLst>
      <p:ext uri="{BB962C8B-B14F-4D97-AF65-F5344CB8AC3E}">
        <p14:creationId xmlns:p14="http://schemas.microsoft.com/office/powerpoint/2010/main" val="250044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8B43-81C1-54EF-47CF-5F160393E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13D9-83EC-EB3D-C338-5230CB52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AirCanvas</a:t>
            </a:r>
            <a:r>
              <a:rPr lang="en-US" dirty="0"/>
              <a:t> provides an innovative, contactless way to create digital drawings using hand gestures.	</a:t>
            </a:r>
          </a:p>
          <a:p>
            <a:r>
              <a:rPr lang="en-US" dirty="0"/>
              <a:t>It combines computer vision, web development, and gesture tracking into a user-friendly platform.	</a:t>
            </a:r>
          </a:p>
          <a:p>
            <a:r>
              <a:rPr lang="en-US" dirty="0"/>
              <a:t>The system works efficiently with minimal hardware—a webcam and a browser.	</a:t>
            </a:r>
          </a:p>
          <a:p>
            <a:r>
              <a:rPr lang="en-US" dirty="0"/>
              <a:t>It enhances accessibility, encourages creativity, and reflects the future of intuitive user interfaces.		</a:t>
            </a:r>
          </a:p>
          <a:p>
            <a:r>
              <a:rPr lang="en-US" dirty="0"/>
              <a:t>The project demonstrates practical knowledge of Flask, OpenCV, </a:t>
            </a:r>
            <a:r>
              <a:rPr lang="en-US" dirty="0" err="1"/>
              <a:t>MediaPipe</a:t>
            </a:r>
            <a:r>
              <a:rPr lang="en-US" dirty="0"/>
              <a:t>, and database integration.		</a:t>
            </a:r>
          </a:p>
          <a:p>
            <a:r>
              <a:rPr lang="en-US" dirty="0"/>
              <a:t>Offers strong potential for future development in education, art, and user-interface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459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KHUSHI</Template>
  <TotalTime>29</TotalTime>
  <Words>600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AIRCANVAS</vt:lpstr>
      <vt:lpstr>PROBLEM STATEMENT</vt:lpstr>
      <vt:lpstr>OBJECTIVE</vt:lpstr>
      <vt:lpstr>TECHNOLOGY STACK</vt:lpstr>
      <vt:lpstr>KEY FEATURES</vt:lpstr>
      <vt:lpstr>CODING</vt:lpstr>
      <vt:lpstr>OUTPUT</vt:lpstr>
      <vt:lpstr>FUTURE SCOPE</vt:lpstr>
      <vt:lpstr>CONCLUSION</vt:lpstr>
      <vt:lpstr>THANKYOUUUUUUU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Pushkar Mishra</dc:creator>
  <cp:lastModifiedBy>Pushkar Mishra</cp:lastModifiedBy>
  <cp:revision>1</cp:revision>
  <dcterms:created xsi:type="dcterms:W3CDTF">2025-05-01T04:14:09Z</dcterms:created>
  <dcterms:modified xsi:type="dcterms:W3CDTF">2025-05-01T05:29:32Z</dcterms:modified>
</cp:coreProperties>
</file>