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  <p:sldId id="264" r:id="rId9"/>
    <p:sldId id="25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8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9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27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0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0D13-E270-4D5C-AD34-5193782DAC41}" type="datetimeFigureOut">
              <a:rPr lang="ru-RU" smtClean="0"/>
              <a:t>01.11.2015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0134-33A1-4491-9ABC-B219F9D9C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81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1612" y="2143827"/>
            <a:ext cx="204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latin typeface="Roboto Th" pitchFamily="2" charset="0"/>
                <a:ea typeface="Roboto Th" pitchFamily="2" charset="0"/>
              </a:rPr>
              <a:t>Команда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91" y="2970118"/>
            <a:ext cx="3993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Roboto Th" pitchFamily="2" charset="0"/>
                <a:ea typeface="Roboto Th" pitchFamily="2" charset="0"/>
              </a:rPr>
              <a:t>THIS GUYS</a:t>
            </a:r>
            <a:endParaRPr lang="ru-RU" sz="6000" dirty="0">
              <a:latin typeface="Roboto Th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5853" y="738742"/>
            <a:ext cx="629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Сегодня достались толстовки на халяву!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18" y="5787627"/>
            <a:ext cx="2490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Халява </a:t>
            </a:r>
            <a:r>
              <a:rPr lang="ru-RU" sz="2800" dirty="0" err="1"/>
              <a:t>ловись</a:t>
            </a:r>
            <a:r>
              <a:rPr lang="ru-RU" sz="2800" dirty="0"/>
              <a:t>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3743" y="2085123"/>
            <a:ext cx="666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Ребят, зацените! Приходите все, тут круто!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2501" y="3431504"/>
            <a:ext cx="3660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А тут </a:t>
            </a:r>
            <a:r>
              <a:rPr lang="en-US" sz="2800" dirty="0" smtClean="0"/>
              <a:t>Red Bull </a:t>
            </a:r>
            <a:r>
              <a:rPr lang="ru-RU" sz="2800" dirty="0" smtClean="0"/>
              <a:t>раздают!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489787" y="4596259"/>
            <a:ext cx="695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Э</a:t>
            </a:r>
            <a:r>
              <a:rPr lang="ru-RU" sz="2800" dirty="0" smtClean="0"/>
              <a:t>й, все! В кафе за углом бесплатный десерт!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943" y="-68256"/>
            <a:ext cx="11036084" cy="69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54400" y="4151086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Фотка </a:t>
            </a:r>
            <a:r>
              <a:rPr lang="ru-RU" dirty="0" err="1" smtClean="0"/>
              <a:t>жириновского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8" y="1456419"/>
            <a:ext cx="7620000" cy="4895850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28650" y="657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smtClean="0"/>
              <a:t>Наши пользователи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138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57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Наши пользователи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35988"/>
            <a:ext cx="5989864" cy="636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 smtClean="0"/>
              <a:t>Студенты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1" y="3538820"/>
            <a:ext cx="4490359" cy="301139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85" y="3538820"/>
            <a:ext cx="3679373" cy="301139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1214843"/>
            <a:ext cx="2618015" cy="227246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28650" y="1872343"/>
            <a:ext cx="4901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Путешественники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63559" y="2558701"/>
            <a:ext cx="44296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Старшеклассники</a:t>
            </a:r>
          </a:p>
        </p:txBody>
      </p:sp>
    </p:spTree>
    <p:extLst>
      <p:ext uri="{BB962C8B-B14F-4D97-AF65-F5344CB8AC3E}">
        <p14:creationId xmlns:p14="http://schemas.microsoft.com/office/powerpoint/2010/main" val="34870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106" y="1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Кто создает контент</a:t>
            </a:r>
            <a:endParaRPr lang="ru-RU" sz="66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5106" y="3004457"/>
            <a:ext cx="6251121" cy="4857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/>
              <a:t>Кафе</a:t>
            </a:r>
          </a:p>
          <a:p>
            <a:r>
              <a:rPr lang="ru-RU" sz="3200" dirty="0" smtClean="0"/>
              <a:t>Магазины</a:t>
            </a:r>
          </a:p>
          <a:p>
            <a:r>
              <a:rPr lang="ru-RU" sz="3200" dirty="0" smtClean="0"/>
              <a:t>Музеи</a:t>
            </a:r>
          </a:p>
          <a:p>
            <a:r>
              <a:rPr lang="ru-RU" sz="3200" dirty="0" smtClean="0"/>
              <a:t>Парки </a:t>
            </a:r>
            <a:r>
              <a:rPr lang="ru-RU" sz="3200" dirty="0" smtClean="0"/>
              <a:t>развлечений</a:t>
            </a:r>
          </a:p>
          <a:p>
            <a:r>
              <a:rPr lang="ru-RU" sz="3200" dirty="0" smtClean="0"/>
              <a:t>Клубы</a:t>
            </a:r>
          </a:p>
          <a:p>
            <a:pPr marL="0" indent="0">
              <a:buNone/>
            </a:pPr>
            <a:r>
              <a:rPr lang="ru-RU" sz="3200" dirty="0" smtClean="0"/>
              <a:t>и</a:t>
            </a:r>
            <a:r>
              <a:rPr lang="ru-RU" sz="3200" dirty="0" smtClean="0"/>
              <a:t> все остальные</a:t>
            </a:r>
            <a:endParaRPr lang="ru-RU" sz="3200" dirty="0" smtClean="0"/>
          </a:p>
          <a:p>
            <a:endParaRPr lang="ru-RU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90011" y="1248290"/>
            <a:ext cx="6251121" cy="167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/>
              <a:t>Ваши</a:t>
            </a:r>
            <a:r>
              <a:rPr lang="ru-RU" sz="3200" dirty="0" smtClean="0"/>
              <a:t> друзья</a:t>
            </a:r>
          </a:p>
          <a:p>
            <a:r>
              <a:rPr lang="ru-RU" sz="3200" dirty="0"/>
              <a:t>Вы </a:t>
            </a:r>
            <a:r>
              <a:rPr lang="ru-RU" sz="3200" dirty="0" smtClean="0"/>
              <a:t>сами</a:t>
            </a:r>
            <a:endParaRPr lang="ru-RU" sz="3200" dirty="0"/>
          </a:p>
          <a:p>
            <a:r>
              <a:rPr lang="ru-RU" sz="3200" dirty="0"/>
              <a:t>Другие </a:t>
            </a:r>
            <a:r>
              <a:rPr lang="ru-RU" sz="3200" dirty="0" smtClean="0"/>
              <a:t>пользователи</a:t>
            </a:r>
            <a:endParaRPr lang="en-US" sz="3200" dirty="0" smtClean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93" y="1235411"/>
            <a:ext cx="3068529" cy="54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85" y="224308"/>
            <a:ext cx="3673496" cy="65306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1" y="224308"/>
            <a:ext cx="3673496" cy="65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 txBox="1">
            <a:spLocks/>
          </p:cNvSpPr>
          <p:nvPr/>
        </p:nvSpPr>
        <p:spPr>
          <a:xfrm>
            <a:off x="585106" y="1768924"/>
            <a:ext cx="6251121" cy="5178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/>
              <a:t>Делись халявой</a:t>
            </a:r>
          </a:p>
          <a:p>
            <a:r>
              <a:rPr lang="ru-RU" sz="3200" dirty="0" smtClean="0"/>
              <a:t>Рассказывай друзьям</a:t>
            </a:r>
          </a:p>
          <a:p>
            <a:r>
              <a:rPr lang="ru-RU" sz="3200" dirty="0"/>
              <a:t>Лови </a:t>
            </a:r>
            <a:r>
              <a:rPr lang="ru-RU" sz="3200" dirty="0" smtClean="0"/>
              <a:t>халяву</a:t>
            </a:r>
            <a:endParaRPr lang="ru-RU" sz="3200" dirty="0"/>
          </a:p>
          <a:p>
            <a:r>
              <a:rPr lang="ru-RU" sz="3200" dirty="0" smtClean="0"/>
              <a:t>Получай </a:t>
            </a:r>
            <a:r>
              <a:rPr lang="ru-RU" sz="3200" dirty="0" err="1" smtClean="0"/>
              <a:t>ачивки</a:t>
            </a:r>
            <a:endParaRPr lang="ru-RU" sz="3200" dirty="0" smtClean="0"/>
          </a:p>
          <a:p>
            <a:r>
              <a:rPr lang="ru-RU" sz="3200" dirty="0" smtClean="0"/>
              <a:t>Стань Богом </a:t>
            </a:r>
            <a:r>
              <a:rPr lang="ru-RU" sz="3200" dirty="0"/>
              <a:t>Х</a:t>
            </a:r>
            <a:r>
              <a:rPr lang="ru-RU" sz="3200" dirty="0" smtClean="0"/>
              <a:t>алявы</a:t>
            </a:r>
            <a:endParaRPr lang="en-US" sz="3200" dirty="0" smtClean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95" y="259505"/>
            <a:ext cx="3552076" cy="63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3040" y="835452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ХА!</a:t>
            </a:r>
            <a:endParaRPr lang="ru-RU" sz="4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5541" y="1379041"/>
            <a:ext cx="2747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ХА-КАТОН</a:t>
            </a:r>
            <a:r>
              <a:rPr lang="ru-RU" sz="4400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2118" y="2077495"/>
            <a:ext cx="32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ХА-ЛЛОУИН!</a:t>
            </a:r>
            <a:endParaRPr lang="ru-RU" sz="4400" dirty="0">
              <a:solidFill>
                <a:srgbClr val="FFC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7" y="3037389"/>
            <a:ext cx="45720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1278" y="349135"/>
            <a:ext cx="262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FFC000"/>
                </a:solidFill>
              </a:rPr>
              <a:t>ХА-ЛЯ-ВА!</a:t>
            </a:r>
            <a:endParaRPr lang="ru-RU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4705" y="3557499"/>
            <a:ext cx="3353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</a:rPr>
              <a:t>This Guys</a:t>
            </a:r>
            <a:r>
              <a:rPr lang="ru-RU" sz="6000" dirty="0" smtClean="0">
                <a:solidFill>
                  <a:srgbClr val="FFC000"/>
                </a:solidFill>
              </a:rPr>
              <a:t>:</a:t>
            </a:r>
            <a:endParaRPr lang="ru-RU" sz="60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6246" y="4573162"/>
            <a:ext cx="1876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rgbClr val="FFC000"/>
                </a:solidFill>
              </a:rPr>
              <a:t>Игорь</a:t>
            </a:r>
            <a:r>
              <a:rPr lang="en-US" sz="4800" dirty="0" smtClean="0">
                <a:solidFill>
                  <a:srgbClr val="FFC000"/>
                </a:solidFill>
              </a:rPr>
              <a:t>,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6246" y="5400460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rgbClr val="FFC000"/>
                </a:solidFill>
              </a:rPr>
              <a:t>Вова</a:t>
            </a:r>
            <a:r>
              <a:rPr lang="en-US" sz="4800" dirty="0" smtClean="0">
                <a:solidFill>
                  <a:srgbClr val="FFC000"/>
                </a:solidFill>
              </a:rPr>
              <a:t>,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6138" y="5379579"/>
            <a:ext cx="1625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rgbClr val="FFC000"/>
                </a:solidFill>
              </a:rPr>
              <a:t>Дима</a:t>
            </a:r>
            <a:endParaRPr lang="ru-RU" sz="48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5193" y="4569463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rgbClr val="FFC000"/>
                </a:solidFill>
              </a:rPr>
              <a:t>Аня</a:t>
            </a:r>
            <a:endParaRPr lang="ru-RU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94</Words>
  <Application>Microsoft Office PowerPoint</Application>
  <PresentationFormat>Экран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 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Наши пользователи</vt:lpstr>
      <vt:lpstr>Кто создает контент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Harry Morgan</dc:creator>
  <cp:lastModifiedBy>Harry Morgan</cp:lastModifiedBy>
  <cp:revision>103</cp:revision>
  <dcterms:created xsi:type="dcterms:W3CDTF">2015-10-31T10:07:28Z</dcterms:created>
  <dcterms:modified xsi:type="dcterms:W3CDTF">2015-11-01T09:40:54Z</dcterms:modified>
</cp:coreProperties>
</file>