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8FE8-65A4-927A-2197-2F93CC11F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F5506-9D0D-0982-52BD-675C5B4B6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A0991-AF23-62C8-E300-0054740D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11/07/2025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3EE40-D2BC-4B06-5E7B-C845EC97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7F5A9-CAC7-4E1C-ACE2-8AA04656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693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00CA-FC47-57E6-42F5-1589994C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C1E64-A479-7EFC-97B1-16645FD06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A6CE5-3905-2449-6352-25F39E97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11/07/2025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E354-6ED8-A8C9-971A-BB140EAA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0DF7C-2EA4-8CA3-2137-A97F886B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462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AF9ACF-1396-8749-6BD5-6B7F4FB68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616E7-29CF-FA3F-BD5E-A330515A5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8985A-31F6-44DB-E0C7-F0880F43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11/07/2025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11D70-6B57-809B-7FE7-A52ABB7F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BF0CC-103D-4ED3-29D1-40EDBA27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428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AFC9-A55C-FC51-51F4-9F1BB94D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B0FF-A966-7EE8-3D23-9D5CC56D9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3F9F1-8220-DCE9-3659-863DB9F7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11/07/2025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FCC70-09CE-91E3-3D34-11EB5BAD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EA5EC-A89D-1118-D9E2-A4BF6520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296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EA32-FC8A-7991-2DCB-F6656577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E7D84-1156-5886-C5D7-D328DBD28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3E55A-3A3A-4F9C-AAB3-54393659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11/07/2025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46DC9-D816-7480-4E93-8A04F910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127AD-3FDF-9015-152E-D0C95FCC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41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D757-F0B4-7F31-97C9-61337929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603F-E87B-09B0-4C4C-4D22268E5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0ACAC-AF5C-7182-E952-B67F711DB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D8DF7-BAB9-F924-D7C3-82715D7C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11/07/2025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94432-0F78-947C-AB12-02906E3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B696C-033B-3DA8-704B-F84705FE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9848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8021-D667-3EEE-8F34-EAB6BDE7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A82BD-9DC5-5019-A56E-5B85FA7DF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5952F-4BBE-19B5-110A-7C22957A6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16C9C-A405-836D-135B-9F7E31A80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4C894-AE9E-6F3B-FB39-7BAFAC477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4BA4C-5E58-B6DA-3889-4BFC6D8F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11/07/2025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90E1F-D6C7-8F39-CAEC-90E8E019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80713-5941-9233-EE32-2566F42D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310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C9E1-DF44-CA3A-1CCB-1C65B097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53820-A7F5-608B-9124-96E23514C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11/07/2025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75E43-F390-F8DB-3F8F-02B5F475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90D54-3E48-4C95-4375-CF538D6F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009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2EDF5-3C07-7A08-7628-CB89E6F8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11/07/2025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A6B05-EE01-4573-D2A3-9BD9DC9C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2B098-5C37-D0D0-1B4B-125C1353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380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9C4F-4D47-5FCF-12CD-80C03F8E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B4A6-D38D-4E35-C956-0F36E3D66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C9BDB-EEE5-1695-EC03-AAE70337E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423AB-02F7-B79F-5081-63E99C7E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11/07/2025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9C13B-5B6E-65D0-8272-D9B32428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07A4E-85DC-2595-DA14-7ACAAD22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376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61CE-8E48-E8AD-E1D6-219E63C6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DE7FB-6DB5-B6E7-B141-0B97E6C10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EF5F1-CD58-E727-6D73-F6487488E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16715-F929-5077-5C1F-8D0AD9F4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AC69-0AA4-486B-8CBF-6B9058B1A6A1}" type="datetimeFigureOut">
              <a:rPr lang="en-NL" smtClean="0"/>
              <a:t>11/07/2025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64CB5-EDEB-AD15-CF69-81EE5EEA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4B374-361A-D793-B4E5-ACB3A2EB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803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CC1FA-8C6B-7CBC-AE86-884AEE8B6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18FC2-5B61-0888-44B7-D10531F2F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20B06-958C-E6A0-746C-37D171B88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3DAC69-0AA4-486B-8CBF-6B9058B1A6A1}" type="datetimeFigureOut">
              <a:rPr lang="en-NL" smtClean="0"/>
              <a:t>11/07/2025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24AD-5E95-7A42-1CA6-AA5412A18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66901-7F2E-EE17-810D-9852AE40F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FCD693-451C-489C-804B-DBA76ED549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047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896325-6D49-1E52-BE8C-A88A85AABE11}"/>
              </a:ext>
            </a:extLst>
          </p:cNvPr>
          <p:cNvSpPr/>
          <p:nvPr/>
        </p:nvSpPr>
        <p:spPr>
          <a:xfrm>
            <a:off x="1050705" y="279037"/>
            <a:ext cx="4786792" cy="6014175"/>
          </a:xfrm>
          <a:prstGeom prst="roundRect">
            <a:avLst>
              <a:gd name="adj" fmla="val 4616"/>
            </a:avLst>
          </a:prstGeom>
          <a:solidFill>
            <a:schemeClr val="accent4">
              <a:lumMod val="75000"/>
              <a:alpha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7D3D62-C071-3072-6CED-1A787923F8DA}"/>
              </a:ext>
            </a:extLst>
          </p:cNvPr>
          <p:cNvSpPr txBox="1"/>
          <p:nvPr/>
        </p:nvSpPr>
        <p:spPr>
          <a:xfrm>
            <a:off x="1191561" y="386193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91D69F-C6F2-CD9D-325C-200ACCA6C744}"/>
              </a:ext>
            </a:extLst>
          </p:cNvPr>
          <p:cNvSpPr txBox="1"/>
          <p:nvPr/>
        </p:nvSpPr>
        <p:spPr>
          <a:xfrm>
            <a:off x="1255854" y="5847503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A8F2B0-18D5-0FC6-4C72-8A8B821EC0D8}"/>
              </a:ext>
            </a:extLst>
          </p:cNvPr>
          <p:cNvSpPr txBox="1"/>
          <p:nvPr/>
        </p:nvSpPr>
        <p:spPr>
          <a:xfrm>
            <a:off x="2582325" y="641462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4AEB038-55DA-D591-1A4F-4CB4E996641C}"/>
              </a:ext>
            </a:extLst>
          </p:cNvPr>
          <p:cNvSpPr/>
          <p:nvPr/>
        </p:nvSpPr>
        <p:spPr>
          <a:xfrm rot="5400000">
            <a:off x="4887485" y="-430803"/>
            <a:ext cx="918618" cy="2724507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F1D0EBD-E0AE-752B-C112-1E0DC380A40A}"/>
              </a:ext>
            </a:extLst>
          </p:cNvPr>
          <p:cNvSpPr/>
          <p:nvPr/>
        </p:nvSpPr>
        <p:spPr>
          <a:xfrm>
            <a:off x="6709046" y="434960"/>
            <a:ext cx="3074270" cy="992982"/>
          </a:xfrm>
          <a:prstGeom prst="roundRect">
            <a:avLst>
              <a:gd name="adj" fmla="val 5876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D46558-BE34-359C-D226-F3D41BAE0858}"/>
              </a:ext>
            </a:extLst>
          </p:cNvPr>
          <p:cNvSpPr txBox="1"/>
          <p:nvPr/>
        </p:nvSpPr>
        <p:spPr>
          <a:xfrm>
            <a:off x="7923015" y="731396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endParaRPr lang="en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DC9C0D9-6162-F4FC-8CAC-84B68FD91FBE}"/>
              </a:ext>
            </a:extLst>
          </p:cNvPr>
          <p:cNvSpPr/>
          <p:nvPr/>
        </p:nvSpPr>
        <p:spPr>
          <a:xfrm rot="5400000">
            <a:off x="4014332" y="1394134"/>
            <a:ext cx="918618" cy="2241959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9110730-B5AD-774A-4B73-1D9D97A63D16}"/>
              </a:ext>
            </a:extLst>
          </p:cNvPr>
          <p:cNvSpPr/>
          <p:nvPr/>
        </p:nvSpPr>
        <p:spPr>
          <a:xfrm rot="5400000">
            <a:off x="2703554" y="3230874"/>
            <a:ext cx="918618" cy="1783089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044033E-A43D-7D74-BA9D-E47BA5169BF0}"/>
              </a:ext>
            </a:extLst>
          </p:cNvPr>
          <p:cNvSpPr/>
          <p:nvPr/>
        </p:nvSpPr>
        <p:spPr>
          <a:xfrm rot="5400000">
            <a:off x="1754530" y="4933035"/>
            <a:ext cx="918618" cy="855804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81360FC-2F53-AA98-1FB2-E1D160841FFC}"/>
              </a:ext>
            </a:extLst>
          </p:cNvPr>
          <p:cNvSpPr/>
          <p:nvPr/>
        </p:nvSpPr>
        <p:spPr>
          <a:xfrm>
            <a:off x="4054408" y="3594627"/>
            <a:ext cx="3566178" cy="992982"/>
          </a:xfrm>
          <a:prstGeom prst="roundRect">
            <a:avLst>
              <a:gd name="adj" fmla="val 5876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305B1-4758-3FF2-47BE-78F12CF89A42}"/>
              </a:ext>
            </a:extLst>
          </p:cNvPr>
          <p:cNvSpPr txBox="1"/>
          <p:nvPr/>
        </p:nvSpPr>
        <p:spPr>
          <a:xfrm>
            <a:off x="4054408" y="3906452"/>
            <a:ext cx="356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D3 JavaScript Chart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8787ADE-B507-7148-AD57-38AE99065AB7}"/>
              </a:ext>
            </a:extLst>
          </p:cNvPr>
          <p:cNvSpPr/>
          <p:nvPr/>
        </p:nvSpPr>
        <p:spPr>
          <a:xfrm>
            <a:off x="2641742" y="4864446"/>
            <a:ext cx="4359132" cy="992982"/>
          </a:xfrm>
          <a:prstGeom prst="roundRect">
            <a:avLst>
              <a:gd name="adj" fmla="val 587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8FECD1-48A9-B538-C0E9-DC9C384EC527}"/>
              </a:ext>
            </a:extLst>
          </p:cNvPr>
          <p:cNvSpPr txBox="1"/>
          <p:nvPr/>
        </p:nvSpPr>
        <p:spPr>
          <a:xfrm>
            <a:off x="3352662" y="5103439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(JSON format)</a:t>
            </a:r>
            <a:endParaRPr lang="en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7EE650A-833F-7381-DCD2-C04BEFDA7BE5}"/>
              </a:ext>
            </a:extLst>
          </p:cNvPr>
          <p:cNvSpPr/>
          <p:nvPr/>
        </p:nvSpPr>
        <p:spPr>
          <a:xfrm>
            <a:off x="5594621" y="1620155"/>
            <a:ext cx="3694765" cy="1763628"/>
          </a:xfrm>
          <a:prstGeom prst="roundRect">
            <a:avLst>
              <a:gd name="adj" fmla="val 5876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D6F809-CF3B-958B-5002-09EDC9E5C7C1}"/>
              </a:ext>
            </a:extLst>
          </p:cNvPr>
          <p:cNvSpPr txBox="1"/>
          <p:nvPr/>
        </p:nvSpPr>
        <p:spPr>
          <a:xfrm>
            <a:off x="5864470" y="2240359"/>
            <a:ext cx="3424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=“d3.vX.min.js”&gt;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4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 T</dc:creator>
  <cp:lastModifiedBy>E T</cp:lastModifiedBy>
  <cp:revision>4</cp:revision>
  <dcterms:created xsi:type="dcterms:W3CDTF">2025-07-11T19:30:59Z</dcterms:created>
  <dcterms:modified xsi:type="dcterms:W3CDTF">2025-07-11T19:41:39Z</dcterms:modified>
</cp:coreProperties>
</file>