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008062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537"/>
    <a:srgbClr val="EFF2F6"/>
    <a:srgbClr val="F2F8FC"/>
    <a:srgbClr val="D7ECF9"/>
    <a:srgbClr val="EAF2FA"/>
    <a:srgbClr val="373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6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530264"/>
            <a:ext cx="7560469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701796"/>
            <a:ext cx="7560469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045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53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72505"/>
            <a:ext cx="2173635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72505"/>
            <a:ext cx="6394896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99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9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807773"/>
            <a:ext cx="86945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168309"/>
            <a:ext cx="86945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073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862523"/>
            <a:ext cx="4284266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862523"/>
            <a:ext cx="4284266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41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72505"/>
            <a:ext cx="8694539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94272"/>
            <a:ext cx="426457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183532"/>
            <a:ext cx="426457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94272"/>
            <a:ext cx="4285579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183532"/>
            <a:ext cx="4285579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863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397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385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66513"/>
            <a:ext cx="5103316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16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16006"/>
            <a:ext cx="3251264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66513"/>
            <a:ext cx="5103316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972026"/>
            <a:ext cx="3251264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60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72505"/>
            <a:ext cx="86945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862523"/>
            <a:ext cx="86945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69B07-149C-480A-A890-BD4AE7787C02}" type="datetimeFigureOut">
              <a:rPr lang="en-NL" smtClean="0"/>
              <a:t>29/08/2025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3003082"/>
            <a:ext cx="340221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3003082"/>
            <a:ext cx="226814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88FA2-8ECF-470E-9652-9E1AA382B64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581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CD4A7-F7A7-A873-E442-DAF8731FE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different colored graphs&#10;&#10;AI-generated content may be incorrect.">
            <a:extLst>
              <a:ext uri="{FF2B5EF4-FFF2-40B4-BE49-F238E27FC236}">
                <a16:creationId xmlns:a16="http://schemas.microsoft.com/office/drawing/2014/main" id="{0ACD085B-9EE5-E154-AF56-A4926723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6"/>
          <a:stretch>
            <a:fillRect/>
          </a:stretch>
        </p:blipFill>
        <p:spPr>
          <a:xfrm>
            <a:off x="5314541" y="0"/>
            <a:ext cx="4791424" cy="3258024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ollage of different colored graphs&#10;&#10;AI-generated content may be incorrect.">
            <a:extLst>
              <a:ext uri="{FF2B5EF4-FFF2-40B4-BE49-F238E27FC236}">
                <a16:creationId xmlns:a16="http://schemas.microsoft.com/office/drawing/2014/main" id="{90EC7397-EA6C-77D7-6C39-13B9AFD13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6"/>
          <a:stretch>
            <a:fillRect/>
          </a:stretch>
        </p:blipFill>
        <p:spPr>
          <a:xfrm>
            <a:off x="0" y="0"/>
            <a:ext cx="5312100" cy="3258024"/>
          </a:xfrm>
          <a:prstGeom prst="rect">
            <a:avLst/>
          </a:prstGeom>
          <a:ln>
            <a:noFill/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569EAD-9D7D-BDBA-C227-0ABF751DEFF0}"/>
              </a:ext>
            </a:extLst>
          </p:cNvPr>
          <p:cNvSpPr/>
          <p:nvPr/>
        </p:nvSpPr>
        <p:spPr>
          <a:xfrm>
            <a:off x="0" y="0"/>
            <a:ext cx="10080625" cy="3258024"/>
          </a:xfrm>
          <a:prstGeom prst="roundRect">
            <a:avLst>
              <a:gd name="adj" fmla="val 1617"/>
            </a:avLst>
          </a:prstGeom>
          <a:gradFill flip="none" rotWithShape="1">
            <a:gsLst>
              <a:gs pos="18000">
                <a:srgbClr val="000000">
                  <a:alpha val="80000"/>
                </a:srgbClr>
              </a:gs>
              <a:gs pos="0">
                <a:schemeClr val="tx1">
                  <a:lumMod val="100000"/>
                  <a:alpha val="85000"/>
                </a:schemeClr>
              </a:gs>
              <a:gs pos="56000">
                <a:schemeClr val="tx1">
                  <a:lumMod val="100000"/>
                  <a:alpha val="70000"/>
                </a:schemeClr>
              </a:gs>
              <a:gs pos="35000">
                <a:schemeClr val="tx1">
                  <a:lumMod val="100000"/>
                  <a:alpha val="75000"/>
                </a:schemeClr>
              </a:gs>
              <a:gs pos="100000">
                <a:schemeClr val="tx1">
                  <a:alpha val="2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4" name="AutoShape 2" descr="Headphones Logo Design">
            <a:extLst>
              <a:ext uri="{FF2B5EF4-FFF2-40B4-BE49-F238E27FC236}">
                <a16:creationId xmlns:a16="http://schemas.microsoft.com/office/drawing/2014/main" id="{365B9FD1-6A3B-E50C-F2BF-E1B76B7762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146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DB843A-8B77-FC1C-220A-9501E09E846A}"/>
              </a:ext>
            </a:extLst>
          </p:cNvPr>
          <p:cNvGrpSpPr/>
          <p:nvPr/>
        </p:nvGrpSpPr>
        <p:grpSpPr>
          <a:xfrm>
            <a:off x="682527" y="2281515"/>
            <a:ext cx="540000" cy="540000"/>
            <a:chOff x="907800" y="2311512"/>
            <a:chExt cx="540000" cy="54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D09DCF-0B03-E098-3782-E1CD259D4ADC}"/>
                </a:ext>
              </a:extLst>
            </p:cNvPr>
            <p:cNvSpPr/>
            <p:nvPr/>
          </p:nvSpPr>
          <p:spPr>
            <a:xfrm>
              <a:off x="907800" y="2311512"/>
              <a:ext cx="540000" cy="540000"/>
            </a:xfrm>
            <a:prstGeom prst="ellipse">
              <a:avLst/>
            </a:prstGeom>
            <a:solidFill>
              <a:srgbClr val="3735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764CD7D-5ADA-7AA6-09C2-C0B0F15255DA}"/>
                </a:ext>
              </a:extLst>
            </p:cNvPr>
            <p:cNvSpPr/>
            <p:nvPr/>
          </p:nvSpPr>
          <p:spPr>
            <a:xfrm rot="5400000">
              <a:off x="1099889" y="2484220"/>
              <a:ext cx="249613" cy="19458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402CD9E-C4D2-197C-B5D8-B112F60838C1}"/>
              </a:ext>
            </a:extLst>
          </p:cNvPr>
          <p:cNvSpPr txBox="1"/>
          <p:nvPr/>
        </p:nvSpPr>
        <p:spPr>
          <a:xfrm>
            <a:off x="1112426" y="2662995"/>
            <a:ext cx="126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Podcast included</a:t>
            </a:r>
            <a:endParaRPr lang="en-NL" sz="9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472949A-DE8F-D8FC-93AD-021C25A7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0426" y="2277571"/>
            <a:ext cx="442744" cy="442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56CA6D-B6B8-A16A-ED27-43BB6F9573AF}"/>
              </a:ext>
            </a:extLst>
          </p:cNvPr>
          <p:cNvSpPr txBox="1"/>
          <p:nvPr/>
        </p:nvSpPr>
        <p:spPr>
          <a:xfrm>
            <a:off x="249736" y="497489"/>
            <a:ext cx="4942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Create Beautiful Stand-Alone and Interactive D3.js Charts with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8B6EC-5046-0815-E43B-76D388E85F29}"/>
              </a:ext>
            </a:extLst>
          </p:cNvPr>
          <p:cNvSpPr txBox="1"/>
          <p:nvPr/>
        </p:nvSpPr>
        <p:spPr>
          <a:xfrm>
            <a:off x="247295" y="1277435"/>
            <a:ext cx="4744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Learn how to integrate D3js JavaScript with Python. With application to D3 force-directed network graphs.</a:t>
            </a:r>
            <a:endParaRPr lang="en-NL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159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30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T</dc:creator>
  <cp:lastModifiedBy>E T</cp:lastModifiedBy>
  <cp:revision>11</cp:revision>
  <dcterms:created xsi:type="dcterms:W3CDTF">2025-08-26T18:33:52Z</dcterms:created>
  <dcterms:modified xsi:type="dcterms:W3CDTF">2025-08-29T17:53:02Z</dcterms:modified>
</cp:coreProperties>
</file>