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0" r:id="rId2"/>
  </p:sldIdLst>
  <p:sldSz cx="11520488" cy="467995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2F2F2"/>
    <a:srgbClr val="03A9F4"/>
    <a:srgbClr val="F4433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9" autoAdjust="0"/>
    <p:restoredTop sz="94660"/>
  </p:normalViewPr>
  <p:slideViewPr>
    <p:cSldViewPr snapToGrid="0">
      <p:cViewPr varScale="1">
        <p:scale>
          <a:sx n="130" d="100"/>
          <a:sy n="130" d="100"/>
        </p:scale>
        <p:origin x="75" y="6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440061" y="765909"/>
            <a:ext cx="8640366" cy="1629316"/>
          </a:xfrm>
        </p:spPr>
        <p:txBody>
          <a:bodyPr anchor="b"/>
          <a:lstStyle>
            <a:lvl1pPr algn="ctr"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440061" y="2458058"/>
            <a:ext cx="8640366" cy="1129904"/>
          </a:xfrm>
        </p:spPr>
        <p:txBody>
          <a:bodyPr/>
          <a:lstStyle>
            <a:lvl1pPr marL="0" indent="0" algn="ctr">
              <a:buNone/>
              <a:defRPr sz="1638"/>
            </a:lvl1pPr>
            <a:lvl2pPr marL="311993" indent="0" algn="ctr">
              <a:buNone/>
              <a:defRPr sz="1365"/>
            </a:lvl2pPr>
            <a:lvl3pPr marL="623987" indent="0" algn="ctr">
              <a:buNone/>
              <a:defRPr sz="1228"/>
            </a:lvl3pPr>
            <a:lvl4pPr marL="935980" indent="0" algn="ctr">
              <a:buNone/>
              <a:defRPr sz="1092"/>
            </a:lvl4pPr>
            <a:lvl5pPr marL="1247973" indent="0" algn="ctr">
              <a:buNone/>
              <a:defRPr sz="1092"/>
            </a:lvl5pPr>
            <a:lvl6pPr marL="1559966" indent="0" algn="ctr">
              <a:buNone/>
              <a:defRPr sz="1092"/>
            </a:lvl6pPr>
            <a:lvl7pPr marL="1871960" indent="0" algn="ctr">
              <a:buNone/>
              <a:defRPr sz="1092"/>
            </a:lvl7pPr>
            <a:lvl8pPr marL="2183953" indent="0" algn="ctr">
              <a:buNone/>
              <a:defRPr sz="1092"/>
            </a:lvl8pPr>
            <a:lvl9pPr marL="2495946" indent="0" algn="ctr">
              <a:buNone/>
              <a:defRPr sz="1092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0181780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42547621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244349" y="249164"/>
            <a:ext cx="2484105" cy="396604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92033" y="249164"/>
            <a:ext cx="7308310" cy="396604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242124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973523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6033" y="1166738"/>
            <a:ext cx="9936421" cy="1946729"/>
          </a:xfrm>
        </p:spPr>
        <p:txBody>
          <a:bodyPr anchor="b"/>
          <a:lstStyle>
            <a:lvl1pPr>
              <a:defRPr sz="409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6033" y="3131884"/>
            <a:ext cx="9936421" cy="1023739"/>
          </a:xfrm>
        </p:spPr>
        <p:txBody>
          <a:bodyPr/>
          <a:lstStyle>
            <a:lvl1pPr marL="0" indent="0">
              <a:buNone/>
              <a:defRPr sz="1638">
                <a:solidFill>
                  <a:schemeClr val="tx1">
                    <a:tint val="75000"/>
                  </a:schemeClr>
                </a:solidFill>
              </a:defRPr>
            </a:lvl1pPr>
            <a:lvl2pPr marL="311993" indent="0">
              <a:buNone/>
              <a:defRPr sz="1365">
                <a:solidFill>
                  <a:schemeClr val="tx1">
                    <a:tint val="75000"/>
                  </a:schemeClr>
                </a:solidFill>
              </a:defRPr>
            </a:lvl2pPr>
            <a:lvl3pPr marL="623987" indent="0">
              <a:buNone/>
              <a:defRPr sz="1228">
                <a:solidFill>
                  <a:schemeClr val="tx1">
                    <a:tint val="75000"/>
                  </a:schemeClr>
                </a:solidFill>
              </a:defRPr>
            </a:lvl3pPr>
            <a:lvl4pPr marL="93598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4pPr>
            <a:lvl5pPr marL="124797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5pPr>
            <a:lvl6pPr marL="155996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6pPr>
            <a:lvl7pPr marL="1871960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7pPr>
            <a:lvl8pPr marL="2183953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8pPr>
            <a:lvl9pPr marL="2495946" indent="0">
              <a:buNone/>
              <a:defRPr sz="109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0903278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92034" y="1245820"/>
            <a:ext cx="4896207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32247" y="1245820"/>
            <a:ext cx="4896207" cy="29693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418070426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4" y="249164"/>
            <a:ext cx="9936421" cy="904574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3535" y="1147238"/>
            <a:ext cx="4873706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93535" y="1709482"/>
            <a:ext cx="4873706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832247" y="1147238"/>
            <a:ext cx="4897708" cy="562244"/>
          </a:xfrm>
        </p:spPr>
        <p:txBody>
          <a:bodyPr anchor="b"/>
          <a:lstStyle>
            <a:lvl1pPr marL="0" indent="0">
              <a:buNone/>
              <a:defRPr sz="1638" b="1"/>
            </a:lvl1pPr>
            <a:lvl2pPr marL="311993" indent="0">
              <a:buNone/>
              <a:defRPr sz="1365" b="1"/>
            </a:lvl2pPr>
            <a:lvl3pPr marL="623987" indent="0">
              <a:buNone/>
              <a:defRPr sz="1228" b="1"/>
            </a:lvl3pPr>
            <a:lvl4pPr marL="935980" indent="0">
              <a:buNone/>
              <a:defRPr sz="1092" b="1"/>
            </a:lvl4pPr>
            <a:lvl5pPr marL="1247973" indent="0">
              <a:buNone/>
              <a:defRPr sz="1092" b="1"/>
            </a:lvl5pPr>
            <a:lvl6pPr marL="1559966" indent="0">
              <a:buNone/>
              <a:defRPr sz="1092" b="1"/>
            </a:lvl6pPr>
            <a:lvl7pPr marL="1871960" indent="0">
              <a:buNone/>
              <a:defRPr sz="1092" b="1"/>
            </a:lvl7pPr>
            <a:lvl8pPr marL="2183953" indent="0">
              <a:buNone/>
              <a:defRPr sz="1092" b="1"/>
            </a:lvl8pPr>
            <a:lvl9pPr marL="2495946" indent="0">
              <a:buNone/>
              <a:defRPr sz="1092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32247" y="1709482"/>
            <a:ext cx="4897708" cy="251439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327730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1742553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7404389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11997"/>
            <a:ext cx="371565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97708" y="673826"/>
            <a:ext cx="5832247" cy="3325798"/>
          </a:xfrm>
        </p:spPr>
        <p:txBody>
          <a:bodyPr/>
          <a:lstStyle>
            <a:lvl1pPr>
              <a:defRPr sz="2184"/>
            </a:lvl1pPr>
            <a:lvl2pPr>
              <a:defRPr sz="1911"/>
            </a:lvl2pPr>
            <a:lvl3pPr>
              <a:defRPr sz="1638"/>
            </a:lvl3pPr>
            <a:lvl4pPr>
              <a:defRPr sz="1365"/>
            </a:lvl4pPr>
            <a:lvl5pPr>
              <a:defRPr sz="1365"/>
            </a:lvl5pPr>
            <a:lvl6pPr>
              <a:defRPr sz="1365"/>
            </a:lvl6pPr>
            <a:lvl7pPr>
              <a:defRPr sz="1365"/>
            </a:lvl7pPr>
            <a:lvl8pPr>
              <a:defRPr sz="1365"/>
            </a:lvl8pPr>
            <a:lvl9pPr>
              <a:defRPr sz="136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403985"/>
            <a:ext cx="371565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12525077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3535" y="311997"/>
            <a:ext cx="3715657" cy="1091988"/>
          </a:xfrm>
        </p:spPr>
        <p:txBody>
          <a:bodyPr anchor="b"/>
          <a:lstStyle>
            <a:lvl1pPr>
              <a:defRPr sz="2184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97708" y="673826"/>
            <a:ext cx="5832247" cy="3325798"/>
          </a:xfrm>
        </p:spPr>
        <p:txBody>
          <a:bodyPr anchor="t"/>
          <a:lstStyle>
            <a:lvl1pPr marL="0" indent="0">
              <a:buNone/>
              <a:defRPr sz="2184"/>
            </a:lvl1pPr>
            <a:lvl2pPr marL="311993" indent="0">
              <a:buNone/>
              <a:defRPr sz="1911"/>
            </a:lvl2pPr>
            <a:lvl3pPr marL="623987" indent="0">
              <a:buNone/>
              <a:defRPr sz="1638"/>
            </a:lvl3pPr>
            <a:lvl4pPr marL="935980" indent="0">
              <a:buNone/>
              <a:defRPr sz="1365"/>
            </a:lvl4pPr>
            <a:lvl5pPr marL="1247973" indent="0">
              <a:buNone/>
              <a:defRPr sz="1365"/>
            </a:lvl5pPr>
            <a:lvl6pPr marL="1559966" indent="0">
              <a:buNone/>
              <a:defRPr sz="1365"/>
            </a:lvl6pPr>
            <a:lvl7pPr marL="1871960" indent="0">
              <a:buNone/>
              <a:defRPr sz="1365"/>
            </a:lvl7pPr>
            <a:lvl8pPr marL="2183953" indent="0">
              <a:buNone/>
              <a:defRPr sz="1365"/>
            </a:lvl8pPr>
            <a:lvl9pPr marL="2495946" indent="0">
              <a:buNone/>
              <a:defRPr sz="136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3535" y="1403985"/>
            <a:ext cx="3715657" cy="2601056"/>
          </a:xfrm>
        </p:spPr>
        <p:txBody>
          <a:bodyPr/>
          <a:lstStyle>
            <a:lvl1pPr marL="0" indent="0">
              <a:buNone/>
              <a:defRPr sz="1092"/>
            </a:lvl1pPr>
            <a:lvl2pPr marL="311993" indent="0">
              <a:buNone/>
              <a:defRPr sz="955"/>
            </a:lvl2pPr>
            <a:lvl3pPr marL="623987" indent="0">
              <a:buNone/>
              <a:defRPr sz="819"/>
            </a:lvl3pPr>
            <a:lvl4pPr marL="935980" indent="0">
              <a:buNone/>
              <a:defRPr sz="682"/>
            </a:lvl4pPr>
            <a:lvl5pPr marL="1247973" indent="0">
              <a:buNone/>
              <a:defRPr sz="682"/>
            </a:lvl5pPr>
            <a:lvl6pPr marL="1559966" indent="0">
              <a:buNone/>
              <a:defRPr sz="682"/>
            </a:lvl6pPr>
            <a:lvl7pPr marL="1871960" indent="0">
              <a:buNone/>
              <a:defRPr sz="682"/>
            </a:lvl7pPr>
            <a:lvl8pPr marL="2183953" indent="0">
              <a:buNone/>
              <a:defRPr sz="682"/>
            </a:lvl8pPr>
            <a:lvl9pPr marL="2495946" indent="0">
              <a:buNone/>
              <a:defRPr sz="682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252427638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92034" y="249164"/>
            <a:ext cx="9936421" cy="90457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92034" y="1245820"/>
            <a:ext cx="9936421" cy="296938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92033" y="4337621"/>
            <a:ext cx="259211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4D06C3-4B07-427E-9224-90193AEF272F}" type="datetimeFigureOut">
              <a:rPr lang="en-NL" smtClean="0"/>
              <a:t>19/07/2023</a:t>
            </a:fld>
            <a:endParaRPr lang="en-NL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816162" y="4337621"/>
            <a:ext cx="3888165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L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36345" y="4337621"/>
            <a:ext cx="2592110" cy="24916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19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144FB48-A993-4247-B607-7BFCADBCDE4A}" type="slidenum">
              <a:rPr lang="en-NL" smtClean="0"/>
              <a:t>‹#›</a:t>
            </a:fld>
            <a:endParaRPr lang="en-NL"/>
          </a:p>
        </p:txBody>
      </p:sp>
    </p:spTree>
    <p:extLst>
      <p:ext uri="{BB962C8B-B14F-4D97-AF65-F5344CB8AC3E}">
        <p14:creationId xmlns:p14="http://schemas.microsoft.com/office/powerpoint/2010/main" val="306234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623987" rtl="0" eaLnBrk="1" latinLnBrk="0" hangingPunct="1">
        <a:lnSpc>
          <a:spcPct val="90000"/>
        </a:lnSpc>
        <a:spcBef>
          <a:spcPct val="0"/>
        </a:spcBef>
        <a:buNone/>
        <a:defRPr sz="300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55997" indent="-155997" algn="l" defTabSz="623987" rtl="0" eaLnBrk="1" latinLnBrk="0" hangingPunct="1">
        <a:lnSpc>
          <a:spcPct val="90000"/>
        </a:lnSpc>
        <a:spcBef>
          <a:spcPts val="682"/>
        </a:spcBef>
        <a:buFont typeface="Arial" panose="020B0604020202020204" pitchFamily="34" charset="0"/>
        <a:buChar char="•"/>
        <a:defRPr sz="1911" kern="1200">
          <a:solidFill>
            <a:schemeClr val="tx1"/>
          </a:solidFill>
          <a:latin typeface="+mn-lt"/>
          <a:ea typeface="+mn-ea"/>
          <a:cs typeface="+mn-cs"/>
        </a:defRPr>
      </a:lvl1pPr>
      <a:lvl2pPr marL="46799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638" kern="1200">
          <a:solidFill>
            <a:schemeClr val="tx1"/>
          </a:solidFill>
          <a:latin typeface="+mn-lt"/>
          <a:ea typeface="+mn-ea"/>
          <a:cs typeface="+mn-cs"/>
        </a:defRPr>
      </a:lvl2pPr>
      <a:lvl3pPr marL="77998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365" kern="1200">
          <a:solidFill>
            <a:schemeClr val="tx1"/>
          </a:solidFill>
          <a:latin typeface="+mn-lt"/>
          <a:ea typeface="+mn-ea"/>
          <a:cs typeface="+mn-cs"/>
        </a:defRPr>
      </a:lvl3pPr>
      <a:lvl4pPr marL="109197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40397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71596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2027956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339950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651943" indent="-155997" algn="l" defTabSz="623987" rtl="0" eaLnBrk="1" latinLnBrk="0" hangingPunct="1">
        <a:lnSpc>
          <a:spcPct val="90000"/>
        </a:lnSpc>
        <a:spcBef>
          <a:spcPts val="341"/>
        </a:spcBef>
        <a:buFont typeface="Arial" panose="020B0604020202020204" pitchFamily="34" charset="0"/>
        <a:buChar char="•"/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1pPr>
      <a:lvl2pPr marL="31199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2pPr>
      <a:lvl3pPr marL="623987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3pPr>
      <a:lvl4pPr marL="93598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4pPr>
      <a:lvl5pPr marL="124797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5pPr>
      <a:lvl6pPr marL="155996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6pPr>
      <a:lvl7pPr marL="1871960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7pPr>
      <a:lvl8pPr marL="2183953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8pPr>
      <a:lvl9pPr marL="2495946" algn="l" defTabSz="623987" rtl="0" eaLnBrk="1" latinLnBrk="0" hangingPunct="1">
        <a:defRPr sz="122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797FB99B-7B31-CF9A-EC43-B7EC826C14F6}"/>
              </a:ext>
            </a:extLst>
          </p:cNvPr>
          <p:cNvSpPr/>
          <p:nvPr/>
        </p:nvSpPr>
        <p:spPr>
          <a:xfrm>
            <a:off x="5257238" y="147207"/>
            <a:ext cx="5887278" cy="4269686"/>
          </a:xfrm>
          <a:prstGeom prst="roundRect">
            <a:avLst>
              <a:gd name="adj" fmla="val 4049"/>
            </a:avLst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1" name="Rectangle: Rounded Corners 20">
            <a:extLst>
              <a:ext uri="{FF2B5EF4-FFF2-40B4-BE49-F238E27FC236}">
                <a16:creationId xmlns:a16="http://schemas.microsoft.com/office/drawing/2014/main" id="{94E57E38-940A-59F7-C109-38368008ED5A}"/>
              </a:ext>
            </a:extLst>
          </p:cNvPr>
          <p:cNvSpPr/>
          <p:nvPr/>
        </p:nvSpPr>
        <p:spPr>
          <a:xfrm>
            <a:off x="128477" y="147207"/>
            <a:ext cx="4719669" cy="4223547"/>
          </a:xfrm>
          <a:prstGeom prst="roundRect">
            <a:avLst>
              <a:gd name="adj" fmla="val 2665"/>
            </a:avLst>
          </a:prstGeom>
          <a:solidFill>
            <a:schemeClr val="tx1">
              <a:lumMod val="85000"/>
              <a:lumOff val="1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L" sz="1600" dirty="0">
              <a:solidFill>
                <a:schemeClr val="tx1"/>
              </a:solidFill>
              <a:highlight>
                <a:srgbClr val="FFFF00"/>
              </a:highlight>
              <a:latin typeface="+mj-lt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C56CCD67-C098-E7F6-6A1A-402DA8B30FD1}"/>
              </a:ext>
            </a:extLst>
          </p:cNvPr>
          <p:cNvSpPr txBox="1"/>
          <p:nvPr/>
        </p:nvSpPr>
        <p:spPr>
          <a:xfrm>
            <a:off x="375972" y="365929"/>
            <a:ext cx="289758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urier New" panose="02070309020205020404" pitchFamily="49" charset="0"/>
                <a:cs typeface="Courier New" panose="02070309020205020404" pitchFamily="49" charset="0"/>
              </a:rPr>
              <a:t>pip install d3blocks</a:t>
            </a:r>
            <a:endParaRPr lang="en-NL" sz="14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2562E80F-E355-3388-75D3-7EE2C18AE1D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1A1A1A"/>
              </a:clrFrom>
              <a:clrTo>
                <a:srgbClr val="1A1A1A">
                  <a:alpha val="0"/>
                </a:srgbClr>
              </a:clrTo>
            </a:clrChange>
          </a:blip>
          <a:srcRect r="9678"/>
          <a:stretch/>
        </p:blipFill>
        <p:spPr>
          <a:xfrm>
            <a:off x="276042" y="799626"/>
            <a:ext cx="4485622" cy="3441060"/>
          </a:xfrm>
          <a:prstGeom prst="rect">
            <a:avLst/>
          </a:prstGeom>
        </p:spPr>
      </p:pic>
      <p:pic>
        <p:nvPicPr>
          <p:cNvPr id="24" name="Picture 23" descr="A diagram of a network&#10;&#10;Description automatically generated">
            <a:extLst>
              <a:ext uri="{FF2B5EF4-FFF2-40B4-BE49-F238E27FC236}">
                <a16:creationId xmlns:a16="http://schemas.microsoft.com/office/drawing/2014/main" id="{B3AE9654-0781-9E8C-D8BB-7ACED2BDA841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EFEFE"/>
              </a:clrFrom>
              <a:clrTo>
                <a:srgbClr val="FEFEFE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57238" y="147207"/>
            <a:ext cx="5887279" cy="4269687"/>
          </a:xfrm>
          <a:prstGeom prst="rect">
            <a:avLst/>
          </a:prstGeom>
          <a:ln>
            <a:solidFill>
              <a:srgbClr val="F2F2F2"/>
            </a:solidFill>
          </a:ln>
        </p:spPr>
      </p:pic>
    </p:spTree>
    <p:extLst>
      <p:ext uri="{BB962C8B-B14F-4D97-AF65-F5344CB8AC3E}">
        <p14:creationId xmlns:p14="http://schemas.microsoft.com/office/powerpoint/2010/main" val="34679019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 2013 - 2022</Template>
  <TotalTime>31922</TotalTime>
  <Words>3</Words>
  <Application>Microsoft Office PowerPoint</Application>
  <PresentationFormat>Custom</PresentationFormat>
  <Paragraphs>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Courier New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playground</dc:creator>
  <cp:lastModifiedBy>Erdogan Taskesen</cp:lastModifiedBy>
  <cp:revision>46</cp:revision>
  <dcterms:created xsi:type="dcterms:W3CDTF">2021-07-27T19:25:11Z</dcterms:created>
  <dcterms:modified xsi:type="dcterms:W3CDTF">2023-07-19T09:05:36Z</dcterms:modified>
</cp:coreProperties>
</file>