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B616-8F91-4697-816D-8707315BB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6DB4F-C9CE-4C54-BC6A-399150612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BB0F8-B948-4538-B342-381F9EB0C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39D1-C042-4CFA-AAA8-13933A37B70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8377D-8B5F-4051-BA6B-3961D9C5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ECB9C-D516-4DCA-B428-DA7BE8D9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EE51-1D0F-4728-A0B6-98828048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1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5AA3B-FDF4-4647-8A6F-4C033017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C9938-EB81-4736-B168-73C7FEBB7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7B881-5CF7-4B2F-BECA-D2A0EFC9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39D1-C042-4CFA-AAA8-13933A37B70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5F788-5E03-4D6A-A6DA-E0E69AF5E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1100C-37BB-4EC9-8A97-1730B0725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EE51-1D0F-4728-A0B6-98828048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3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2E2387-403F-4972-8984-ADDD844D37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E06AF-D5F2-4AE2-9ECB-DE4742B6E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71D02-54EA-4393-BAB0-0E551599B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39D1-C042-4CFA-AAA8-13933A37B70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CE3CC-5FCA-41D3-A0FD-4F33B1CBC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7DFDD-5CF7-414D-8871-9B192C0FC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EE51-1D0F-4728-A0B6-98828048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545B5-BE9E-4902-9976-83E38EFA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51A97-60D6-46D3-81C4-EFFD384E6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4EFE1-7F6C-443A-ADF8-3019D330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39D1-C042-4CFA-AAA8-13933A37B70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ADC06-D221-4BC8-8D1B-2AD2D2555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5A3EB-EFB9-4EAF-B434-2C47D528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EE51-1D0F-4728-A0B6-98828048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6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175E2-0323-42A8-AFDD-54EFA05D6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60F32-2DCE-4FB0-AC16-3F51C424D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0E592-2266-4651-94E2-139FE062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39D1-C042-4CFA-AAA8-13933A37B70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A09C2-3F30-459A-8AD5-60EFFC82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C2EEF-5341-4EF5-8C07-EA413C7D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EE51-1D0F-4728-A0B6-98828048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1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38DB1-8822-482C-9DA2-809403729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FCF2B-A07D-49AB-944D-198E92CC0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40C9D-656E-469F-8CAB-3685E9046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7107C-8FD1-43EF-BD05-07C9AC105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39D1-C042-4CFA-AAA8-13933A37B70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5AA93-16FC-481D-8107-CB973E65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293BC-9BFA-494E-891C-F5E7DAC0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EE51-1D0F-4728-A0B6-98828048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9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6892-DDC5-4958-939F-13AFEAD83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A4123-EB41-4E55-AA6C-843CE1E80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733B1-956D-4593-B994-FD5B8A7E4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B8EF3C-17FC-4CFA-914D-3DD59719D5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AF551E-5B32-437F-B6E0-4E1F85E0D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EB3A3E-CBE8-4696-9702-891CB278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39D1-C042-4CFA-AAA8-13933A37B70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008142-C5B0-4B43-9D6F-1F1B36EEE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C70541-D9C1-483C-89BA-5EB2E445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EE51-1D0F-4728-A0B6-98828048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7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D2666-65A9-4496-B4B5-A025060C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E07B0-5357-4392-AC26-1C942002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39D1-C042-4CFA-AAA8-13933A37B70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14E50-BB13-4DFD-B4AE-627C9FAE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D7D0B-B1EA-4507-B481-2175E62E5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EE51-1D0F-4728-A0B6-98828048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1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B3A37-390A-4F31-ADE8-760E5E81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39D1-C042-4CFA-AAA8-13933A37B70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49121-8C91-4AA7-924B-A4CCA674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75652-66BB-4BF4-A120-769F9B486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EE51-1D0F-4728-A0B6-98828048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4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F36C0-9B09-46AE-9E89-356213C35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8220A-EC63-4B64-8273-BE34A04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2193C-2003-4FD8-BE2F-C332FA5A7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BC92C-F5F9-4C9E-9F94-7DEBADD3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39D1-C042-4CFA-AAA8-13933A37B70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DDD9C-C6FC-49B9-83EF-4696EF03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0B739-B903-45F2-8EFE-82BD5BEF8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EE51-1D0F-4728-A0B6-98828048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6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82B71-200E-4C57-A9D7-A487CB97A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A6F2A0-C135-4BB3-B682-7B98E6F07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4D6DB-CEFF-4F9D-9A6B-6DE4D1316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8CE52-594A-47D6-A325-D9B0912B9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39D1-C042-4CFA-AAA8-13933A37B70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81877-EE91-460B-8AB7-BC5063946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34776-7716-41B1-81F3-41FF85E9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EE51-1D0F-4728-A0B6-98828048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3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55C009-2D5F-41CD-A97B-762ADEAF1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FF80D-CEAB-4377-A80D-EE4EF00DE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279AF-F730-489C-AC0A-FF7ECBFE2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239D1-C042-4CFA-AAA8-13933A37B70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E4B8F-17CC-47BF-94F3-FD2E51B8F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5DF6-2D4F-4697-8169-7D7543C83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AEE51-1D0F-4728-A0B6-98828048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5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CA9E-4AAB-450D-B4AC-D778A66BFA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on binary power simulations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6FF77-68EF-47A2-ADAE-ABA142BF4E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4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8440-63BA-4DC7-9F2A-E719F812D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24C2E-987A-4EF2-8F5E-F896B08AA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major concern was that simulations need to be specified (directly or indirectly) within a fully conditional model, i.e., conditional on EVERYTHING including the pretest.</a:t>
            </a:r>
          </a:p>
          <a:p>
            <a:r>
              <a:rPr lang="en-US" dirty="0"/>
              <a:t>But the </a:t>
            </a:r>
            <a:r>
              <a:rPr lang="en-US" dirty="0" err="1"/>
              <a:t>estimands</a:t>
            </a:r>
            <a:r>
              <a:rPr lang="en-US" dirty="0"/>
              <a:t> have to come from a model which is marginal over non-randomizable variables (pretest and responder status).</a:t>
            </a:r>
          </a:p>
          <a:p>
            <a:r>
              <a:rPr lang="en-US" dirty="0"/>
              <a:t>So we would need to be able to translate one model to the other, in order to know what are the true values of the </a:t>
            </a:r>
            <a:r>
              <a:rPr lang="en-US" dirty="0" err="1"/>
              <a:t>estimands</a:t>
            </a:r>
            <a:r>
              <a:rPr lang="en-US" dirty="0"/>
              <a:t> we’re estimating.</a:t>
            </a:r>
          </a:p>
          <a:p>
            <a:r>
              <a:rPr lang="en-US" dirty="0"/>
              <a:t>This can be done in various simpler cases, but gets difficult with non-identity link functions, unequal responder probabilities, and correlations between everything and everything else.</a:t>
            </a:r>
          </a:p>
        </p:txBody>
      </p:sp>
    </p:spTree>
    <p:extLst>
      <p:ext uri="{BB962C8B-B14F-4D97-AF65-F5344CB8AC3E}">
        <p14:creationId xmlns:p14="http://schemas.microsoft.com/office/powerpoint/2010/main" val="374262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50F6-26E6-471E-8750-93526569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I now think that there is an ugly but good general way to construct marginal probabilities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60E3B-8C0C-47D5-9389-8111CC923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pretest-posttest setting: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86D104-FBB6-4FAD-A254-A9393A215FCF}"/>
                  </a:ext>
                </a:extLst>
              </p:cNvPr>
              <p:cNvSpPr txBox="1"/>
              <p:nvPr/>
            </p:nvSpPr>
            <p:spPr>
              <a:xfrm>
                <a:off x="638175" y="2420880"/>
                <a:ext cx="10515600" cy="3799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𝑁𝑅</m:t>
                                  </m:r>
                                </m:sub>
                              </m:s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𝑁𝑅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𝑁𝑅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𝑁𝑅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𝑁𝑅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𝑁𝑅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86D104-FBB6-4FAD-A254-A9393A215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75" y="2420880"/>
                <a:ext cx="10515600" cy="3799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88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BD0CA-9C4F-42AE-9AB8-301F24006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8D486-50D6-4949-BA21-86363664A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That means you just need equations for response probability given everything that happened before, and for posttest given everything that happened before.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also include more waves, but to avoid rapidly increasing numbers of parameters to impute, it would be important to use very few interactions in the extra equations. 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A02AD3-BC9A-4CE0-85F9-1586ED63D67B}"/>
                  </a:ext>
                </a:extLst>
              </p:cNvPr>
              <p:cNvSpPr txBox="1"/>
              <p:nvPr/>
            </p:nvSpPr>
            <p:spPr>
              <a:xfrm>
                <a:off x="914400" y="3257169"/>
                <a:ext cx="9991725" cy="904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𝑁𝑅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𝑁𝑅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A02AD3-BC9A-4CE0-85F9-1586ED63D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257169"/>
                <a:ext cx="9991725" cy="9048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54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A4AFC-6EF8-4412-8139-43EBC42F1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5EC20-A5C7-4D08-896D-7F6ED02B1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it looks like we have a way of simulating data and also checking to see whether model estimates from that data are unbiased</a:t>
            </a:r>
            <a:r>
              <a:rPr lang="en-US"/>
              <a:t>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77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226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Progress on binary power simulations</vt:lpstr>
      <vt:lpstr>PowerPoint Presentation</vt:lpstr>
      <vt:lpstr>But I now think that there is an ugly but good general way to construct marginal probabilities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on binary power simulations</dc:title>
  <dc:creator>John Dziak</dc:creator>
  <cp:lastModifiedBy>John Dziak</cp:lastModifiedBy>
  <cp:revision>5</cp:revision>
  <dcterms:created xsi:type="dcterms:W3CDTF">2022-04-19T22:21:30Z</dcterms:created>
  <dcterms:modified xsi:type="dcterms:W3CDTF">2022-04-19T23:50:38Z</dcterms:modified>
</cp:coreProperties>
</file>