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09C6-5533-479D-8B91-246E5DBA41A1}" type="datetimeFigureOut">
              <a:rPr lang="en-US" smtClean="0"/>
              <a:t>29.12.2015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8178-EF70-495F-83FC-4C860E6A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game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</a:t>
            </a:r>
            <a:r>
              <a:rPr lang="en-US" dirty="0" err="1" smtClean="0"/>
              <a:t>Delyan</a:t>
            </a:r>
            <a:r>
              <a:rPr lang="en-US" dirty="0" smtClean="0"/>
              <a:t> </a:t>
            </a:r>
            <a:r>
              <a:rPr lang="en-US" dirty="0" err="1" smtClean="0"/>
              <a:t>Dobrev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project about?</a:t>
            </a:r>
          </a:p>
          <a:p>
            <a:r>
              <a:rPr lang="en-US" dirty="0" smtClean="0"/>
              <a:t>Why did I chose Node.js?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Little to none boiler plate code (TCP server).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Dynamically typed language.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be integrated with C++ libraries.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It’s a JavaScript course </a:t>
            </a:r>
            <a:r>
              <a:rPr lang="en-US" dirty="0" err="1" smtClean="0"/>
              <a:t>duuh</a:t>
            </a:r>
            <a:r>
              <a:rPr lang="en-US" dirty="0" smtClean="0"/>
              <a:t>..</a:t>
            </a:r>
          </a:p>
          <a:p>
            <a:r>
              <a:rPr lang="en-US" dirty="0" smtClean="0"/>
              <a:t>What is the server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7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Node.js game server</vt:lpstr>
      <vt:lpstr>The 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game server</dc:title>
  <dc:creator>Delio</dc:creator>
  <cp:lastModifiedBy>Delio</cp:lastModifiedBy>
  <cp:revision>6</cp:revision>
  <dcterms:created xsi:type="dcterms:W3CDTF">2015-12-29T18:31:18Z</dcterms:created>
  <dcterms:modified xsi:type="dcterms:W3CDTF">2015-12-29T18:39:15Z</dcterms:modified>
</cp:coreProperties>
</file>