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97616-C33E-474E-B0C2-55F8F7C73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54C20-63D9-4A87-823C-F7768764E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B5897-FDB2-4CA3-BDAF-4F73C2BC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B62B-4F0F-4C93-8CD2-4876F584EF53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7F37C-0EBB-4D5C-AB84-0F01FFBF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3557C-E0BE-4A9F-B6A2-8A6F6E6F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0491-B370-47F9-AAC7-2503786683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217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1A98-0B3F-4F72-B298-EB59F7D5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78391-2DD8-4FDE-BB78-36F86B801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F313B-F288-4C06-8A85-15B7C53C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B62B-4F0F-4C93-8CD2-4876F584EF53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91374-D256-4BE4-910E-7BCC0CEA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EF1A6-6361-46F9-B64F-8BADBD0A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0491-B370-47F9-AAC7-2503786683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157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D48D2C-23BB-4344-B99B-5D8FC2A90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39586-D8F4-4059-99E0-27992921A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D48B8-DEC3-4E0F-ABD4-8976D758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B62B-4F0F-4C93-8CD2-4876F584EF53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9A068-AB17-4C99-A998-7F70A12D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11904-EF10-469B-BD57-2F641489E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0491-B370-47F9-AAC7-2503786683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701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3CD7-AED8-489A-B752-21C12535B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26C47-8909-4EAE-B9A3-168C67FF0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D120F-D70A-4774-BD77-99B6E6EA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B62B-4F0F-4C93-8CD2-4876F584EF53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5562A-AF04-48D8-A08E-7A674D6A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AD8EE-4227-463C-9FC5-D61D4AEE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0491-B370-47F9-AAC7-2503786683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331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23F5-08AB-4384-A57D-197ED56F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869E9-424B-43A1-9F47-B83FEC3C6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42C23-A3F9-43AC-808B-C36A4C68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B62B-4F0F-4C93-8CD2-4876F584EF53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F602E-69EE-45E4-942F-28655C54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15908-25A7-4450-AF0D-CBE502B4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0491-B370-47F9-AAC7-2503786683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332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5311-23C3-47BB-A789-0302EC24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4E759-760D-4629-AB66-948D79CB3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C0699-228F-4845-84ED-F436FBE38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D825D-6B08-4174-8E4B-ECC6A922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B62B-4F0F-4C93-8CD2-4876F584EF53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ACDB-AFB9-4A72-9D38-0D0BB9F6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846BA-3215-4150-B115-D79D3CA5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0491-B370-47F9-AAC7-2503786683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44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CB70-F93E-466C-829C-85EB5D815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42979-4E33-48E8-B7B7-A288BB089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94E7D-B6BE-49FB-AC2C-16DC3A087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32EE1-06BB-457E-BFFD-5EA2FF8B5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2BBAA-198D-4958-8900-7E324656B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8859FA-8B50-4F4F-9BA2-676A77DD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B62B-4F0F-4C93-8CD2-4876F584EF53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41F22-85F9-413C-BCC0-DCB67E72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779EA-5015-40AF-86A9-98FF4571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0491-B370-47F9-AAC7-2503786683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777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3E81B-E19B-4B67-9DE3-D69D9EDB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91CB4-2047-477D-88DE-F47FAAB59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B62B-4F0F-4C93-8CD2-4876F584EF53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64099-3AF8-4187-A485-628E3F07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1DEE05-90A4-4F31-8952-5D09CFEA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0491-B370-47F9-AAC7-2503786683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884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1A415-A2A9-40D5-9B80-B4827DA0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B62B-4F0F-4C93-8CD2-4876F584EF53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00847-E02B-4BD5-9855-E848B8E3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FB636-EF0E-463B-BAEB-350F777E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0491-B370-47F9-AAC7-2503786683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716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9FB4-3B51-4AC1-B654-AD60CE190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777DA-3D94-436E-A115-862CAF038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962D5-B1EF-47FB-BFE5-EB858A4B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E0F08-FD7C-4452-B8F8-7637C452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B62B-4F0F-4C93-8CD2-4876F584EF53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B1139-6868-49FA-B289-C043D96F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61F12-DA7A-4800-8665-19B8D1F1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0491-B370-47F9-AAC7-2503786683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959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7C44-BAC6-468D-A03D-4CE2E6149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F2A26-D30E-445F-A8E8-4343693A9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F988A-14C6-470F-A2DF-AFB1F7CBC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263B4-3F5F-4025-9A9D-BAA92709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B62B-4F0F-4C93-8CD2-4876F584EF53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7781D-FA95-401D-B4A2-A8C62DAF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4CCBC-CCB9-4915-8711-417779FE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0491-B370-47F9-AAC7-2503786683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423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EB823A-8AA1-43E4-9263-145409806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B362A-E83C-421E-BEBC-F4884A8BD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806B9-F132-4EAF-8D47-B6C06DE54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7B62B-4F0F-4C93-8CD2-4876F584EF53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3037-1396-4E8B-BD77-F1EE0967C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B8F35-B288-4208-AB3F-C92E5AA9B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E0491-B370-47F9-AAC7-2503786683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516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5CE0BB-ACE3-4878-86C8-19889E84A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6" y="550284"/>
            <a:ext cx="2339985" cy="14436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5AE79B-7C95-4C59-BF92-32BD40E12438}"/>
              </a:ext>
            </a:extLst>
          </p:cNvPr>
          <p:cNvSpPr txBox="1"/>
          <p:nvPr/>
        </p:nvSpPr>
        <p:spPr>
          <a:xfrm>
            <a:off x="136286" y="180952"/>
            <a:ext cx="45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1E7898-8320-4D36-9F58-42FAB3A6D6DE}"/>
              </a:ext>
            </a:extLst>
          </p:cNvPr>
          <p:cNvSpPr txBox="1"/>
          <p:nvPr/>
        </p:nvSpPr>
        <p:spPr>
          <a:xfrm>
            <a:off x="2686970" y="191474"/>
            <a:ext cx="45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2.</a:t>
            </a:r>
          </a:p>
        </p:txBody>
      </p:sp>
      <p:pic>
        <p:nvPicPr>
          <p:cNvPr id="9" name="Picture 2" descr="Image result for mini breadboard">
            <a:extLst>
              <a:ext uri="{FF2B5EF4-FFF2-40B4-BE49-F238E27FC236}">
                <a16:creationId xmlns:a16="http://schemas.microsoft.com/office/drawing/2014/main" id="{B51D649A-9ACE-45BA-B122-E31AAB2031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26"/>
          <a:stretch/>
        </p:blipFill>
        <p:spPr bwMode="auto">
          <a:xfrm>
            <a:off x="2717451" y="560807"/>
            <a:ext cx="1623636" cy="144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usb c to micro usb cable">
            <a:extLst>
              <a:ext uri="{FF2B5EF4-FFF2-40B4-BE49-F238E27FC236}">
                <a16:creationId xmlns:a16="http://schemas.microsoft.com/office/drawing/2014/main" id="{C984591A-F405-4E69-B76C-CD8F5E7BD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267" y="361128"/>
            <a:ext cx="1623636" cy="162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5C9F56-2EC7-4945-BFA6-966AF556D044}"/>
              </a:ext>
            </a:extLst>
          </p:cNvPr>
          <p:cNvSpPr txBox="1"/>
          <p:nvPr/>
        </p:nvSpPr>
        <p:spPr>
          <a:xfrm>
            <a:off x="4129635" y="183271"/>
            <a:ext cx="45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3.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9E6762-EC95-40B7-BD69-5E9B4A25C915}"/>
              </a:ext>
            </a:extLst>
          </p:cNvPr>
          <p:cNvSpPr txBox="1"/>
          <p:nvPr/>
        </p:nvSpPr>
        <p:spPr>
          <a:xfrm>
            <a:off x="6461947" y="176462"/>
            <a:ext cx="45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4.</a:t>
            </a:r>
          </a:p>
        </p:txBody>
      </p:sp>
      <p:pic>
        <p:nvPicPr>
          <p:cNvPr id="19" name="Picture 8" descr="Image result for ESP 01">
            <a:extLst>
              <a:ext uri="{FF2B5EF4-FFF2-40B4-BE49-F238E27FC236}">
                <a16:creationId xmlns:a16="http://schemas.microsoft.com/office/drawing/2014/main" id="{BB0E01D8-368E-4103-A216-0A3C4D3A1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281" y="460887"/>
            <a:ext cx="1623636" cy="162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2F72D3-B620-4B89-8FBF-5A40BDF34FF9}"/>
              </a:ext>
            </a:extLst>
          </p:cNvPr>
          <p:cNvSpPr txBox="1"/>
          <p:nvPr/>
        </p:nvSpPr>
        <p:spPr>
          <a:xfrm>
            <a:off x="8570281" y="173447"/>
            <a:ext cx="45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5.</a:t>
            </a:r>
          </a:p>
        </p:txBody>
      </p:sp>
      <p:pic>
        <p:nvPicPr>
          <p:cNvPr id="23" name="Picture 10" descr="Image result for LEDs">
            <a:extLst>
              <a:ext uri="{FF2B5EF4-FFF2-40B4-BE49-F238E27FC236}">
                <a16:creationId xmlns:a16="http://schemas.microsoft.com/office/drawing/2014/main" id="{C21EEB4C-3777-46A1-86DB-046FEE48A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611" y="542779"/>
            <a:ext cx="1830115" cy="162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84D5CAC-C841-45D7-970D-1D2F3520A3AF}"/>
              </a:ext>
            </a:extLst>
          </p:cNvPr>
          <p:cNvSpPr txBox="1"/>
          <p:nvPr/>
        </p:nvSpPr>
        <p:spPr>
          <a:xfrm>
            <a:off x="9865296" y="173446"/>
            <a:ext cx="45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6.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660AB1-D6D0-40D5-B203-DA4CB077F5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8263" y="545795"/>
            <a:ext cx="1661037" cy="1250969"/>
          </a:xfrm>
          <a:prstGeom prst="rect">
            <a:avLst/>
          </a:prstGeom>
        </p:spPr>
      </p:pic>
      <p:pic>
        <p:nvPicPr>
          <p:cNvPr id="29" name="Picture 12" descr="Image result for 5v buzzer">
            <a:extLst>
              <a:ext uri="{FF2B5EF4-FFF2-40B4-BE49-F238E27FC236}">
                <a16:creationId xmlns:a16="http://schemas.microsoft.com/office/drawing/2014/main" id="{8F1B45CB-6BA4-4010-9AD8-D1D83D8B2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02" y="2649070"/>
            <a:ext cx="1466198" cy="146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DAD0914-2EFC-4EE6-B7C1-CF7382AD7EC3}"/>
              </a:ext>
            </a:extLst>
          </p:cNvPr>
          <p:cNvSpPr txBox="1"/>
          <p:nvPr/>
        </p:nvSpPr>
        <p:spPr>
          <a:xfrm>
            <a:off x="136286" y="2473359"/>
            <a:ext cx="45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7.</a:t>
            </a:r>
          </a:p>
        </p:txBody>
      </p:sp>
      <p:pic>
        <p:nvPicPr>
          <p:cNvPr id="33" name="Picture 14" descr="Image result for push button">
            <a:extLst>
              <a:ext uri="{FF2B5EF4-FFF2-40B4-BE49-F238E27FC236}">
                <a16:creationId xmlns:a16="http://schemas.microsoft.com/office/drawing/2014/main" id="{7AC01DB2-7EEF-4E13-B9C5-A288ABD55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060" y="2725507"/>
            <a:ext cx="1822451" cy="136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BB2C2BA-52E6-4339-A25F-6011A188AA22}"/>
              </a:ext>
            </a:extLst>
          </p:cNvPr>
          <p:cNvSpPr txBox="1"/>
          <p:nvPr/>
        </p:nvSpPr>
        <p:spPr>
          <a:xfrm>
            <a:off x="1930613" y="2469447"/>
            <a:ext cx="45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8.</a:t>
            </a:r>
          </a:p>
        </p:txBody>
      </p:sp>
      <p:pic>
        <p:nvPicPr>
          <p:cNvPr id="37" name="Picture 16" descr="Image result for BOURNS 3386F potentiometer">
            <a:extLst>
              <a:ext uri="{FF2B5EF4-FFF2-40B4-BE49-F238E27FC236}">
                <a16:creationId xmlns:a16="http://schemas.microsoft.com/office/drawing/2014/main" id="{F1283C3D-5A6B-486F-B41F-9A9C24DD2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511" y="2725507"/>
            <a:ext cx="1403664" cy="140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2AFFF98-DADA-4FC8-88B4-FBEE90B7F7A4}"/>
              </a:ext>
            </a:extLst>
          </p:cNvPr>
          <p:cNvSpPr txBox="1"/>
          <p:nvPr/>
        </p:nvSpPr>
        <p:spPr>
          <a:xfrm>
            <a:off x="3603695" y="2472450"/>
            <a:ext cx="45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9.</a:t>
            </a:r>
          </a:p>
        </p:txBody>
      </p:sp>
      <p:pic>
        <p:nvPicPr>
          <p:cNvPr id="41" name="Picture 18" descr="Image result for ldr">
            <a:extLst>
              <a:ext uri="{FF2B5EF4-FFF2-40B4-BE49-F238E27FC236}">
                <a16:creationId xmlns:a16="http://schemas.microsoft.com/office/drawing/2014/main" id="{72F84825-94DE-4B0A-BF4F-FF35B77B4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991" y="2725507"/>
            <a:ext cx="1917381" cy="126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E1EA848-31AA-4AE5-AFCE-080F48B2DBA2}"/>
              </a:ext>
            </a:extLst>
          </p:cNvPr>
          <p:cNvSpPr txBox="1"/>
          <p:nvPr/>
        </p:nvSpPr>
        <p:spPr>
          <a:xfrm>
            <a:off x="5327843" y="2395603"/>
            <a:ext cx="57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10.</a:t>
            </a:r>
          </a:p>
        </p:txBody>
      </p:sp>
      <p:pic>
        <p:nvPicPr>
          <p:cNvPr id="45" name="Picture 20" descr="Image result for tmp36">
            <a:extLst>
              <a:ext uri="{FF2B5EF4-FFF2-40B4-BE49-F238E27FC236}">
                <a16:creationId xmlns:a16="http://schemas.microsoft.com/office/drawing/2014/main" id="{4B328D35-31FD-4807-9240-B414FE8DB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555" y="2611174"/>
            <a:ext cx="1623636" cy="162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C579C07-AF35-4DCB-97C2-3908A31DD11C}"/>
              </a:ext>
            </a:extLst>
          </p:cNvPr>
          <p:cNvSpPr txBox="1"/>
          <p:nvPr/>
        </p:nvSpPr>
        <p:spPr>
          <a:xfrm>
            <a:off x="7369338" y="2360038"/>
            <a:ext cx="57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11.</a:t>
            </a:r>
          </a:p>
        </p:txBody>
      </p:sp>
      <p:pic>
        <p:nvPicPr>
          <p:cNvPr id="49" name="Picture 22" descr="Image result for ultrasonic sensor">
            <a:extLst>
              <a:ext uri="{FF2B5EF4-FFF2-40B4-BE49-F238E27FC236}">
                <a16:creationId xmlns:a16="http://schemas.microsoft.com/office/drawing/2014/main" id="{246FA354-2D31-4152-A48A-F2893A331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159" y="2677764"/>
            <a:ext cx="1822451" cy="155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8EE274D-4050-48CE-AB03-5BC3EE7B88FD}"/>
              </a:ext>
            </a:extLst>
          </p:cNvPr>
          <p:cNvSpPr txBox="1"/>
          <p:nvPr/>
        </p:nvSpPr>
        <p:spPr>
          <a:xfrm>
            <a:off x="9382945" y="2393333"/>
            <a:ext cx="57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12.</a:t>
            </a:r>
          </a:p>
        </p:txBody>
      </p:sp>
      <p:pic>
        <p:nvPicPr>
          <p:cNvPr id="53" name="Picture 26" descr="Image result for resistors">
            <a:extLst>
              <a:ext uri="{FF2B5EF4-FFF2-40B4-BE49-F238E27FC236}">
                <a16:creationId xmlns:a16="http://schemas.microsoft.com/office/drawing/2014/main" id="{4D8B60BC-8349-429C-84CA-7EA2A5492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506" y="4868111"/>
            <a:ext cx="1931931" cy="135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0299081-A291-4861-889E-7097E4B0A371}"/>
              </a:ext>
            </a:extLst>
          </p:cNvPr>
          <p:cNvSpPr txBox="1"/>
          <p:nvPr/>
        </p:nvSpPr>
        <p:spPr>
          <a:xfrm>
            <a:off x="65765" y="4498779"/>
            <a:ext cx="57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13.</a:t>
            </a:r>
          </a:p>
        </p:txBody>
      </p:sp>
      <p:pic>
        <p:nvPicPr>
          <p:cNvPr id="57" name="Picture 28" descr="Image result for dupont wires">
            <a:extLst>
              <a:ext uri="{FF2B5EF4-FFF2-40B4-BE49-F238E27FC236}">
                <a16:creationId xmlns:a16="http://schemas.microsoft.com/office/drawing/2014/main" id="{A623D37D-76BD-479F-9FC6-0B019B6E6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220" y="4609316"/>
            <a:ext cx="1818302" cy="181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041F7F2-549C-4551-B879-4F3BC4BA60B9}"/>
              </a:ext>
            </a:extLst>
          </p:cNvPr>
          <p:cNvSpPr txBox="1"/>
          <p:nvPr/>
        </p:nvSpPr>
        <p:spPr>
          <a:xfrm>
            <a:off x="1949108" y="4447907"/>
            <a:ext cx="57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14.</a:t>
            </a:r>
          </a:p>
        </p:txBody>
      </p:sp>
      <p:pic>
        <p:nvPicPr>
          <p:cNvPr id="1026" name="Picture 2" descr="SG90 Micro Servo">
            <a:extLst>
              <a:ext uri="{FF2B5EF4-FFF2-40B4-BE49-F238E27FC236}">
                <a16:creationId xmlns:a16="http://schemas.microsoft.com/office/drawing/2014/main" id="{63EB3A87-D1D1-4458-AA61-76A731CD9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109" y="4696162"/>
            <a:ext cx="1931931" cy="193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026ECC89-08C0-47F3-985A-7DE31E42E694}"/>
              </a:ext>
            </a:extLst>
          </p:cNvPr>
          <p:cNvSpPr txBox="1"/>
          <p:nvPr/>
        </p:nvSpPr>
        <p:spPr>
          <a:xfrm>
            <a:off x="3880549" y="4495188"/>
            <a:ext cx="57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15.</a:t>
            </a:r>
          </a:p>
        </p:txBody>
      </p:sp>
      <p:pic>
        <p:nvPicPr>
          <p:cNvPr id="1028" name="Picture 4" descr="Electrobot 100 Pcs 5mm RGB LED Diode Lights Tricolor (Multicolor Red Green  Blue 4 pin Common Cathode Clear DC 20mA/Color) Super Bright Lighting Bulb  Lamps Electronics Components Light Emitting Diodes: Amazon.in: Industrial">
            <a:extLst>
              <a:ext uri="{FF2B5EF4-FFF2-40B4-BE49-F238E27FC236}">
                <a16:creationId xmlns:a16="http://schemas.microsoft.com/office/drawing/2014/main" id="{BA47306E-72C8-45F7-BD58-E924AF124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234" y="4639348"/>
            <a:ext cx="1931931" cy="193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674E966-A2DD-4242-91BA-DE6C77FA075F}"/>
              </a:ext>
            </a:extLst>
          </p:cNvPr>
          <p:cNvSpPr txBox="1"/>
          <p:nvPr/>
        </p:nvSpPr>
        <p:spPr>
          <a:xfrm>
            <a:off x="5827426" y="4490247"/>
            <a:ext cx="57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16.</a:t>
            </a:r>
          </a:p>
        </p:txBody>
      </p:sp>
      <p:pic>
        <p:nvPicPr>
          <p:cNvPr id="1030" name="Picture 6" descr="HC-SR501 PIR Motion Sensor Module - Elektor">
            <a:extLst>
              <a:ext uri="{FF2B5EF4-FFF2-40B4-BE49-F238E27FC236}">
                <a16:creationId xmlns:a16="http://schemas.microsoft.com/office/drawing/2014/main" id="{CCBCF8F9-2206-4313-A7D8-9A15EFCE4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5" y="4870264"/>
            <a:ext cx="1871904" cy="170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FB2BCC30-7F80-4B12-8E89-D4A54B8CCD54}"/>
              </a:ext>
            </a:extLst>
          </p:cNvPr>
          <p:cNvSpPr txBox="1"/>
          <p:nvPr/>
        </p:nvSpPr>
        <p:spPr>
          <a:xfrm>
            <a:off x="8222579" y="4536509"/>
            <a:ext cx="57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17.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9ED6796-C7EA-4D0C-B5B7-ADF380C7C2D7}"/>
              </a:ext>
            </a:extLst>
          </p:cNvPr>
          <p:cNvSpPr txBox="1"/>
          <p:nvPr/>
        </p:nvSpPr>
        <p:spPr>
          <a:xfrm>
            <a:off x="10329925" y="4564446"/>
            <a:ext cx="57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18.</a:t>
            </a:r>
          </a:p>
        </p:txBody>
      </p:sp>
      <p:pic>
        <p:nvPicPr>
          <p:cNvPr id="1032" name="Picture 8" descr="Using DHT11 - Hackster.io">
            <a:extLst>
              <a:ext uri="{FF2B5EF4-FFF2-40B4-BE49-F238E27FC236}">
                <a16:creationId xmlns:a16="http://schemas.microsoft.com/office/drawing/2014/main" id="{D3721AA7-1EEB-496F-BA4D-79936A4F8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291" y="4931825"/>
            <a:ext cx="1871904" cy="140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737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Microsoft Sans 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 Zhe Goh</dc:creator>
  <cp:lastModifiedBy>Qian Zhe Goh</cp:lastModifiedBy>
  <cp:revision>6</cp:revision>
  <dcterms:created xsi:type="dcterms:W3CDTF">2019-05-21T04:37:52Z</dcterms:created>
  <dcterms:modified xsi:type="dcterms:W3CDTF">2020-10-29T04:03:19Z</dcterms:modified>
</cp:coreProperties>
</file>