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й Сотник" initials="ДС" lastIdx="1" clrIdx="0">
    <p:extLst>
      <p:ext uri="{19B8F6BF-5375-455C-9EA6-DF929625EA0E}">
        <p15:presenceInfo xmlns:p15="http://schemas.microsoft.com/office/powerpoint/2012/main" userId="12b5aedd6f9522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E569E-EF71-4A83-979F-1EA322249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BF83A3-9444-49C0-9299-58C0E3B81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8B6EDB-1C32-4DF1-9D2E-6F25D295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B97258-76D4-4955-9B90-E5E99D60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41B52C-E0EC-41A6-B40F-F87C3538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762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CA3E0-2BAB-414A-91D6-AA22E0F2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8E745E-D478-4E2B-B8F9-CEB72FAD5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5E1018-7909-4FA6-A87E-30B5D33B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37EDBD-959D-4E31-AA18-E88AEB80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08955E-A13E-4BA3-B9B6-90520412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9140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C342E64-C2B7-4AC7-9790-E66D24065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9F323B-8E4C-4F4A-B2AC-33679A8FB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2E84C-61A3-4759-BC1A-9C78C990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A94A5-AAAB-4759-B08A-DA7E0A0C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71B4AD-D14D-497E-9953-6DCC58D9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087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7C6B3-CDF3-4E79-A2B8-B27B391A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F93AD7-B8BA-45F8-AF7E-BF009F653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5C6440-C3DA-4083-B5C3-5CD16B2A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AABC83-A1DC-4253-917E-498FC69F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AEB8FF-7258-4E46-8146-F7C3A5DA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086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D7F3D-A6E1-4582-84E3-93542B84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6A3B25-D49E-4B5A-8DEF-8919198B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714129-B554-4721-AD98-41393E48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5BA441-9086-42E1-BEAE-B4434929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29F52E-9157-47A2-BF13-212B6F8F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9762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50411-31DD-4ACF-A334-C458300D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640BA2-53DD-4A26-B22A-E9ECAEFAA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C343B1-56DB-467F-AB5C-0A623F624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5D775E-6A2E-40F2-A208-6E914FF2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C62298-1581-4434-80B1-40E4775A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789B11-B5E0-428D-AF28-1E127E37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8651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67A40-868E-4242-81E1-82353F9F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FDF0FC-7B8B-4BB4-A5BB-74073006F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0C7361-E8BF-4543-8500-BFBAF42F1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275B31B-7224-435B-B42F-38D99F8C7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BD3E05-2356-4939-9C48-E4A2DC0BE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F7C8A4-5DFE-46AB-97BC-8254EA36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3F3D997-2369-40A2-ADBB-64EFE0A3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A689F3-EE77-4467-B120-DC8E01C9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7756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04A01-D358-4770-A321-D5592F07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5F66C37-15E9-45B8-98D0-999B8C41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B88DFEF-DF06-4B1E-AC69-F88AD33B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2D9EE6-07EE-4FCD-BB72-6363788C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732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FE03C1-76D8-4676-AB8B-4E5586A5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D77FA60-67DC-4A26-8C0F-C40F8FB1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C18243-B3B4-437C-A371-83354D91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9774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B4567-C43B-41C3-985B-4336F479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1D3906-F0D8-4926-B6E7-17B71F1C2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58B8E1-D977-436A-9DFE-97EFD4E7C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4F40AA-63A0-40A8-B1E3-26FBA515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41D2F8-DF51-40B5-93B5-72E9C132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75B5B1-6C4D-41A7-82C3-779A97C2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8058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1D699-299A-4F40-86E5-6A09FE29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F2246BF-14FE-41D3-8A3A-E61A55EC9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06CFCF-3CB2-4366-B1DE-6786089B4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D0FD69-911A-4635-8F4B-4966B6E1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2E901F-0FCC-457F-989E-B5D8AC73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FE2572-EB45-43C2-8BE6-ED78882D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8959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A09BD-3A1B-4089-A4AE-1BC4B06D2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D3DCAD-1217-4957-9354-D967FA462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2B9CF-71E5-4CF3-83DE-A07846F2E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2318E6-379A-47C1-A1F6-62388A6C9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E3C3DD-C929-414F-A5E6-0FA9965DA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6743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03EBA-27B4-4034-ABED-76A5E2015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b="1" dirty="0"/>
              <a:t>плейсхолдер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6EC381-5E5D-4C52-8FB4-46FAE71957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45965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1F372-36F1-476B-9BC9-117B9271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FEA190-B6AE-486B-AD7A-20A9DFC31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76036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91C705-0902-4F5E-B799-676015F5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A8330D-7D29-44FC-8173-69006A80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35595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6B3C6-909A-4ED1-BF87-4F91CAE5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Висновки по виконаній роботі: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864C1F-B14E-4FB2-AA8C-EAF71E7DF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Було розроблено шляпу. </a:t>
            </a:r>
          </a:p>
        </p:txBody>
      </p:sp>
      <p:pic>
        <p:nvPicPr>
          <p:cNvPr id="1028" name="Picture 4" descr="Результат пошуку зображень за запитом &quot;шляпа&quot;">
            <a:extLst>
              <a:ext uri="{FF2B5EF4-FFF2-40B4-BE49-F238E27FC236}">
                <a16:creationId xmlns:a16="http://schemas.microsoft.com/office/drawing/2014/main" id="{1CCCFEBA-3494-4D8F-A809-A20FA0B9C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128" y="2361835"/>
            <a:ext cx="3278918" cy="327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75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1328A-B256-4FF9-8808-6C273294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Контекст проекту</a:t>
            </a:r>
            <a:endParaRPr lang="uk-UA" b="1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3044CC2-4DB8-4128-9040-3B89608430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94880"/>
              </p:ext>
            </p:extLst>
          </p:nvPr>
        </p:nvGraphicFramePr>
        <p:xfrm>
          <a:off x="921024" y="1806890"/>
          <a:ext cx="5611751" cy="423513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837128">
                  <a:extLst>
                    <a:ext uri="{9D8B030D-6E8A-4147-A177-3AD203B41FA5}">
                      <a16:colId xmlns:a16="http://schemas.microsoft.com/office/drawing/2014/main" val="1134891723"/>
                    </a:ext>
                  </a:extLst>
                </a:gridCol>
                <a:gridCol w="2774623">
                  <a:extLst>
                    <a:ext uri="{9D8B030D-6E8A-4147-A177-3AD203B41FA5}">
                      <a16:colId xmlns:a16="http://schemas.microsoft.com/office/drawing/2014/main" val="863048593"/>
                    </a:ext>
                  </a:extLst>
                </a:gridCol>
              </a:tblGrid>
              <a:tr h="439709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Що є причиною потреби ПЗ?  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b="0" dirty="0">
                          <a:solidFill>
                            <a:schemeClr val="tx1"/>
                          </a:solidFill>
                          <a:effectLst/>
                        </a:rPr>
                        <a:t>Автоматизація технологічного проекту</a:t>
                      </a:r>
                      <a:endParaRPr lang="uk-UA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621959"/>
                  </a:ext>
                </a:extLst>
              </a:tr>
              <a:tr h="212657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Спосіб задоволення ІТ-потреби? 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Виробництво ПЗ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33753"/>
                  </a:ext>
                </a:extLst>
              </a:tr>
              <a:tr h="893814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Як позиціонується програмний продукт, вимоги до якого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розробляються, в ієрархії вкладених систем?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ІПЗ автономної інформаційної системи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242752"/>
                  </a:ext>
                </a:extLst>
              </a:tr>
              <a:tr h="893814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До якої категорії належить ПЗ за обсягом трикутника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параметрів розробки: «час-ресурси-якість»?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Велике ПЗ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444564"/>
                  </a:ext>
                </a:extLst>
              </a:tr>
              <a:tr h="666761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Які можливості залучення до процесів створення ПЗ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розробників?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Проектні команди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208844"/>
                  </a:ext>
                </a:extLst>
              </a:tr>
              <a:tr h="439709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Жорсткість вимог до якості і надійності?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«Жорсткі» вимоги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370570"/>
                  </a:ext>
                </a:extLst>
              </a:tr>
              <a:tr h="666761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Яким є рівень невизначеності щодо необхідних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властивостей ПЗ?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Невизначеність з другорядних вимог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021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40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F89B8-28AC-43A6-B325-FC19E352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9980"/>
          </a:xfrm>
        </p:spPr>
        <p:txBody>
          <a:bodyPr>
            <a:normAutofit fontScale="90000"/>
          </a:bodyPr>
          <a:lstStyle/>
          <a:p>
            <a:r>
              <a:rPr lang="uk-UA" sz="4900" b="1" dirty="0"/>
              <a:t> </a:t>
            </a:r>
            <a:br>
              <a:rPr lang="uk-UA" sz="4900" b="1" dirty="0"/>
            </a:br>
            <a:r>
              <a:rPr lang="uk-UA" sz="4900" b="1" dirty="0"/>
              <a:t>Склад проектної команди: </a:t>
            </a:r>
            <a:br>
              <a:rPr lang="uk-UA" dirty="0"/>
            </a:b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660277-BE56-4060-BC47-93F03E75A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/>
              <a:t>Менеджер продукту:</a:t>
            </a:r>
            <a:r>
              <a:rPr lang="uk-UA" dirty="0"/>
              <a:t> Сотник Дмитро</a:t>
            </a:r>
          </a:p>
          <a:p>
            <a:pPr marL="0" indent="0">
              <a:buNone/>
            </a:pPr>
            <a:r>
              <a:rPr lang="uk-UA" b="1" dirty="0"/>
              <a:t>Менеджер проекту:</a:t>
            </a:r>
            <a:r>
              <a:rPr lang="en-US" b="1" dirty="0"/>
              <a:t> </a:t>
            </a:r>
            <a:r>
              <a:rPr lang="uk-UA" dirty="0"/>
              <a:t>Година Богдан</a:t>
            </a:r>
          </a:p>
          <a:p>
            <a:pPr marL="0" indent="0">
              <a:buNone/>
            </a:pPr>
            <a:r>
              <a:rPr lang="uk-UA" b="1" dirty="0"/>
              <a:t>Інженер - </a:t>
            </a:r>
            <a:r>
              <a:rPr lang="uk-UA" b="1"/>
              <a:t>розробник : </a:t>
            </a:r>
            <a:r>
              <a:rPr lang="uk-UA"/>
              <a:t>Кривошей</a:t>
            </a:r>
            <a:r>
              <a:rPr lang="uk-UA" dirty="0"/>
              <a:t> Владислав</a:t>
            </a:r>
          </a:p>
          <a:p>
            <a:pPr marL="0" indent="0">
              <a:buNone/>
            </a:pPr>
            <a:r>
              <a:rPr lang="uk-UA" b="1" dirty="0"/>
              <a:t>Інженер - розробник : </a:t>
            </a:r>
            <a:r>
              <a:rPr lang="uk-UA" dirty="0"/>
              <a:t>Колесник Юрій</a:t>
            </a:r>
          </a:p>
          <a:p>
            <a:pPr marL="0" indent="0">
              <a:buNone/>
            </a:pPr>
            <a:r>
              <a:rPr lang="uk-UA" b="1" dirty="0"/>
              <a:t>Спеціаліст із застосунків: </a:t>
            </a:r>
            <a:r>
              <a:rPr lang="uk-UA" dirty="0"/>
              <a:t>Абдуллаєв Костянтин</a:t>
            </a:r>
          </a:p>
          <a:p>
            <a:pPr marL="0" indent="0">
              <a:buNone/>
            </a:pPr>
            <a:r>
              <a:rPr lang="uk-UA" b="1" dirty="0"/>
              <a:t>Інженер тестування: </a:t>
            </a:r>
            <a:r>
              <a:rPr lang="uk-UA" dirty="0" err="1"/>
              <a:t>Ломачинський</a:t>
            </a:r>
            <a:r>
              <a:rPr lang="uk-UA" dirty="0"/>
              <a:t> Віталій</a:t>
            </a:r>
          </a:p>
          <a:p>
            <a:pPr marL="0" indent="0">
              <a:buNone/>
            </a:pPr>
            <a:r>
              <a:rPr lang="uk-UA" b="1" dirty="0"/>
              <a:t>Технічний письменник: </a:t>
            </a:r>
            <a:r>
              <a:rPr lang="uk-UA" dirty="0"/>
              <a:t>Козаченко Марина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6909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0019CC-6457-4179-8699-EF7AD0F3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Обґрунтування вибору ролей: відсіювання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A3AF4-01A8-43D2-A732-8A468D055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/>
          <a:lstStyle/>
          <a:p>
            <a:pPr marL="0" indent="0">
              <a:buNone/>
            </a:pPr>
            <a:r>
              <a:rPr lang="uk-UA" b="1" dirty="0"/>
              <a:t>Змішаний</a:t>
            </a:r>
            <a:r>
              <a:rPr lang="uk-UA" dirty="0"/>
              <a:t> тип проектної команди дозволив під час розробки розподіляти відповідальність за розробку програмного проекту і отримання певних артефактів більш гнучко і враховуючи особистісні можливості кожного члена команди. Також, оскільки точно був відомий замовник, було вирішено відмовитись від </a:t>
            </a:r>
            <a:r>
              <a:rPr lang="uk-UA" b="1" dirty="0"/>
              <a:t>маркетингової</a:t>
            </a:r>
            <a:r>
              <a:rPr lang="uk-UA" dirty="0"/>
              <a:t> ролі, а також </a:t>
            </a:r>
            <a:r>
              <a:rPr lang="uk-UA" b="1" dirty="0"/>
              <a:t>системного інтегрування </a:t>
            </a:r>
            <a:r>
              <a:rPr lang="uk-UA" dirty="0"/>
              <a:t>(сторона замовника надає свого співробітника). 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33598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FD627C-1647-4F6B-81DB-F4B51979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Обґрунтування вибору ролей: рішення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124048-A0D6-4488-9B5D-E2C4EA030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Найбільше учасників команди на </a:t>
            </a:r>
            <a:r>
              <a:rPr lang="uk-UA" b="1" dirty="0"/>
              <a:t>стороні розробки застосунків</a:t>
            </a:r>
            <a:r>
              <a:rPr lang="uk-UA" dirty="0"/>
              <a:t>, тому що ця робота потребує більше ресурсів для виконання</a:t>
            </a:r>
            <a:r>
              <a:rPr lang="uk-UA" b="1" dirty="0"/>
              <a:t>. Спеціаліст із застосунків </a:t>
            </a:r>
            <a:r>
              <a:rPr lang="uk-UA" dirty="0"/>
              <a:t>був необхідний для використання у процесі визначених застосунків для забезпечення комфортної  і розробки координації дій. </a:t>
            </a:r>
            <a:r>
              <a:rPr lang="uk-UA" b="1" dirty="0"/>
              <a:t>На стороні забезпечення якості</a:t>
            </a:r>
            <a:r>
              <a:rPr lang="uk-UA" dirty="0"/>
              <a:t> – технічний письменник, що зміг би написати чітку і докладну документацію, а також </a:t>
            </a:r>
            <a:r>
              <a:rPr lang="uk-UA" b="1" dirty="0"/>
              <a:t>інженер тестування, </a:t>
            </a:r>
            <a:r>
              <a:rPr lang="en-US" b="1" dirty="0"/>
              <a:t>[INSERT]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079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61AE6-9067-4EE8-88BA-7EADC264B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Концепція створення проекту</a:t>
            </a:r>
            <a:endParaRPr lang="uk-UA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A2412F-DD63-43F5-8CD5-E6B2F3796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Архітектором було визначену потребу в гнучкості, ітеративності та функціональності. Ці три пункти </a:t>
            </a:r>
            <a:r>
              <a:rPr lang="uk-UA"/>
              <a:t>задовольняє </a:t>
            </a:r>
            <a:r>
              <a:rPr lang="en-US"/>
              <a:t>feature </a:t>
            </a:r>
            <a:r>
              <a:rPr lang="en-US" dirty="0"/>
              <a:t>driven development</a:t>
            </a:r>
            <a:r>
              <a:rPr lang="ru-RU" dirty="0"/>
              <a:t>. Основною метою </a:t>
            </a:r>
            <a:r>
              <a:rPr lang="ru-RU" dirty="0" err="1"/>
              <a:t>даної</a:t>
            </a:r>
            <a:r>
              <a:rPr lang="ru-RU" dirty="0"/>
              <a:t> </a:t>
            </a:r>
            <a:r>
              <a:rPr lang="ru-RU" dirty="0" err="1"/>
              <a:t>методології</a:t>
            </a:r>
            <a:r>
              <a:rPr lang="ru-RU" dirty="0"/>
              <a:t> є </a:t>
            </a:r>
            <a:r>
              <a:rPr lang="ru-RU" dirty="0" err="1"/>
              <a:t>розробка</a:t>
            </a:r>
            <a:r>
              <a:rPr lang="ru-RU" dirty="0"/>
              <a:t> реального, </a:t>
            </a:r>
            <a:r>
              <a:rPr lang="ru-RU" dirty="0" err="1"/>
              <a:t>працюючого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систематично, в </a:t>
            </a:r>
            <a:r>
              <a:rPr lang="ru-RU" dirty="0" err="1"/>
              <a:t>поставлені</a:t>
            </a:r>
            <a:r>
              <a:rPr lang="ru-RU" dirty="0"/>
              <a:t> </a:t>
            </a:r>
            <a:r>
              <a:rPr lang="ru-RU" dirty="0" err="1"/>
              <a:t>терміни</a:t>
            </a:r>
            <a:r>
              <a:rPr lang="ru-RU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8469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55AB9-24F2-4B19-BF9B-47FE9CA8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E2A8B5-F582-44E4-89DF-2DE931318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1064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9FB3F7-5081-4B04-AEE9-903D140D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D0E565-993A-4670-9C84-B96B79634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7023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29E14-0D0F-4D0C-9CF3-0BE675D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83D2F9-B09E-4A77-B38F-9A09380BF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63733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308</Words>
  <Application>Microsoft Office PowerPoint</Application>
  <PresentationFormat>Широкоэкранный</PresentationFormat>
  <Paragraphs>37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плейсхолдер</vt:lpstr>
      <vt:lpstr>Контекст проекту</vt:lpstr>
      <vt:lpstr>  Склад проектної команди:  </vt:lpstr>
      <vt:lpstr>Обґрунтування вибору ролей: відсіювання</vt:lpstr>
      <vt:lpstr>Обґрунтування вибору ролей: рішення</vt:lpstr>
      <vt:lpstr>Концепція створення проекту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Висновки по виконаній роботі: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НАХУЙ</dc:title>
  <dc:creator>Дмитрий Сотник</dc:creator>
  <cp:lastModifiedBy>Дмитрий Сотник</cp:lastModifiedBy>
  <cp:revision>38</cp:revision>
  <dcterms:created xsi:type="dcterms:W3CDTF">2019-12-02T08:09:00Z</dcterms:created>
  <dcterms:modified xsi:type="dcterms:W3CDTF">2019-12-09T20:46:11Z</dcterms:modified>
</cp:coreProperties>
</file>