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</a:t>
            </a:r>
            <a:r>
              <a:rPr lang="uk-UA" b="1"/>
              <a:t>розробник : </a:t>
            </a:r>
            <a:r>
              <a:rPr lang="uk-UA"/>
              <a:t>Кривошей</a:t>
            </a:r>
            <a:r>
              <a:rPr lang="uk-UA" dirty="0"/>
              <a:t>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2A8B5-F582-44E4-89DF-2DE93131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308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38</cp:revision>
  <dcterms:created xsi:type="dcterms:W3CDTF">2019-12-02T08:09:00Z</dcterms:created>
  <dcterms:modified xsi:type="dcterms:W3CDTF">2019-12-09T18:03:36Z</dcterms:modified>
</cp:coreProperties>
</file>