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03.12.2019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uk-UA" dirty="0"/>
              <a:t> Ломачинський Віталій 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Кривошей Владислав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/>
              <a:t>Година Богдан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</a:t>
            </a:r>
            <a:r>
              <a:rPr lang="en-US" dirty="0"/>
              <a:t>[INSERT]</a:t>
            </a:r>
            <a:r>
              <a:rPr lang="uk-UA" dirty="0"/>
              <a:t>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 та функціональності. Ці три пункти задовольняє методологія  </a:t>
            </a:r>
            <a:r>
              <a:rPr lang="en-US" dirty="0"/>
              <a:t>feature driven development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287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29</cp:revision>
  <dcterms:created xsi:type="dcterms:W3CDTF">2019-12-02T08:09:00Z</dcterms:created>
  <dcterms:modified xsi:type="dcterms:W3CDTF">2019-12-03T21:49:41Z</dcterms:modified>
</cp:coreProperties>
</file>