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отник" initials="ДС" lastIdx="1" clrIdx="0">
    <p:extLst>
      <p:ext uri="{19B8F6BF-5375-455C-9EA6-DF929625EA0E}">
        <p15:presenceInfo xmlns:p15="http://schemas.microsoft.com/office/powerpoint/2012/main" userId="12b5aedd6f9522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/>
              <a:t>плейсхолдер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F372-36F1-476B-9BC9-117B9271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EA190-B6AE-486B-AD7A-20A9DFC3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603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1C705-0902-4F5E-B799-676015F5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8330D-7D29-44FC-8173-69006A80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559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B3C6-909A-4ED1-BF87-4F91CAE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 по виконаній роботі: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4C1F-B14E-4FB2-AA8C-EAF71E7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Було розроблено шляпу. </a:t>
            </a:r>
          </a:p>
        </p:txBody>
      </p:sp>
      <p:pic>
        <p:nvPicPr>
          <p:cNvPr id="1028" name="Picture 4" descr="Результат пошуку зображень за запитом &quot;шляпа&quot;">
            <a:extLst>
              <a:ext uri="{FF2B5EF4-FFF2-40B4-BE49-F238E27FC236}">
                <a16:creationId xmlns:a16="http://schemas.microsoft.com/office/drawing/2014/main" id="{1CCCFEBA-3494-4D8F-A809-A20FA0B9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8" y="2361835"/>
            <a:ext cx="3278918" cy="32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5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Контекст проекту</a:t>
            </a:r>
            <a:endParaRPr lang="uk-UA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4880"/>
              </p:ext>
            </p:extLst>
          </p:nvPr>
        </p:nvGraphicFramePr>
        <p:xfrm>
          <a:off x="921024" y="1806890"/>
          <a:ext cx="5611751" cy="42351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774623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Що є причиною потреби ПЗ? 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b="0" dirty="0">
                          <a:solidFill>
                            <a:schemeClr val="tx1"/>
                          </a:solidFill>
                          <a:effectLst/>
                        </a:rPr>
                        <a:t>Автоматизація технологічного проекту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Спосіб задоволення ІТ-потреби?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Виробництво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розробляються, в ієрархії вкладених систем?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ІПЗ автономної інформаційної системи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параметрів розробки: «час-ресурси-якість»?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Велике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розробників?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Проектні команди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Жорсткість вимог до якості і надійності?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«Жорсткі» вимоги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властивостей ПЗ?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980"/>
          </a:xfrm>
        </p:spPr>
        <p:txBody>
          <a:bodyPr>
            <a:normAutofit fontScale="90000"/>
          </a:bodyPr>
          <a:lstStyle/>
          <a:p>
            <a:r>
              <a:rPr lang="uk-UA" sz="4900" b="1" dirty="0"/>
              <a:t> </a:t>
            </a:r>
            <a:br>
              <a:rPr lang="uk-UA" sz="4900" b="1" dirty="0"/>
            </a:br>
            <a:r>
              <a:rPr lang="uk-UA" sz="4900" b="1" dirty="0"/>
              <a:t>Склад проектної команди: 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Менеджер продукту:</a:t>
            </a:r>
            <a:r>
              <a:rPr lang="uk-UA" dirty="0"/>
              <a:t> Сотник Дмитро</a:t>
            </a:r>
          </a:p>
          <a:p>
            <a:pPr marL="0" indent="0">
              <a:buNone/>
            </a:pPr>
            <a:r>
              <a:rPr lang="uk-UA" b="1" dirty="0"/>
              <a:t>Менеджер проекту:</a:t>
            </a:r>
            <a:r>
              <a:rPr lang="en-US" b="1" dirty="0"/>
              <a:t> </a:t>
            </a:r>
            <a:r>
              <a:rPr lang="uk-UA" dirty="0"/>
              <a:t>Година Богдан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Кривошей Владислав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Колесник Юрій</a:t>
            </a:r>
          </a:p>
          <a:p>
            <a:pPr marL="0" indent="0">
              <a:buNone/>
            </a:pPr>
            <a:r>
              <a:rPr lang="uk-UA" b="1" dirty="0"/>
              <a:t>Спеціаліст із застосунків: </a:t>
            </a:r>
            <a:r>
              <a:rPr lang="uk-UA" dirty="0"/>
              <a:t>Абдуллаєв Костянтин</a:t>
            </a:r>
          </a:p>
          <a:p>
            <a:pPr marL="0" indent="0">
              <a:buNone/>
            </a:pPr>
            <a:r>
              <a:rPr lang="uk-UA" b="1" dirty="0"/>
              <a:t>Інженер тестування: </a:t>
            </a:r>
            <a:r>
              <a:rPr lang="uk-UA" dirty="0" err="1"/>
              <a:t>Ломачинський</a:t>
            </a:r>
            <a:r>
              <a:rPr lang="uk-UA" dirty="0"/>
              <a:t> Віталій</a:t>
            </a:r>
          </a:p>
          <a:p>
            <a:pPr marL="0" indent="0">
              <a:buNone/>
            </a:pPr>
            <a:r>
              <a:rPr lang="uk-UA" b="1" dirty="0"/>
              <a:t>Технічний письменник: </a:t>
            </a:r>
            <a:r>
              <a:rPr lang="uk-UA" dirty="0"/>
              <a:t>Козаченко Марина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019CC-6457-4179-8699-EF7AD0F3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відсіювання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3AF4-01A8-43D2-A732-8A468D05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Змішаний</a:t>
            </a:r>
            <a:r>
              <a:rPr lang="uk-UA" dirty="0"/>
              <a:t> тип проектної команди дозволив під час розробки розподіляти відповідальність за розробку програмного проекту і отримання певних артефактів більш гнучко і враховуючи особистісні можливості кожного члена команди. Також, оскільки точно був відомий замовник, було вирішено відмовитись від </a:t>
            </a:r>
            <a:r>
              <a:rPr lang="uk-UA" b="1" dirty="0"/>
              <a:t>маркетингової</a:t>
            </a:r>
            <a:r>
              <a:rPr lang="uk-UA" dirty="0"/>
              <a:t> ролі, а також </a:t>
            </a:r>
            <a:r>
              <a:rPr lang="uk-UA" b="1" dirty="0"/>
              <a:t>системного інтегрування </a:t>
            </a:r>
            <a:r>
              <a:rPr lang="uk-UA" dirty="0"/>
              <a:t>(сторона замовника надає свого співробітника).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3598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D627C-1647-4F6B-81DB-F4B5197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рішення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24048-A0D6-4488-9B5D-E2C4EA03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Найбільше учасників команди на </a:t>
            </a:r>
            <a:r>
              <a:rPr lang="uk-UA" b="1" dirty="0"/>
              <a:t>стороні розробки застосунків</a:t>
            </a:r>
            <a:r>
              <a:rPr lang="uk-UA" dirty="0"/>
              <a:t>, тому що ця робота потребує більше ресурсів для виконання</a:t>
            </a:r>
            <a:r>
              <a:rPr lang="uk-UA" b="1" dirty="0"/>
              <a:t>. Спеціаліст із застосунків </a:t>
            </a:r>
            <a:r>
              <a:rPr lang="uk-UA" dirty="0"/>
              <a:t>був необхідний для використання у процесі визначених застосунків для забезпечення комфортної  і розробки координації дій. </a:t>
            </a:r>
            <a:r>
              <a:rPr lang="uk-UA" b="1" dirty="0"/>
              <a:t>На стороні забезпечення якості</a:t>
            </a:r>
            <a:r>
              <a:rPr lang="uk-UA" dirty="0"/>
              <a:t> – технічний письменник, що зміг би написати чітку і докладну документацію, а також </a:t>
            </a:r>
            <a:r>
              <a:rPr lang="uk-UA" b="1" dirty="0"/>
              <a:t>інженер тестування, </a:t>
            </a:r>
            <a:r>
              <a:rPr lang="en-US" b="1" dirty="0"/>
              <a:t>[INSERT]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9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Концепція створення проекту</a:t>
            </a:r>
            <a:endParaRPr lang="uk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Архітектором було визначену потребу в гнучкості, ітеративності та функціональності. Ці три пункти </a:t>
            </a:r>
            <a:r>
              <a:rPr lang="uk-UA"/>
              <a:t>задовольняє </a:t>
            </a:r>
            <a:r>
              <a:rPr lang="en-US"/>
              <a:t>feature </a:t>
            </a:r>
            <a:r>
              <a:rPr lang="en-US" dirty="0"/>
              <a:t>driven development</a:t>
            </a:r>
            <a:r>
              <a:rPr lang="ru-RU" dirty="0"/>
              <a:t>. Основною метою </a:t>
            </a:r>
            <a:r>
              <a:rPr lang="ru-RU" dirty="0" err="1"/>
              <a:t>даної</a:t>
            </a:r>
            <a:r>
              <a:rPr lang="ru-RU" dirty="0"/>
              <a:t> </a:t>
            </a:r>
            <a:r>
              <a:rPr lang="ru-RU" dirty="0" err="1"/>
              <a:t>методології</a:t>
            </a:r>
            <a:r>
              <a:rPr lang="ru-RU" dirty="0"/>
              <a:t> є </a:t>
            </a:r>
            <a:r>
              <a:rPr lang="ru-RU" dirty="0" err="1"/>
              <a:t>розробка</a:t>
            </a:r>
            <a:r>
              <a:rPr lang="ru-RU" dirty="0"/>
              <a:t> реального, </a:t>
            </a:r>
            <a:r>
              <a:rPr lang="ru-RU" dirty="0" err="1"/>
              <a:t>працюючого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систематично, в </a:t>
            </a:r>
            <a:r>
              <a:rPr lang="ru-RU" dirty="0" err="1"/>
              <a:t>поставлені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55AB9-24F2-4B19-BF9B-47FE9CA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2A8B5-F582-44E4-89DF-2DE93131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064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FB3F7-5081-4B04-AEE9-903D140D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0E565-993A-4670-9C84-B96B7963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02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29E14-0D0F-4D0C-9CF3-0BE675D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3D2F9-B09E-4A77-B38F-9A09380B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6373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308</Words>
  <Application>Microsoft Office PowerPoint</Application>
  <PresentationFormat>Широкоэкранный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плейсхолдер</vt:lpstr>
      <vt:lpstr>Контекст проекту</vt:lpstr>
      <vt:lpstr>  Склад проектної команди:  </vt:lpstr>
      <vt:lpstr>Обґрунтування вибору ролей: відсіювання</vt:lpstr>
      <vt:lpstr>Обґрунтування вибору ролей: рішення</vt:lpstr>
      <vt:lpstr>Концепція створення проекту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 по виконаній роботі: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36</cp:revision>
  <dcterms:created xsi:type="dcterms:W3CDTF">2019-12-02T08:09:00Z</dcterms:created>
  <dcterms:modified xsi:type="dcterms:W3CDTF">2019-12-09T15:36:12Z</dcterms:modified>
</cp:coreProperties>
</file>