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02.12.2019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НАХУЙ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Измените кому не </a:t>
            </a:r>
            <a:r>
              <a:rPr lang="ru-RU" dirty="0" err="1"/>
              <a:t>впадлу</a:t>
            </a:r>
            <a:r>
              <a:rPr lang="ru-RU" dirty="0"/>
              <a:t> спасибо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КРАСИВО ОФОРМИТЕ НАХУЙ</a:t>
            </a:r>
            <a:br>
              <a:rPr lang="ru-RU" dirty="0"/>
            </a:br>
            <a:r>
              <a:rPr lang="ru-RU" dirty="0"/>
              <a:t>Контекст проекта нахуй</a:t>
            </a:r>
            <a:endParaRPr lang="uk-UA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8872" y="1825625"/>
          <a:ext cx="5674256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837128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54123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Що є причиною потреби ПЗ? 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Автоматизація технологічного проекту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962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Спосіб задоволення ІТ-потреби? 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Виробництво ПЗ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9231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розробляються, в ієрархії вкладених систем?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ІПЗ автономної інформаційної системи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9231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параметрів розробки: «час-ресурси-якість»?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Велике ПЗ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8861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розробників?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Проектні команди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54123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Жорсткість вимог до якості і надійності?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«Жорсткі» вимоги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88618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effectLst/>
                        </a:rPr>
                        <a:t>властивостей ПЗ?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/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&lt;&lt;&lt;&lt;</a:t>
            </a:r>
            <a:r>
              <a:rPr lang="ru-RU" b="1" i="1" dirty="0"/>
              <a:t>!РАСПИШИТЕ СВОИ РОЛИ НАХУЙ!</a:t>
            </a:r>
            <a:r>
              <a:rPr lang="en-US" b="1" i="1"/>
              <a:t>&gt;&gt;&gt;&gt;</a:t>
            </a:r>
            <a:br>
              <a:rPr lang="ru-RU" dirty="0"/>
            </a:br>
            <a:r>
              <a:rPr lang="ru-RU" dirty="0"/>
              <a:t>Наша команда нахуй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2. Склад проектної команди: </a:t>
            </a:r>
            <a:endParaRPr lang="uk-UA" dirty="0"/>
          </a:p>
          <a:p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r>
              <a:rPr lang="uk-UA" b="1" dirty="0"/>
              <a:t>Менеджер проекту:</a:t>
            </a:r>
            <a:r>
              <a:rPr lang="uk-UA" dirty="0"/>
              <a:t> </a:t>
            </a:r>
            <a:r>
              <a:rPr lang="uk-UA" dirty="0" err="1"/>
              <a:t>Ломачинський</a:t>
            </a:r>
            <a:r>
              <a:rPr lang="uk-UA" dirty="0"/>
              <a:t> Віталій </a:t>
            </a:r>
          </a:p>
          <a:p>
            <a:r>
              <a:rPr lang="uk-UA" b="1" dirty="0"/>
              <a:t>Програміст: </a:t>
            </a:r>
            <a:r>
              <a:rPr lang="uk-UA" dirty="0"/>
              <a:t>Абдуллаєв </a:t>
            </a:r>
            <a:r>
              <a:rPr lang="uk-UA" dirty="0" err="1"/>
              <a:t>Констянтин</a:t>
            </a:r>
            <a:endParaRPr lang="uk-UA" dirty="0"/>
          </a:p>
          <a:p>
            <a:r>
              <a:rPr lang="uk-UA" b="1" dirty="0"/>
              <a:t>Програміст: </a:t>
            </a:r>
            <a:r>
              <a:rPr lang="uk-UA" dirty="0" err="1"/>
              <a:t>Кривошей</a:t>
            </a:r>
            <a:endParaRPr lang="uk-UA" dirty="0"/>
          </a:p>
          <a:p>
            <a:r>
              <a:rPr lang="uk-UA" b="1" dirty="0"/>
              <a:t>Спеціаліст з інженерії програмування: </a:t>
            </a:r>
            <a:r>
              <a:rPr lang="uk-UA" dirty="0"/>
              <a:t>Колесник</a:t>
            </a:r>
          </a:p>
          <a:p>
            <a:r>
              <a:rPr lang="uk-UA" b="1" dirty="0"/>
              <a:t>Інженер тестування: </a:t>
            </a:r>
            <a:r>
              <a:rPr lang="uk-UA" dirty="0"/>
              <a:t>Година Богдан</a:t>
            </a:r>
          </a:p>
          <a:p>
            <a:r>
              <a:rPr lang="uk-UA" b="1" dirty="0"/>
              <a:t>Технічний письменник: </a:t>
            </a:r>
            <a:r>
              <a:rPr lang="uk-UA" dirty="0"/>
              <a:t>Козаченко Марина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Концепиця</a:t>
            </a:r>
            <a:r>
              <a:rPr lang="ru-RU" dirty="0"/>
              <a:t> нашего продукта нахуй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156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НАХУЙ</vt:lpstr>
      <vt:lpstr>ТУТ КРАСИВО ОФОРМИТЕ НАХУЙ Контекст проекта нахуй</vt:lpstr>
      <vt:lpstr>&lt;&lt;&lt;&lt;!РАСПИШИТЕ СВОИ РОЛИ НАХУЙ!&gt;&gt;&gt;&gt; Наша команда нахуй</vt:lpstr>
      <vt:lpstr>Концепиця нашего продукта нахуй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2</cp:revision>
  <dcterms:created xsi:type="dcterms:W3CDTF">2019-12-02T08:09:00Z</dcterms:created>
  <dcterms:modified xsi:type="dcterms:W3CDTF">2019-12-02T08:14:35Z</dcterms:modified>
</cp:coreProperties>
</file>