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Інженер - </a:t>
            </a:r>
            <a:r>
              <a:rPr lang="uk-UA" b="1"/>
              <a:t>розробник : </a:t>
            </a:r>
            <a:r>
              <a:rPr lang="uk-UA"/>
              <a:t>Кривошей</a:t>
            </a:r>
            <a:r>
              <a:rPr lang="uk-UA" dirty="0"/>
              <a:t>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ітеративності, функціональності, </a:t>
            </a:r>
            <a:r>
              <a:rPr lang="uk-UA" dirty="0" err="1"/>
              <a:t>прототипуванні</a:t>
            </a:r>
            <a:r>
              <a:rPr lang="uk-UA" dirty="0"/>
              <a:t>, жорсткому менеджменті часу. Для цього підходить еволюційна модель швидкого </a:t>
            </a:r>
            <a:r>
              <a:rPr lang="uk-UA" dirty="0" err="1"/>
              <a:t>прототипування</a:t>
            </a:r>
            <a:r>
              <a:rPr lang="uk-UA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вимоги: зовнішнє (?)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3219A58-7B4A-450E-8572-B3F021B1D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008535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07825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205836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Вимоги до зовнішніх інтерфейсів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7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Інтерфейс користувача</a:t>
                      </a:r>
                      <a:endParaRPr lang="uk-U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GUI, WUI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8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Апаратний інтерфейс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uk-U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уточнюється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стандартний.</a:t>
                      </a:r>
                      <a:endParaRPr lang="uk-U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8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Програмний інтерфейс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віддалених серверів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uk-U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Комунікаційний протокол</a:t>
                      </a: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97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Обмеження пам’яті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13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вимоги: атрибути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341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Функціональні вимоги: зовнішнє (?)</vt:lpstr>
      <vt:lpstr>Функціональні вимоги: атрибути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41</cp:revision>
  <dcterms:created xsi:type="dcterms:W3CDTF">2019-12-02T08:09:00Z</dcterms:created>
  <dcterms:modified xsi:type="dcterms:W3CDTF">2019-12-10T01:29:06Z</dcterms:modified>
</cp:coreProperties>
</file>