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10.12.2019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A190-B6AE-486B-AD7A-20A9DFC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C705-0902-4F5E-B799-676015F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8330D-7D29-44FC-8173-69006A8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59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</a:t>
            </a:r>
          </a:p>
          <a:p>
            <a:pPr marL="0" indent="0">
              <a:buNone/>
            </a:pPr>
            <a:r>
              <a:rPr lang="uk-UA" b="1" dirty="0"/>
              <a:t>Інженер - </a:t>
            </a:r>
            <a:r>
              <a:rPr lang="uk-UA" b="1"/>
              <a:t>розробник : </a:t>
            </a:r>
            <a:r>
              <a:rPr lang="uk-UA"/>
              <a:t>Кривошей</a:t>
            </a:r>
            <a:r>
              <a:rPr lang="uk-UA" dirty="0"/>
              <a:t> Владислав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 err="1"/>
              <a:t>Ломачинський</a:t>
            </a:r>
            <a:r>
              <a:rPr lang="uk-UA" dirty="0"/>
              <a:t> Віталій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ітеративності, функціональності, </a:t>
            </a:r>
            <a:r>
              <a:rPr lang="uk-UA" dirty="0" err="1"/>
              <a:t>прототипуванні</a:t>
            </a:r>
            <a:r>
              <a:rPr lang="uk-UA" dirty="0"/>
              <a:t>, жорсткому менеджменті часу. Для цього підходить еволюційна модель швидкого </a:t>
            </a:r>
            <a:r>
              <a:rPr lang="uk-UA" dirty="0" err="1"/>
              <a:t>прототипування</a:t>
            </a:r>
            <a:r>
              <a:rPr lang="uk-UA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2A8B5-F582-44E4-89DF-2DE93131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0E565-993A-4670-9C84-B96B796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300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40</cp:revision>
  <dcterms:created xsi:type="dcterms:W3CDTF">2019-12-02T08:09:00Z</dcterms:created>
  <dcterms:modified xsi:type="dcterms:W3CDTF">2019-12-10T01:08:38Z</dcterms:modified>
</cp:coreProperties>
</file>