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04.12.2019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uk-UA" dirty="0"/>
              <a:t> Ломачинський Віталій 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Кривошей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</a:t>
            </a:r>
            <a:r>
              <a:rPr lang="en-US" dirty="0"/>
              <a:t>[INSERT]</a:t>
            </a:r>
            <a:r>
              <a:rPr lang="uk-UA" dirty="0"/>
              <a:t>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 та функціональності. Ці три пункти </a:t>
            </a:r>
            <a:r>
              <a:rPr lang="uk-UA"/>
              <a:t>задовольняє </a:t>
            </a:r>
            <a:r>
              <a:rPr lang="en-US"/>
              <a:t>feature </a:t>
            </a:r>
            <a:r>
              <a:rPr lang="en-US" dirty="0"/>
              <a:t>driven development</a:t>
            </a:r>
            <a:r>
              <a:rPr lang="ru-RU" dirty="0"/>
              <a:t>. Основною 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реального, </a:t>
            </a:r>
            <a:r>
              <a:rPr lang="ru-RU" dirty="0" err="1"/>
              <a:t>працюючого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систематично, в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304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31</cp:revision>
  <dcterms:created xsi:type="dcterms:W3CDTF">2019-12-02T08:09:00Z</dcterms:created>
  <dcterms:modified xsi:type="dcterms:W3CDTF">2019-12-04T18:04:48Z</dcterms:modified>
</cp:coreProperties>
</file>