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8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1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2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JavaScript-log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EA6B5F-4373-5D90-0258-FD6CD7E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38428"/>
            <a:ext cx="6029325" cy="2855956"/>
          </a:xfrm>
        </p:spPr>
        <p:txBody>
          <a:bodyPr>
            <a:normAutofit/>
          </a:bodyPr>
          <a:lstStyle/>
          <a:p>
            <a:pPr algn="l"/>
            <a:r>
              <a:rPr lang="pt-BR" sz="8000" b="1">
                <a:latin typeface="Avenir Next LT Pro Light" panose="020B0304020202020204" pitchFamily="34" charset="0"/>
                <a:cs typeface="EucrosiaUPC" panose="020B0502040204020203" pitchFamily="18" charset="-34"/>
              </a:rPr>
              <a:t>Javascript</a:t>
            </a:r>
            <a:endParaRPr lang="en-US" sz="8000" b="1">
              <a:latin typeface="Avenir Next LT Pro Light" panose="020B0304020202020204" pitchFamily="34" charset="0"/>
              <a:cs typeface="EucrosiaUPC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6D9D8-4A59-6370-1549-2F7EC2D1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92" y="4259248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Avenir Next LT Pro Light" panose="020B0304020202020204" pitchFamily="34" charset="0"/>
              </a:rPr>
              <a:t>Introdução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E7025F6-B714-9134-E06E-D8811342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143" r="2599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8" name="Group 12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90C389-0A4D-84EE-48DF-644B5374EA59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JavaScript-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licenciado em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6B5F-4373-5D90-0258-FD6CD7E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388" y="1396651"/>
            <a:ext cx="6029325" cy="1663495"/>
          </a:xfrm>
        </p:spPr>
        <p:txBody>
          <a:bodyPr>
            <a:normAutofit/>
          </a:bodyPr>
          <a:lstStyle/>
          <a:p>
            <a:pPr algn="l"/>
            <a:r>
              <a:rPr lang="pt-BR" sz="8000" b="1" dirty="0">
                <a:latin typeface="Avenir Next LT Pro Light" panose="020B0304020202020204" pitchFamily="34" charset="0"/>
                <a:cs typeface="EucrosiaUPC" panose="020B0502040204020203" pitchFamily="18" charset="-34"/>
              </a:rPr>
              <a:t>Variáveis</a:t>
            </a:r>
            <a:endParaRPr lang="en-US" sz="8000" b="1" dirty="0">
              <a:latin typeface="Avenir Next LT Pro Light" panose="020B0304020202020204" pitchFamily="34" charset="0"/>
              <a:cs typeface="EucrosiaUPC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6D9D8-4A59-6370-1549-2F7EC2D1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558" y="3797855"/>
            <a:ext cx="6029324" cy="159543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>
                <a:latin typeface="Avenir Next LT Pro Light" panose="020B0304020202020204" pitchFamily="34" charset="0"/>
              </a:rPr>
              <a:t>var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>
                <a:latin typeface="Avenir Next LT Pro Light" panose="020B0304020202020204" pitchFamily="34" charset="0"/>
              </a:rPr>
              <a:t>const</a:t>
            </a:r>
            <a:endParaRPr lang="pt-BR" dirty="0">
              <a:latin typeface="Avenir Next LT Pro Light" panose="020B03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>
                <a:latin typeface="Avenir Next LT Pro Light" panose="020B0304020202020204" pitchFamily="34" charset="0"/>
              </a:rPr>
              <a:t>let</a:t>
            </a:r>
            <a:endParaRPr lang="pt-BR" dirty="0">
              <a:latin typeface="Avenir Next LT Pro Light" panose="020B0304020202020204" pitchFamily="34" charset="0"/>
            </a:endParaRPr>
          </a:p>
          <a:p>
            <a:pPr algn="l"/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E7025F6-B714-9134-E06E-D8811342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143" r="2599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90C389-0A4D-84EE-48DF-644B5374EA59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JavaScript-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licenciado em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6B5F-4373-5D90-0258-FD6CD7E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5773025" cy="2401726"/>
          </a:xfrm>
        </p:spPr>
        <p:txBody>
          <a:bodyPr>
            <a:normAutofit/>
          </a:bodyPr>
          <a:lstStyle/>
          <a:p>
            <a:pPr algn="l"/>
            <a:r>
              <a:rPr lang="pt-BR" sz="8000" b="1" dirty="0">
                <a:latin typeface="Avenir Next LT Pro Light" panose="020B0304020202020204" pitchFamily="34" charset="0"/>
                <a:cs typeface="EucrosiaUPC" panose="020B0502040204020203" pitchFamily="18" charset="-34"/>
              </a:rPr>
              <a:t>Tipos Primitivos</a:t>
            </a:r>
            <a:endParaRPr lang="en-US" sz="8000" b="1" dirty="0">
              <a:latin typeface="Avenir Next LT Pro Light" panose="020B0304020202020204" pitchFamily="34" charset="0"/>
              <a:cs typeface="EucrosiaUPC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6D9D8-4A59-6370-1549-2F7EC2D1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724" y="4026715"/>
            <a:ext cx="2534873" cy="1946246"/>
          </a:xfrm>
        </p:spPr>
        <p:txBody>
          <a:bodyPr numCol="1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Avenir Next LT Pro Light" panose="020B0304020202020204" pitchFamily="34" charset="0"/>
              </a:rPr>
              <a:t>String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Avenir Next LT Pro Light" panose="020B0304020202020204" pitchFamily="34" charset="0"/>
              </a:rPr>
              <a:t>Number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Avenir Next LT Pro Light" panose="020B0304020202020204" pitchFamily="34" charset="0"/>
              </a:rPr>
              <a:t>Boolean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Avenir Next LT Pro Light" panose="020B0304020202020204" pitchFamily="34" charset="0"/>
              </a:rPr>
              <a:t>Undefined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>
                <a:latin typeface="Avenir Next LT Pro Light" panose="020B0304020202020204" pitchFamily="34" charset="0"/>
              </a:rPr>
              <a:t>Null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E7025F6-B714-9134-E06E-D8811342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143" r="2599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90C389-0A4D-84EE-48DF-644B5374EA59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JavaScript-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licenciado em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6B5F-4373-5D90-0258-FD6CD7E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111" y="1876659"/>
            <a:ext cx="5773025" cy="1160155"/>
          </a:xfrm>
        </p:spPr>
        <p:txBody>
          <a:bodyPr>
            <a:normAutofit fontScale="90000"/>
          </a:bodyPr>
          <a:lstStyle/>
          <a:p>
            <a:pPr algn="l"/>
            <a:r>
              <a:rPr lang="pt-BR" sz="8000" b="1" dirty="0" err="1">
                <a:latin typeface="Avenir Next LT Pro Light" panose="020B0304020202020204" pitchFamily="34" charset="0"/>
                <a:cs typeface="EucrosiaUPC" panose="020B0502040204020203" pitchFamily="18" charset="-34"/>
              </a:rPr>
              <a:t>Operatores</a:t>
            </a:r>
            <a:endParaRPr lang="en-US" sz="8000" b="1" dirty="0">
              <a:latin typeface="Avenir Next LT Pro Light" panose="020B0304020202020204" pitchFamily="34" charset="0"/>
              <a:cs typeface="EucrosiaUPC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6D9D8-4A59-6370-1549-2F7EC2D1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336" y="3821187"/>
            <a:ext cx="2274816" cy="1258349"/>
          </a:xfrm>
        </p:spPr>
        <p:txBody>
          <a:bodyPr numCol="1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latin typeface="Avenir Next LT Pro Light" panose="020B0304020202020204" pitchFamily="34" charset="0"/>
              </a:rPr>
              <a:t>Aritméticos</a:t>
            </a:r>
            <a:endParaRPr lang="en-US" dirty="0">
              <a:latin typeface="Avenir Next LT Pro Light" panose="020B03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latin typeface="Avenir Next LT Pro Light" panose="020B0304020202020204" pitchFamily="34" charset="0"/>
              </a:rPr>
              <a:t>Lógicos</a:t>
            </a:r>
            <a:endParaRPr lang="en-US" dirty="0">
              <a:latin typeface="Avenir Next LT Pro Light" panose="020B03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latin typeface="Avenir Next LT Pro Light" panose="020B0304020202020204" pitchFamily="34" charset="0"/>
              </a:rPr>
              <a:t>Comparação</a:t>
            </a:r>
            <a:endParaRPr lang="en-US" dirty="0">
              <a:latin typeface="Avenir Next LT Pro Light" panose="020B03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String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E7025F6-B714-9134-E06E-D8811342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143" r="2599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90C389-0A4D-84EE-48DF-644B5374EA59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JavaScript-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licenciado em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9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6B5F-4373-5D90-0258-FD6CD7E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111" y="1876659"/>
            <a:ext cx="6007917" cy="1353102"/>
          </a:xfrm>
        </p:spPr>
        <p:txBody>
          <a:bodyPr>
            <a:noAutofit/>
          </a:bodyPr>
          <a:lstStyle/>
          <a:p>
            <a:pPr algn="l"/>
            <a:r>
              <a:rPr lang="pt-BR" sz="6600" b="1" dirty="0">
                <a:latin typeface="Avenir Next LT Pro Light" panose="020B0304020202020204" pitchFamily="34" charset="0"/>
                <a:cs typeface="EucrosiaUPC" panose="020B0502040204020203" pitchFamily="18" charset="-34"/>
              </a:rPr>
              <a:t>Estrutura Condicional</a:t>
            </a:r>
            <a:endParaRPr lang="en-US" sz="6600" b="1" dirty="0">
              <a:latin typeface="Avenir Next LT Pro Light" panose="020B0304020202020204" pitchFamily="34" charset="0"/>
              <a:cs typeface="EucrosiaUPC" panose="020B0502040204020203" pitchFamily="18" charset="-3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6D9D8-4A59-6370-1549-2F7EC2D13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725" y="4026715"/>
            <a:ext cx="2274816" cy="1006679"/>
          </a:xfrm>
        </p:spPr>
        <p:txBody>
          <a:bodyPr numCol="1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Avenir Next LT Pro Light" panose="020B0304020202020204" pitchFamily="34" charset="0"/>
              </a:rPr>
              <a:t>Simples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latin typeface="Avenir Next LT Pro Light" panose="020B0304020202020204" pitchFamily="34" charset="0"/>
              </a:rPr>
              <a:t>Composta</a:t>
            </a:r>
            <a:endParaRPr lang="en-US" dirty="0">
              <a:latin typeface="Avenir Next LT Pro Light" panose="020B03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 err="1">
                <a:latin typeface="Avenir Next LT Pro Light" panose="020B0304020202020204" pitchFamily="34" charset="0"/>
              </a:rPr>
              <a:t>Escolha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E7025F6-B714-9134-E06E-D88113428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143" r="2599"/>
          <a:stretch/>
        </p:blipFill>
        <p:spPr>
          <a:xfrm>
            <a:off x="7648047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90C389-0A4D-84EE-48DF-644B5374EA59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s.wikimedia.org/wiki/File:JavaScript-logo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n-US" sz="700">
                <a:solidFill>
                  <a:srgbClr val="FFFFFF"/>
                </a:solidFill>
              </a:rPr>
              <a:t> de Autor Desconhecido está licenciado em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73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Arial Nova Cond</vt:lpstr>
      <vt:lpstr>Avenir Next LT Pro Light</vt:lpstr>
      <vt:lpstr>Impact</vt:lpstr>
      <vt:lpstr>Wingdings</vt:lpstr>
      <vt:lpstr>TornVTI</vt:lpstr>
      <vt:lpstr>Javascript</vt:lpstr>
      <vt:lpstr>Variáveis</vt:lpstr>
      <vt:lpstr>Tipos Primitivos</vt:lpstr>
      <vt:lpstr>Operatores</vt:lpstr>
      <vt:lpstr>Estrutura Condicional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Tate _</dc:creator>
  <cp:lastModifiedBy>Tate _</cp:lastModifiedBy>
  <cp:revision>1</cp:revision>
  <dcterms:created xsi:type="dcterms:W3CDTF">2023-09-07T13:59:46Z</dcterms:created>
  <dcterms:modified xsi:type="dcterms:W3CDTF">2023-09-07T14:37:35Z</dcterms:modified>
</cp:coreProperties>
</file>