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84E8-11A9-4C7D-B065-E5D136583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D8291-FFA5-4754-9D5D-8821A79B9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C2AC6-E9D0-4CA0-832C-CC5D2EAA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8074-787A-4720-84FE-7B46B7902258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E3C87-6EE4-42E9-8715-7D2BC5982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84495-2997-49C4-A315-6CD37B2A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50254-F1EF-4E59-B781-697D1FBEC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E891-C028-4C8F-A48A-8B2E9203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2A9B8-020C-4607-8B6E-C7E20434A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D6087-EE5A-4AA3-A0DD-58D5F2CF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8074-787A-4720-84FE-7B46B7902258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4E392-2DE7-46E7-A28F-77D0C3846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CA8C1-3ABB-4D1F-9898-4C3C8E06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50254-F1EF-4E59-B781-697D1FBEC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1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D9433-4667-4A51-966A-83CEE3F36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6B69A-87C0-404A-9C07-3263808CF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90DAD-AD78-4720-93C2-3332CCE14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8074-787A-4720-84FE-7B46B7902258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3E538-E0F0-4D98-A330-F6B24E28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14A29-04F2-4873-AA85-0B4E36B6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50254-F1EF-4E59-B781-697D1FBEC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3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1356B-58E9-4FEC-A257-7AC50B4B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5F496-DFD9-471C-B0B3-D6E4603C1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32734-6F60-4488-8F36-FC473B4E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8074-787A-4720-84FE-7B46B7902258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51E63-7E0C-4A3A-8471-993A3590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FA6B2-301D-4522-8320-4DAA1EBA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50254-F1EF-4E59-B781-697D1FBEC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8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2B52-6AD0-4F33-AE30-4B753C8B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DC05A-5593-4D76-9743-5D76FE432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3C549-D954-47D4-B69E-35A06926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8074-787A-4720-84FE-7B46B7902258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F001F-9F5A-44A2-AB79-926A8866A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6A9DB-CE61-4E51-9C02-0A01EFAF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50254-F1EF-4E59-B781-697D1FBEC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3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77DE-48D7-4720-AEA2-600AAEC55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18A7A-D1AF-4A29-8DD8-DF8CC6930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1695A-BCCF-4AFD-B879-F616CD572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08266-5F75-48BB-A5A2-FBA9D150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8074-787A-4720-84FE-7B46B7902258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B5183-FF5C-46AC-ABDF-A861A33D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8DBBA-627C-4FA7-AB9C-77F324CD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50254-F1EF-4E59-B781-697D1FBEC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6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A485-2224-4D25-B76D-FDBCEEAC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D801D-4B47-43A9-8D04-83003BCFC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515C-44E8-41B8-8EB9-DE539125F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E8BEA-208C-4A2A-9758-E6ACE5EF2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0E02BE-86DE-473A-9961-B9C4A9940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ED5D04-BB45-40AA-BE07-3F6699C4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8074-787A-4720-84FE-7B46B7902258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AB47F-4E2F-431B-87B0-D03DB461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9C49B-8B63-4C8F-8FCF-46C61CDD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50254-F1EF-4E59-B781-697D1FBEC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2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CC23-C727-413A-AEDD-73AEF450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5FEC07-9812-4BDA-BD52-FA686CBB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8074-787A-4720-84FE-7B46B7902258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7805E-1923-4AA1-90A7-C1711C918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566AF-991D-473F-BBC7-4916E022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50254-F1EF-4E59-B781-697D1FBEC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0BC76-BA34-49EF-8150-9BAAFB16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8074-787A-4720-84FE-7B46B7902258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04890-A075-443E-B947-CA81C16C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A5356-4603-42B9-930E-EFEB5825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50254-F1EF-4E59-B781-697D1FBEC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9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F639-0E9C-4027-B514-3FE86F341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5BC9A-EC0B-4EBC-9A37-15D4F1F32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CBD4A-B165-4BAD-9E30-3C69B6A5F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88656-BA88-4268-901B-4FE781F5D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8074-787A-4720-84FE-7B46B7902258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1C34A-97A7-4A59-A83D-CBD644D0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6D499-72F3-41D5-8CA7-58A10759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50254-F1EF-4E59-B781-697D1FBEC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9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D870-D7EE-444E-A191-1DA41C403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5C235-6E56-40DC-B4EF-07F4B807F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009CA-7393-4E69-9E2F-D4F33ABC4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B9DB1-32E6-446B-8310-B2462003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8074-787A-4720-84FE-7B46B7902258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81352-567E-4FF1-B58C-D98E3BFB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01000-C172-4515-A62D-2448AA4F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50254-F1EF-4E59-B781-697D1FBEC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4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9558E-0023-40A2-AD5C-DE948F1C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30960-E895-4B25-94CF-FC60C8734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95D96-88BB-43DF-A0B3-A69CCB5BE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28074-787A-4720-84FE-7B46B7902258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B4D79-F3D0-48FC-AB6D-C0458121B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DB244-9CE1-4F93-BFF6-68D66C81F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50254-F1EF-4E59-B781-697D1FBEC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3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BF7C4-F108-4C60-BC14-113046E44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Template PowerPoint</a:t>
            </a:r>
          </a:p>
        </p:txBody>
      </p:sp>
    </p:spTree>
    <p:extLst>
      <p:ext uri="{BB962C8B-B14F-4D97-AF65-F5344CB8AC3E}">
        <p14:creationId xmlns:p14="http://schemas.microsoft.com/office/powerpoint/2010/main" val="168515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87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66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18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Template PowerPoint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PowerPoint</dc:title>
  <dc:creator>Eric Ballard</dc:creator>
  <cp:lastModifiedBy>Eric Ballard</cp:lastModifiedBy>
  <cp:revision>2</cp:revision>
  <dcterms:created xsi:type="dcterms:W3CDTF">2020-01-08T16:38:59Z</dcterms:created>
  <dcterms:modified xsi:type="dcterms:W3CDTF">2020-01-08T16:48:05Z</dcterms:modified>
</cp:coreProperties>
</file>