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"/>
  </p:notesMasterIdLst>
  <p:sldIdLst>
    <p:sldId id="270" r:id="rId2"/>
    <p:sldId id="439" r:id="rId3"/>
    <p:sldId id="458" r:id="rId4"/>
  </p:sldIdLst>
  <p:sldSz cx="12192000" cy="6858000"/>
  <p:notesSz cx="7010400" cy="9296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ne Veulens" initials="DV" lastIdx="1" clrIdx="0">
    <p:extLst>
      <p:ext uri="{19B8F6BF-5375-455C-9EA6-DF929625EA0E}">
        <p15:presenceInfo xmlns:p15="http://schemas.microsoft.com/office/powerpoint/2012/main" userId="S-1-5-21-1469019637-268265805-317593308-21409" providerId="AD"/>
      </p:ext>
    </p:extLst>
  </p:cmAuthor>
  <p:cmAuthor id="2" name="Gelsy Santos" initials="GS" lastIdx="2" clrIdx="1">
    <p:extLst>
      <p:ext uri="{19B8F6BF-5375-455C-9EA6-DF929625EA0E}">
        <p15:presenceInfo xmlns:p15="http://schemas.microsoft.com/office/powerpoint/2012/main" userId="S-1-5-21-1469019637-268265805-317593308-2220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8102D"/>
    <a:srgbClr val="DDDDDD"/>
    <a:srgbClr val="FFFFFF"/>
    <a:srgbClr val="E67372"/>
    <a:srgbClr val="00C4B4"/>
    <a:srgbClr val="F7403A"/>
    <a:srgbClr val="B2B2B2"/>
    <a:srgbClr val="4E4E5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2E08-782C-49C0-9B17-931B2EF835C5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D9244-0F5A-424A-B6F2-3E3F151982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4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D9244-0F5A-424A-B6F2-3E3F151982E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6933" cy="16933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endParaRPr lang="en-US" sz="1733" dirty="0">
              <a:solidFill>
                <a:prstClr val="white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8253984" cy="6858000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02" y="2057400"/>
            <a:ext cx="3279775" cy="14573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Enter main title here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95326" y="900112"/>
            <a:ext cx="2233613" cy="561976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30670" y="0"/>
            <a:ext cx="12222671" cy="6858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>
          <a:xfrm>
            <a:off x="596902" y="3668939"/>
            <a:ext cx="3279775" cy="292100"/>
          </a:xfrm>
        </p:spPr>
        <p:txBody>
          <a:bodyPr/>
          <a:lstStyle>
            <a:lvl1pPr>
              <a:defRPr sz="1600"/>
            </a:lvl1pPr>
          </a:lstStyle>
          <a:p>
            <a:fld id="{0A750052-78F2-43FD-9B6B-3D7BA368E50E}" type="datetimeFigureOut">
              <a:rPr lang="en-US" smtClean="0">
                <a:solidFill>
                  <a:srgbClr val="4A4E54"/>
                </a:solidFill>
              </a:rPr>
              <a:pPr/>
              <a:t>11/11/2019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mparison (option 1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752089" y="2048423"/>
            <a:ext cx="92481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83382" y="3374231"/>
            <a:ext cx="3389629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71477" y="4136232"/>
            <a:ext cx="3503839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752090" y="3374231"/>
            <a:ext cx="3027255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4740183" y="4136232"/>
            <a:ext cx="3039160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9"/>
          <p:cNvSpPr>
            <a:spLocks noGrp="1"/>
          </p:cNvSpPr>
          <p:nvPr>
            <p:ph type="body" sz="quarter" idx="43" hasCustomPrompt="1"/>
          </p:nvPr>
        </p:nvSpPr>
        <p:spPr>
          <a:xfrm>
            <a:off x="8433481" y="3374231"/>
            <a:ext cx="3356883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8421577" y="4136232"/>
            <a:ext cx="3370375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45" hasCustomPrompt="1"/>
          </p:nvPr>
        </p:nvSpPr>
        <p:spPr>
          <a:xfrm>
            <a:off x="8433482" y="2048423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46" hasCustomPrompt="1"/>
          </p:nvPr>
        </p:nvSpPr>
        <p:spPr>
          <a:xfrm>
            <a:off x="383382" y="2048423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845190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8515351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8209"/>
            <a:ext cx="11011695" cy="476251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3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  <p15:guide id="2" orient="horz" pos="1878">
          <p15:clr>
            <a:srgbClr val="FBAE40"/>
          </p15:clr>
        </p15:guide>
        <p15:guide id="3" pos="816">
          <p15:clr>
            <a:srgbClr val="FBAE40"/>
          </p15:clr>
        </p15:guide>
        <p15:guide id="4" pos="240">
          <p15:clr>
            <a:srgbClr val="FBAE40"/>
          </p15:clr>
        </p15:guide>
        <p15:guide id="5" pos="3576">
          <p15:clr>
            <a:srgbClr val="FBAE40"/>
          </p15:clr>
        </p15:guide>
        <p15:guide id="6" pos="2992">
          <p15:clr>
            <a:srgbClr val="FBAE40"/>
          </p15:clr>
        </p15:guide>
        <p15:guide id="7" pos="5888">
          <p15:clr>
            <a:srgbClr val="FBAE40"/>
          </p15:clr>
        </p15:guide>
        <p15:guide id="8" pos="5312">
          <p15:clr>
            <a:srgbClr val="FBAE40"/>
          </p15:clr>
        </p15:guide>
        <p15:guide id="9" orient="horz" pos="76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mparison (option 1 colour option)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752089" y="2048423"/>
            <a:ext cx="92481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83382" y="3374231"/>
            <a:ext cx="3389629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71477" y="4136232"/>
            <a:ext cx="3503839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752090" y="3374231"/>
            <a:ext cx="3027255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4740183" y="4136232"/>
            <a:ext cx="3039160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9"/>
          <p:cNvSpPr>
            <a:spLocks noGrp="1"/>
          </p:cNvSpPr>
          <p:nvPr>
            <p:ph type="body" sz="quarter" idx="43" hasCustomPrompt="1"/>
          </p:nvPr>
        </p:nvSpPr>
        <p:spPr>
          <a:xfrm>
            <a:off x="8433481" y="3374231"/>
            <a:ext cx="3356883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8421577" y="4136232"/>
            <a:ext cx="3370375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45" hasCustomPrompt="1"/>
          </p:nvPr>
        </p:nvSpPr>
        <p:spPr>
          <a:xfrm>
            <a:off x="8433482" y="2048423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46" hasCustomPrompt="1"/>
          </p:nvPr>
        </p:nvSpPr>
        <p:spPr>
          <a:xfrm>
            <a:off x="383382" y="2048423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845190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8515351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8209"/>
            <a:ext cx="11011695" cy="476251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3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88">
          <p15:clr>
            <a:srgbClr val="FBAE40"/>
          </p15:clr>
        </p15:guide>
        <p15:guide id="2" orient="horz" pos="1878">
          <p15:clr>
            <a:srgbClr val="FBAE40"/>
          </p15:clr>
        </p15:guide>
        <p15:guide id="3" pos="816">
          <p15:clr>
            <a:srgbClr val="FBAE40"/>
          </p15:clr>
        </p15:guide>
        <p15:guide id="4" pos="240">
          <p15:clr>
            <a:srgbClr val="FBAE40"/>
          </p15:clr>
        </p15:guide>
        <p15:guide id="5" pos="3576">
          <p15:clr>
            <a:srgbClr val="FBAE40"/>
          </p15:clr>
        </p15:guide>
        <p15:guide id="6" pos="2992">
          <p15:clr>
            <a:srgbClr val="FBAE40"/>
          </p15:clr>
        </p15:guide>
        <p15:guide id="7" pos="5888">
          <p15:clr>
            <a:srgbClr val="FBAE40"/>
          </p15:clr>
        </p15:guide>
        <p15:guide id="8" pos="5312">
          <p15:clr>
            <a:srgbClr val="FBAE40"/>
          </p15:clr>
        </p15:guide>
        <p15:guide id="9" orient="horz" pos="76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mparison (option 2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752089" y="2048236"/>
            <a:ext cx="924812" cy="932848"/>
          </a:xfrm>
        </p:spPr>
        <p:txBody>
          <a:bodyPr anchor="ctr"/>
          <a:lstStyle>
            <a:lvl1pPr algn="ctr">
              <a:defRPr sz="105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83382" y="3374231"/>
            <a:ext cx="3389629" cy="330695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71477" y="4136232"/>
            <a:ext cx="3503839" cy="1501088"/>
          </a:xfr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752090" y="3374231"/>
            <a:ext cx="3027255" cy="330695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4740183" y="4136232"/>
            <a:ext cx="3039160" cy="1501088"/>
          </a:xfr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9"/>
          <p:cNvSpPr>
            <a:spLocks noGrp="1"/>
          </p:cNvSpPr>
          <p:nvPr>
            <p:ph type="body" sz="quarter" idx="43" hasCustomPrompt="1"/>
          </p:nvPr>
        </p:nvSpPr>
        <p:spPr>
          <a:xfrm>
            <a:off x="8433481" y="3374231"/>
            <a:ext cx="3356883" cy="330695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8421577" y="4136232"/>
            <a:ext cx="3370375" cy="1501088"/>
          </a:xfr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45" hasCustomPrompt="1"/>
          </p:nvPr>
        </p:nvSpPr>
        <p:spPr>
          <a:xfrm>
            <a:off x="8433482" y="2048236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46" hasCustomPrompt="1"/>
          </p:nvPr>
        </p:nvSpPr>
        <p:spPr>
          <a:xfrm>
            <a:off x="383382" y="2048236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845190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8515351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  <p15:guide id="2" orient="horz" pos="1878">
          <p15:clr>
            <a:srgbClr val="FBAE40"/>
          </p15:clr>
        </p15:guide>
        <p15:guide id="3" pos="816">
          <p15:clr>
            <a:srgbClr val="FBAE40"/>
          </p15:clr>
        </p15:guide>
        <p15:guide id="4" pos="240">
          <p15:clr>
            <a:srgbClr val="FBAE40"/>
          </p15:clr>
        </p15:guide>
        <p15:guide id="5" pos="3576">
          <p15:clr>
            <a:srgbClr val="FBAE40"/>
          </p15:clr>
        </p15:guide>
        <p15:guide id="6" pos="2992">
          <p15:clr>
            <a:srgbClr val="FBAE40"/>
          </p15:clr>
        </p15:guide>
        <p15:guide id="7" pos="5888">
          <p15:clr>
            <a:srgbClr val="FBAE40"/>
          </p15:clr>
        </p15:guide>
        <p15:guide id="8" pos="5312">
          <p15:clr>
            <a:srgbClr val="FBAE40"/>
          </p15:clr>
        </p15:guide>
        <p15:guide id="9" orient="horz" pos="7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mparison (option 2 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4752089" y="2048236"/>
            <a:ext cx="924812" cy="932848"/>
          </a:xfrm>
        </p:spPr>
        <p:txBody>
          <a:bodyPr anchor="ctr"/>
          <a:lstStyle>
            <a:lvl1pPr algn="ctr">
              <a:defRPr sz="105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83382" y="3374231"/>
            <a:ext cx="3389629" cy="330695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71477" y="4136232"/>
            <a:ext cx="3503839" cy="1501088"/>
          </a:xfr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752090" y="3374231"/>
            <a:ext cx="3027255" cy="330695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4740183" y="4136232"/>
            <a:ext cx="3039160" cy="1501088"/>
          </a:xfr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9"/>
          <p:cNvSpPr>
            <a:spLocks noGrp="1"/>
          </p:cNvSpPr>
          <p:nvPr>
            <p:ph type="body" sz="quarter" idx="43" hasCustomPrompt="1"/>
          </p:nvPr>
        </p:nvSpPr>
        <p:spPr>
          <a:xfrm>
            <a:off x="8433481" y="3374231"/>
            <a:ext cx="3356883" cy="330695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8421577" y="4136232"/>
            <a:ext cx="3370375" cy="1501088"/>
          </a:xfrm>
        </p:spPr>
        <p:txBody>
          <a:bodyPr/>
          <a:lstStyle>
            <a:lvl1pPr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1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45" hasCustomPrompt="1"/>
          </p:nvPr>
        </p:nvSpPr>
        <p:spPr>
          <a:xfrm>
            <a:off x="8433482" y="2048236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46" hasCustomPrompt="1"/>
          </p:nvPr>
        </p:nvSpPr>
        <p:spPr>
          <a:xfrm>
            <a:off x="383382" y="2048236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845190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8515351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89">
          <p15:clr>
            <a:srgbClr val="FBAE40"/>
          </p15:clr>
        </p15:guide>
        <p15:guide id="2" orient="horz" pos="1878">
          <p15:clr>
            <a:srgbClr val="FBAE40"/>
          </p15:clr>
        </p15:guide>
        <p15:guide id="3" pos="816">
          <p15:clr>
            <a:srgbClr val="FBAE40"/>
          </p15:clr>
        </p15:guide>
        <p15:guide id="4" pos="240">
          <p15:clr>
            <a:srgbClr val="FBAE40"/>
          </p15:clr>
        </p15:guide>
        <p15:guide id="5" pos="3576">
          <p15:clr>
            <a:srgbClr val="FBAE40"/>
          </p15:clr>
        </p15:guide>
        <p15:guide id="6" pos="2992">
          <p15:clr>
            <a:srgbClr val="FBAE40"/>
          </p15:clr>
        </p15:guide>
        <p15:guide id="7" pos="5888">
          <p15:clr>
            <a:srgbClr val="FBAE40"/>
          </p15:clr>
        </p15:guide>
        <p15:guide id="8" pos="5312">
          <p15:clr>
            <a:srgbClr val="FBAE40"/>
          </p15:clr>
        </p15:guide>
        <p15:guide id="9" orient="horz" pos="7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Comparison (option 1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537334" y="2049212"/>
            <a:ext cx="92481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83383" y="3374231"/>
            <a:ext cx="2156620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71478" y="4136232"/>
            <a:ext cx="2409823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3537334" y="3374231"/>
            <a:ext cx="2139941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3525428" y="4136232"/>
            <a:ext cx="2253072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9"/>
          <p:cNvSpPr>
            <a:spLocks noGrp="1"/>
          </p:cNvSpPr>
          <p:nvPr>
            <p:ph type="body" sz="quarter" idx="43" hasCustomPrompt="1"/>
          </p:nvPr>
        </p:nvSpPr>
        <p:spPr>
          <a:xfrm>
            <a:off x="9067769" y="3374231"/>
            <a:ext cx="2497137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9055863" y="4136232"/>
            <a:ext cx="2505907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45" hasCustomPrompt="1"/>
          </p:nvPr>
        </p:nvSpPr>
        <p:spPr>
          <a:xfrm>
            <a:off x="9067767" y="2049212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46" hasCustomPrompt="1"/>
          </p:nvPr>
        </p:nvSpPr>
        <p:spPr>
          <a:xfrm>
            <a:off x="383382" y="2049212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630435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9149638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50" hasCustomPrompt="1"/>
          </p:nvPr>
        </p:nvSpPr>
        <p:spPr>
          <a:xfrm>
            <a:off x="6198738" y="3374231"/>
            <a:ext cx="2335663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6186834" y="4136232"/>
            <a:ext cx="2347567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52" hasCustomPrompt="1"/>
          </p:nvPr>
        </p:nvSpPr>
        <p:spPr>
          <a:xfrm>
            <a:off x="6198738" y="2049212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6280607" y="3918267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8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11">
          <p15:clr>
            <a:srgbClr val="FBAE40"/>
          </p15:clr>
        </p15:guide>
        <p15:guide id="2" pos="6287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1878">
          <p15:clr>
            <a:srgbClr val="FBAE40"/>
          </p15:clr>
        </p15:guide>
        <p15:guide id="5" pos="816">
          <p15:clr>
            <a:srgbClr val="FBAE40"/>
          </p15:clr>
        </p15:guide>
        <p15:guide id="6" pos="240">
          <p15:clr>
            <a:srgbClr val="FBAE40"/>
          </p15:clr>
        </p15:guide>
        <p15:guide id="7" pos="2811">
          <p15:clr>
            <a:srgbClr val="FBAE40"/>
          </p15:clr>
        </p15:guide>
        <p15:guide id="8" pos="2226">
          <p15:clr>
            <a:srgbClr val="FBAE40"/>
          </p15:clr>
        </p15:guide>
        <p15:guide id="9" pos="4482">
          <p15:clr>
            <a:srgbClr val="FBAE40"/>
          </p15:clr>
        </p15:guide>
        <p15:guide id="10" pos="3905">
          <p15:clr>
            <a:srgbClr val="FBAE40"/>
          </p15:clr>
        </p15:guide>
        <p15:guide id="11" orient="horz" pos="7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Comparison (option 1 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537334" y="2049212"/>
            <a:ext cx="92481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83383" y="3374231"/>
            <a:ext cx="2156620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71478" y="4136232"/>
            <a:ext cx="2409823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3537334" y="3374231"/>
            <a:ext cx="2139941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3525428" y="4136232"/>
            <a:ext cx="2253072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49"/>
          <p:cNvSpPr>
            <a:spLocks noGrp="1"/>
          </p:cNvSpPr>
          <p:nvPr>
            <p:ph type="body" sz="quarter" idx="43" hasCustomPrompt="1"/>
          </p:nvPr>
        </p:nvSpPr>
        <p:spPr>
          <a:xfrm>
            <a:off x="9067769" y="3374231"/>
            <a:ext cx="2497137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9055863" y="4136232"/>
            <a:ext cx="2505907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45" hasCustomPrompt="1"/>
          </p:nvPr>
        </p:nvSpPr>
        <p:spPr>
          <a:xfrm>
            <a:off x="9067767" y="2049212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1" name="Picture Placeholder 14"/>
          <p:cNvSpPr>
            <a:spLocks noGrp="1"/>
          </p:cNvSpPr>
          <p:nvPr>
            <p:ph type="pic" sz="quarter" idx="46" hasCustomPrompt="1"/>
          </p:nvPr>
        </p:nvSpPr>
        <p:spPr>
          <a:xfrm>
            <a:off x="383382" y="2049212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630435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9149638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50" hasCustomPrompt="1"/>
          </p:nvPr>
        </p:nvSpPr>
        <p:spPr>
          <a:xfrm>
            <a:off x="6198738" y="3374231"/>
            <a:ext cx="2335663" cy="330695"/>
          </a:xfr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6186834" y="4136232"/>
            <a:ext cx="2347567" cy="15010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Picture Placeholder 14"/>
          <p:cNvSpPr>
            <a:spLocks noGrp="1"/>
          </p:cNvSpPr>
          <p:nvPr>
            <p:ph type="pic" sz="quarter" idx="52" hasCustomPrompt="1"/>
          </p:nvPr>
        </p:nvSpPr>
        <p:spPr>
          <a:xfrm>
            <a:off x="6198738" y="2049212"/>
            <a:ext cx="912852" cy="932848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6280607" y="3918267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11">
          <p15:clr>
            <a:srgbClr val="FBAE40"/>
          </p15:clr>
        </p15:guide>
        <p15:guide id="2" pos="6287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1878">
          <p15:clr>
            <a:srgbClr val="FBAE40"/>
          </p15:clr>
        </p15:guide>
        <p15:guide id="5" pos="816">
          <p15:clr>
            <a:srgbClr val="FBAE40"/>
          </p15:clr>
        </p15:guide>
        <p15:guide id="6" pos="240">
          <p15:clr>
            <a:srgbClr val="FBAE40"/>
          </p15:clr>
        </p15:guide>
        <p15:guide id="7" pos="2811">
          <p15:clr>
            <a:srgbClr val="FBAE40"/>
          </p15:clr>
        </p15:guide>
        <p15:guide id="8" pos="2226">
          <p15:clr>
            <a:srgbClr val="FBAE40"/>
          </p15:clr>
        </p15:guide>
        <p15:guide id="9" pos="4482">
          <p15:clr>
            <a:srgbClr val="FBAE40"/>
          </p15:clr>
        </p15:guide>
        <p15:guide id="10" pos="3905">
          <p15:clr>
            <a:srgbClr val="FBAE40"/>
          </p15:clr>
        </p15:guide>
        <p15:guide id="11" orient="horz" pos="7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ff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1" y="542927"/>
            <a:ext cx="3728720" cy="1934804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5387578" y="552876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28615" y="2543177"/>
            <a:ext cx="3216843" cy="146810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5279232" y="2205339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5274470" y="2475916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48" hasCustomPrompt="1"/>
          </p:nvPr>
        </p:nvSpPr>
        <p:spPr>
          <a:xfrm>
            <a:off x="7572421" y="552876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49" hasCustomPrompt="1"/>
          </p:nvPr>
        </p:nvSpPr>
        <p:spPr>
          <a:xfrm>
            <a:off x="7464074" y="2205339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8" name="Picture Placeholder 14"/>
          <p:cNvSpPr>
            <a:spLocks noGrp="1"/>
          </p:cNvSpPr>
          <p:nvPr>
            <p:ph type="pic" sz="quarter" idx="50" hasCustomPrompt="1"/>
          </p:nvPr>
        </p:nvSpPr>
        <p:spPr>
          <a:xfrm>
            <a:off x="9757262" y="552876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9648916" y="2205339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0" name="Text Placeholder 49"/>
          <p:cNvSpPr>
            <a:spLocks noGrp="1"/>
          </p:cNvSpPr>
          <p:nvPr>
            <p:ph type="body" sz="quarter" idx="52" hasCustomPrompt="1"/>
          </p:nvPr>
        </p:nvSpPr>
        <p:spPr>
          <a:xfrm>
            <a:off x="7459313" y="2475916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1" name="Text Placeholder 49"/>
          <p:cNvSpPr>
            <a:spLocks noGrp="1"/>
          </p:cNvSpPr>
          <p:nvPr>
            <p:ph type="body" sz="quarter" idx="53" hasCustomPrompt="1"/>
          </p:nvPr>
        </p:nvSpPr>
        <p:spPr>
          <a:xfrm>
            <a:off x="9644154" y="2475916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54" hasCustomPrompt="1"/>
          </p:nvPr>
        </p:nvSpPr>
        <p:spPr>
          <a:xfrm>
            <a:off x="5387578" y="3755870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3" name="Text Placeholder 49"/>
          <p:cNvSpPr>
            <a:spLocks noGrp="1"/>
          </p:cNvSpPr>
          <p:nvPr>
            <p:ph type="body" sz="quarter" idx="55" hasCustomPrompt="1"/>
          </p:nvPr>
        </p:nvSpPr>
        <p:spPr>
          <a:xfrm>
            <a:off x="5279232" y="5408334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4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5274470" y="5678911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5" name="Picture Placeholder 14"/>
          <p:cNvSpPr>
            <a:spLocks noGrp="1"/>
          </p:cNvSpPr>
          <p:nvPr>
            <p:ph type="pic" sz="quarter" idx="57" hasCustomPrompt="1"/>
          </p:nvPr>
        </p:nvSpPr>
        <p:spPr>
          <a:xfrm>
            <a:off x="7572421" y="3755870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6" name="Text Placeholder 49"/>
          <p:cNvSpPr>
            <a:spLocks noGrp="1"/>
          </p:cNvSpPr>
          <p:nvPr>
            <p:ph type="body" sz="quarter" idx="58" hasCustomPrompt="1"/>
          </p:nvPr>
        </p:nvSpPr>
        <p:spPr>
          <a:xfrm>
            <a:off x="7464074" y="5408334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7" name="Picture Placeholder 14"/>
          <p:cNvSpPr>
            <a:spLocks noGrp="1"/>
          </p:cNvSpPr>
          <p:nvPr>
            <p:ph type="pic" sz="quarter" idx="59" hasCustomPrompt="1"/>
          </p:nvPr>
        </p:nvSpPr>
        <p:spPr>
          <a:xfrm>
            <a:off x="9757262" y="3755870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8" name="Text Placeholder 49"/>
          <p:cNvSpPr>
            <a:spLocks noGrp="1"/>
          </p:cNvSpPr>
          <p:nvPr>
            <p:ph type="body" sz="quarter" idx="60" hasCustomPrompt="1"/>
          </p:nvPr>
        </p:nvSpPr>
        <p:spPr>
          <a:xfrm>
            <a:off x="9648916" y="5408334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9" name="Text Placeholder 49"/>
          <p:cNvSpPr>
            <a:spLocks noGrp="1"/>
          </p:cNvSpPr>
          <p:nvPr>
            <p:ph type="body" sz="quarter" idx="61" hasCustomPrompt="1"/>
          </p:nvPr>
        </p:nvSpPr>
        <p:spPr>
          <a:xfrm>
            <a:off x="7459313" y="5678911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0" name="Text Placeholder 49"/>
          <p:cNvSpPr>
            <a:spLocks noGrp="1"/>
          </p:cNvSpPr>
          <p:nvPr>
            <p:ph type="body" sz="quarter" idx="62" hasCustomPrompt="1"/>
          </p:nvPr>
        </p:nvSpPr>
        <p:spPr>
          <a:xfrm>
            <a:off x="9644154" y="5678911"/>
            <a:ext cx="2002631" cy="759991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">
          <p15:clr>
            <a:srgbClr val="FBAE40"/>
          </p15:clr>
        </p15:guide>
        <p15:guide id="2" pos="1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ff slide (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1" y="542927"/>
            <a:ext cx="3728720" cy="1934804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5387578" y="552876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28615" y="2543177"/>
            <a:ext cx="3216843" cy="146810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5279232" y="2205339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5274470" y="2475916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26" name="Picture Placeholder 14"/>
          <p:cNvSpPr>
            <a:spLocks noGrp="1"/>
          </p:cNvSpPr>
          <p:nvPr>
            <p:ph type="pic" sz="quarter" idx="48" hasCustomPrompt="1"/>
          </p:nvPr>
        </p:nvSpPr>
        <p:spPr>
          <a:xfrm>
            <a:off x="7572421" y="552876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49" hasCustomPrompt="1"/>
          </p:nvPr>
        </p:nvSpPr>
        <p:spPr>
          <a:xfrm>
            <a:off x="7464074" y="2205339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8" name="Picture Placeholder 14"/>
          <p:cNvSpPr>
            <a:spLocks noGrp="1"/>
          </p:cNvSpPr>
          <p:nvPr>
            <p:ph type="pic" sz="quarter" idx="50" hasCustomPrompt="1"/>
          </p:nvPr>
        </p:nvSpPr>
        <p:spPr>
          <a:xfrm>
            <a:off x="9757262" y="552876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9648916" y="2205339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0" name="Text Placeholder 49"/>
          <p:cNvSpPr>
            <a:spLocks noGrp="1"/>
          </p:cNvSpPr>
          <p:nvPr>
            <p:ph type="body" sz="quarter" idx="52" hasCustomPrompt="1"/>
          </p:nvPr>
        </p:nvSpPr>
        <p:spPr>
          <a:xfrm>
            <a:off x="7459313" y="2475916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1" name="Text Placeholder 49"/>
          <p:cNvSpPr>
            <a:spLocks noGrp="1"/>
          </p:cNvSpPr>
          <p:nvPr>
            <p:ph type="body" sz="quarter" idx="53" hasCustomPrompt="1"/>
          </p:nvPr>
        </p:nvSpPr>
        <p:spPr>
          <a:xfrm>
            <a:off x="9644154" y="2475916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54" hasCustomPrompt="1"/>
          </p:nvPr>
        </p:nvSpPr>
        <p:spPr>
          <a:xfrm>
            <a:off x="5387578" y="3755870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3" name="Text Placeholder 49"/>
          <p:cNvSpPr>
            <a:spLocks noGrp="1"/>
          </p:cNvSpPr>
          <p:nvPr>
            <p:ph type="body" sz="quarter" idx="55" hasCustomPrompt="1"/>
          </p:nvPr>
        </p:nvSpPr>
        <p:spPr>
          <a:xfrm>
            <a:off x="5279232" y="5408334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4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5274470" y="5678911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5" name="Picture Placeholder 14"/>
          <p:cNvSpPr>
            <a:spLocks noGrp="1"/>
          </p:cNvSpPr>
          <p:nvPr>
            <p:ph type="pic" sz="quarter" idx="57" hasCustomPrompt="1"/>
          </p:nvPr>
        </p:nvSpPr>
        <p:spPr>
          <a:xfrm>
            <a:off x="7572421" y="3755870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6" name="Text Placeholder 49"/>
          <p:cNvSpPr>
            <a:spLocks noGrp="1"/>
          </p:cNvSpPr>
          <p:nvPr>
            <p:ph type="body" sz="quarter" idx="58" hasCustomPrompt="1"/>
          </p:nvPr>
        </p:nvSpPr>
        <p:spPr>
          <a:xfrm>
            <a:off x="7464074" y="5408334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7" name="Picture Placeholder 14"/>
          <p:cNvSpPr>
            <a:spLocks noGrp="1"/>
          </p:cNvSpPr>
          <p:nvPr>
            <p:ph type="pic" sz="quarter" idx="59" hasCustomPrompt="1"/>
          </p:nvPr>
        </p:nvSpPr>
        <p:spPr>
          <a:xfrm>
            <a:off x="9757262" y="3755870"/>
            <a:ext cx="1820943" cy="1552149"/>
          </a:xfrm>
        </p:spPr>
        <p:txBody>
          <a:bodyPr anchor="ctr"/>
          <a:lstStyle>
            <a:lvl1pPr algn="ctr">
              <a:defRPr sz="1051"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8" name="Text Placeholder 49"/>
          <p:cNvSpPr>
            <a:spLocks noGrp="1"/>
          </p:cNvSpPr>
          <p:nvPr>
            <p:ph type="body" sz="quarter" idx="60" hasCustomPrompt="1"/>
          </p:nvPr>
        </p:nvSpPr>
        <p:spPr>
          <a:xfrm>
            <a:off x="9648916" y="5408334"/>
            <a:ext cx="1997869" cy="266399"/>
          </a:xfrm>
        </p:spPr>
        <p:txBody>
          <a:bodyPr/>
          <a:lstStyle>
            <a:lvl1pPr>
              <a:defRPr sz="14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9" name="Text Placeholder 49"/>
          <p:cNvSpPr>
            <a:spLocks noGrp="1"/>
          </p:cNvSpPr>
          <p:nvPr>
            <p:ph type="body" sz="quarter" idx="61" hasCustomPrompt="1"/>
          </p:nvPr>
        </p:nvSpPr>
        <p:spPr>
          <a:xfrm>
            <a:off x="7459313" y="5678911"/>
            <a:ext cx="2002631" cy="1007853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0" name="Text Placeholder 49"/>
          <p:cNvSpPr>
            <a:spLocks noGrp="1"/>
          </p:cNvSpPr>
          <p:nvPr>
            <p:ph type="body" sz="quarter" idx="62" hasCustomPrompt="1"/>
          </p:nvPr>
        </p:nvSpPr>
        <p:spPr>
          <a:xfrm>
            <a:off x="9644154" y="5678911"/>
            <a:ext cx="2002631" cy="759991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">
          <p15:clr>
            <a:srgbClr val="FBAE40"/>
          </p15:clr>
        </p15:guide>
        <p15:guide id="2" pos="1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4181856" cy="6858000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1" y="539753"/>
            <a:ext cx="2520949" cy="2209799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1720513" y="6476677"/>
            <a:ext cx="217683" cy="21146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0">
          <p15:clr>
            <a:srgbClr val="FBAE40"/>
          </p15:clr>
        </p15:guide>
        <p15:guide id="2" pos="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s (option 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9299063" y="4591050"/>
            <a:ext cx="2905125" cy="2266951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9245599" cy="6858000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1720513" y="6476677"/>
            <a:ext cx="217683" cy="211463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86876" y="1"/>
            <a:ext cx="2905125" cy="2247900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286876" y="2292349"/>
            <a:ext cx="2905125" cy="2254251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(option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12800" y="2946401"/>
            <a:ext cx="6883400" cy="1292224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35837" y="2593183"/>
            <a:ext cx="1202532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859537"/>
            <a:ext cx="2500123" cy="1777303"/>
          </a:xfrm>
        </p:spPr>
        <p:txBody>
          <a:bodyPr/>
          <a:lstStyle>
            <a:lvl1pPr>
              <a:defRPr sz="1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5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mages (option 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7682753" y="3469342"/>
            <a:ext cx="4509248" cy="3388660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" y="0"/>
            <a:ext cx="7646893" cy="6858000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1720513" y="6476677"/>
            <a:ext cx="217683" cy="211463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7682753" y="0"/>
            <a:ext cx="4509248" cy="3433483"/>
          </a:xfr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>
          <a:xfrm>
            <a:off x="10932161" y="6438902"/>
            <a:ext cx="858204" cy="292100"/>
          </a:xfrm>
        </p:spPr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olumn w/ pull 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7" y="447675"/>
            <a:ext cx="4407695" cy="1238251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1869280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73856" y="2110839"/>
            <a:ext cx="7565459" cy="4318536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9028722" y="2105552"/>
            <a:ext cx="2922773" cy="378619"/>
          </a:xfr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9028723" y="2484173"/>
            <a:ext cx="2922772" cy="2948889"/>
          </a:xfrm>
        </p:spPr>
        <p:txBody>
          <a:bodyPr numCol="1" spcCol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4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ext Column w/ pull out (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7187" y="447675"/>
            <a:ext cx="4407695" cy="1238251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1869280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73856" y="2110839"/>
            <a:ext cx="7565459" cy="4318536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9028722" y="2105552"/>
            <a:ext cx="2922773" cy="378619"/>
          </a:xfr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40" hasCustomPrompt="1"/>
          </p:nvPr>
        </p:nvSpPr>
        <p:spPr>
          <a:xfrm>
            <a:off x="9028723" y="2484173"/>
            <a:ext cx="2922772" cy="2948889"/>
          </a:xfrm>
        </p:spPr>
        <p:txBody>
          <a:bodyPr numCol="1" spcCol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74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332" y="1765743"/>
            <a:ext cx="6633368" cy="169500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61157" y="4357987"/>
            <a:ext cx="2667795" cy="623588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61156" y="4981573"/>
            <a:ext cx="2667795" cy="1592931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3336132" y="4357987"/>
            <a:ext cx="2667795" cy="623588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3603943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49"/>
          <p:cNvSpPr>
            <a:spLocks noGrp="1"/>
          </p:cNvSpPr>
          <p:nvPr>
            <p:ph type="body" sz="quarter" idx="47" hasCustomPrompt="1"/>
          </p:nvPr>
        </p:nvSpPr>
        <p:spPr>
          <a:xfrm>
            <a:off x="3336132" y="4981573"/>
            <a:ext cx="2667795" cy="1592931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9"/>
          <p:cNvSpPr>
            <a:spLocks noGrp="1"/>
          </p:cNvSpPr>
          <p:nvPr>
            <p:ph type="body" sz="quarter" idx="48" hasCustomPrompt="1"/>
          </p:nvPr>
        </p:nvSpPr>
        <p:spPr>
          <a:xfrm>
            <a:off x="6313884" y="4981577"/>
            <a:ext cx="2411016" cy="1592929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49" hasCustomPrompt="1"/>
          </p:nvPr>
        </p:nvSpPr>
        <p:spPr>
          <a:xfrm>
            <a:off x="6311109" y="4357986"/>
            <a:ext cx="2413793" cy="623589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0" hasCustomPrompt="1"/>
          </p:nvPr>
        </p:nvSpPr>
        <p:spPr>
          <a:xfrm>
            <a:off x="9034857" y="4981577"/>
            <a:ext cx="2560243" cy="1592929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9032082" y="4357986"/>
            <a:ext cx="2563191" cy="623589"/>
          </a:xfrm>
        </p:spPr>
        <p:txBody>
          <a:bodyPr anchor="b"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(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4332" y="1765743"/>
            <a:ext cx="6633368" cy="169500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8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361157" y="4357987"/>
            <a:ext cx="2667795" cy="623588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61156" y="4981573"/>
            <a:ext cx="2667795" cy="1592931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3336132" y="4357987"/>
            <a:ext cx="2667795" cy="623588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3603943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49"/>
          <p:cNvSpPr>
            <a:spLocks noGrp="1"/>
          </p:cNvSpPr>
          <p:nvPr>
            <p:ph type="body" sz="quarter" idx="47" hasCustomPrompt="1"/>
          </p:nvPr>
        </p:nvSpPr>
        <p:spPr>
          <a:xfrm>
            <a:off x="3336132" y="4981573"/>
            <a:ext cx="2667795" cy="1592931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49"/>
          <p:cNvSpPr>
            <a:spLocks noGrp="1"/>
          </p:cNvSpPr>
          <p:nvPr>
            <p:ph type="body" sz="quarter" idx="48" hasCustomPrompt="1"/>
          </p:nvPr>
        </p:nvSpPr>
        <p:spPr>
          <a:xfrm>
            <a:off x="6313884" y="4981577"/>
            <a:ext cx="2411016" cy="1592929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49" hasCustomPrompt="1"/>
          </p:nvPr>
        </p:nvSpPr>
        <p:spPr>
          <a:xfrm>
            <a:off x="6311109" y="4357986"/>
            <a:ext cx="2413793" cy="623589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0" hasCustomPrompt="1"/>
          </p:nvPr>
        </p:nvSpPr>
        <p:spPr>
          <a:xfrm>
            <a:off x="9034857" y="4981577"/>
            <a:ext cx="2560243" cy="1592929"/>
          </a:xfrm>
        </p:spPr>
        <p:txBody>
          <a:bodyPr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200">
                <a:solidFill>
                  <a:schemeClr val="accent2"/>
                </a:solidFill>
              </a:defRPr>
            </a:lvl2pPr>
            <a:lvl3pPr>
              <a:defRPr sz="1100">
                <a:solidFill>
                  <a:schemeClr val="accent2"/>
                </a:solidFill>
              </a:defRPr>
            </a:lvl3pPr>
            <a:lvl4pPr>
              <a:defRPr sz="1051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9032082" y="4357986"/>
            <a:ext cx="2563191" cy="623589"/>
          </a:xfrm>
        </p:spPr>
        <p:txBody>
          <a:bodyPr anchor="b"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54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ext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037858"/>
            <a:ext cx="3430587" cy="202296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5158582" y="2040239"/>
            <a:ext cx="3509169" cy="266399"/>
          </a:xfrm>
        </p:spPr>
        <p:txBody>
          <a:bodyPr/>
          <a:lstStyle>
            <a:lvl1pPr>
              <a:defRPr sz="1800" b="1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54" hasCustomPrompt="1"/>
          </p:nvPr>
        </p:nvSpPr>
        <p:spPr>
          <a:xfrm>
            <a:off x="5153820" y="1222375"/>
            <a:ext cx="890781" cy="728755"/>
          </a:xfrm>
        </p:spPr>
        <p:txBody>
          <a:bodyPr anchor="ctr"/>
          <a:lstStyle>
            <a:lvl1pPr algn="ctr">
              <a:defRPr sz="1051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6" hasCustomPrompt="1"/>
          </p:nvPr>
        </p:nvSpPr>
        <p:spPr>
          <a:xfrm>
            <a:off x="5151439" y="2395747"/>
            <a:ext cx="6243637" cy="291285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58">
          <p15:clr>
            <a:srgbClr val="FBAE40"/>
          </p15:clr>
        </p15:guide>
        <p15:guide id="2" pos="206">
          <p15:clr>
            <a:srgbClr val="FBAE40"/>
          </p15:clr>
        </p15:guide>
        <p15:guide id="3" pos="3245">
          <p15:clr>
            <a:srgbClr val="FBAE40"/>
          </p15:clr>
        </p15:guide>
        <p15:guide id="4" pos="3807">
          <p15:clr>
            <a:srgbClr val="FBAE40"/>
          </p15:clr>
        </p15:guide>
        <p15:guide id="5" orient="horz" pos="1229">
          <p15:clr>
            <a:srgbClr val="FBAE40"/>
          </p15:clr>
        </p15:guide>
        <p15:guide id="6" orient="horz" pos="76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ext column (option 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67" hasCustomPrompt="1"/>
          </p:nvPr>
        </p:nvSpPr>
        <p:spPr>
          <a:xfrm>
            <a:off x="0" y="0"/>
            <a:ext cx="12192000" cy="6858000"/>
          </a:xfr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037858"/>
            <a:ext cx="3430587" cy="202296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5158582" y="2040239"/>
            <a:ext cx="3509169" cy="266399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32" name="Picture Placeholder 14"/>
          <p:cNvSpPr>
            <a:spLocks noGrp="1"/>
          </p:cNvSpPr>
          <p:nvPr>
            <p:ph type="pic" sz="quarter" idx="54" hasCustomPrompt="1"/>
          </p:nvPr>
        </p:nvSpPr>
        <p:spPr>
          <a:xfrm>
            <a:off x="5153820" y="1222375"/>
            <a:ext cx="890781" cy="728755"/>
          </a:xfrm>
        </p:spPr>
        <p:txBody>
          <a:bodyPr anchor="ctr"/>
          <a:lstStyle>
            <a:lvl1pPr algn="ctr">
              <a:defRPr sz="105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11720513" y="6476677"/>
            <a:ext cx="217683" cy="21146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68" hasCustomPrompt="1"/>
          </p:nvPr>
        </p:nvSpPr>
        <p:spPr>
          <a:xfrm>
            <a:off x="5151439" y="2395747"/>
            <a:ext cx="6243637" cy="29128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66"/>
          </p:nvPr>
        </p:nvSpPr>
        <p:spPr>
          <a:xfrm>
            <a:off x="2" y="0"/>
            <a:ext cx="12191999" cy="6858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58">
          <p15:clr>
            <a:srgbClr val="FBAE40"/>
          </p15:clr>
        </p15:guide>
        <p15:guide id="2" pos="206">
          <p15:clr>
            <a:srgbClr val="FBAE40"/>
          </p15:clr>
        </p15:guide>
        <p15:guide id="3" pos="3809">
          <p15:clr>
            <a:srgbClr val="FBAE40"/>
          </p15:clr>
        </p15:guide>
        <p15:guide id="4" pos="3246">
          <p15:clr>
            <a:srgbClr val="FBAE40"/>
          </p15:clr>
        </p15:guide>
        <p15:guide id="5" orient="horz" pos="1230">
          <p15:clr>
            <a:srgbClr val="FBAE40"/>
          </p15:clr>
        </p15:guide>
        <p15:guide id="6" orient="horz" pos="7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3" y="2037859"/>
            <a:ext cx="3430587" cy="201979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148263" y="2037859"/>
            <a:ext cx="6246812" cy="3042143"/>
          </a:xfrm>
        </p:spPr>
        <p:txBody>
          <a:bodyPr numCol="2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Picture Placeholder 14"/>
          <p:cNvSpPr>
            <a:spLocks noGrp="1"/>
          </p:cNvSpPr>
          <p:nvPr>
            <p:ph type="pic" sz="quarter" idx="66" hasCustomPrompt="1"/>
          </p:nvPr>
        </p:nvSpPr>
        <p:spPr>
          <a:xfrm>
            <a:off x="5153820" y="1222375"/>
            <a:ext cx="890781" cy="728755"/>
          </a:xfrm>
        </p:spPr>
        <p:txBody>
          <a:bodyPr anchor="ctr"/>
          <a:lstStyle>
            <a:lvl1pPr algn="ctr">
              <a:defRPr sz="1051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2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56">
          <p15:clr>
            <a:srgbClr val="FBAE40"/>
          </p15:clr>
        </p15:guide>
        <p15:guide id="2" pos="206">
          <p15:clr>
            <a:srgbClr val="FBAE40"/>
          </p15:clr>
        </p15:guide>
        <p15:guide id="3" pos="3246">
          <p15:clr>
            <a:srgbClr val="FBAE40"/>
          </p15:clr>
        </p15:guide>
        <p15:guide id="4" pos="3809">
          <p15:clr>
            <a:srgbClr val="FBAE40"/>
          </p15:clr>
        </p15:guide>
        <p15:guide id="5" orient="horz" pos="770">
          <p15:clr>
            <a:srgbClr val="FBAE40"/>
          </p15:clr>
        </p15:guide>
        <p15:guide id="6" orient="horz" pos="123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w/ pull out colum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1066800"/>
            <a:ext cx="3595687" cy="159067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499769" y="2695249"/>
            <a:ext cx="3430587" cy="2905452"/>
          </a:xfrm>
        </p:spPr>
        <p:txBody>
          <a:bodyPr numCol="1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66" hasCustomPrompt="1"/>
          </p:nvPr>
        </p:nvSpPr>
        <p:spPr>
          <a:xfrm>
            <a:off x="8359777" y="2695249"/>
            <a:ext cx="3430587" cy="2905452"/>
          </a:xfrm>
        </p:spPr>
        <p:txBody>
          <a:bodyPr numCol="1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7" hasCustomPrompt="1"/>
          </p:nvPr>
        </p:nvSpPr>
        <p:spPr>
          <a:xfrm>
            <a:off x="358142" y="2695249"/>
            <a:ext cx="2880359" cy="2097732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 hasCustomPrompt="1"/>
          </p:nvPr>
        </p:nvSpPr>
        <p:spPr>
          <a:xfrm>
            <a:off x="4499769" y="1066800"/>
            <a:ext cx="3430587" cy="1590675"/>
          </a:xfrm>
        </p:spPr>
        <p:txBody>
          <a:bodyPr/>
          <a:lstStyle>
            <a:lvl1pPr>
              <a:lnSpc>
                <a:spcPct val="85000"/>
              </a:lnSpc>
              <a:defRPr sz="3600" spc="-51" baseline="0">
                <a:solidFill>
                  <a:schemeClr val="accent1"/>
                </a:solidFill>
              </a:defRPr>
            </a:lvl1pPr>
            <a:lvl2pPr marL="0" indent="0">
              <a:buNone/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69" hasCustomPrompt="1"/>
          </p:nvPr>
        </p:nvSpPr>
        <p:spPr>
          <a:xfrm>
            <a:off x="8359777" y="1066800"/>
            <a:ext cx="3430587" cy="1590675"/>
          </a:xfrm>
        </p:spPr>
        <p:txBody>
          <a:bodyPr/>
          <a:lstStyle>
            <a:lvl1pPr>
              <a:lnSpc>
                <a:spcPct val="85000"/>
              </a:lnSpc>
              <a:defRPr sz="3600" spc="-51" baseline="0">
                <a:solidFill>
                  <a:schemeClr val="accent1"/>
                </a:solidFill>
              </a:defRPr>
            </a:lvl1pPr>
            <a:lvl2pPr marL="0" indent="0">
              <a:buNone/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3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text w/ pull out column (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14" y="1066800"/>
            <a:ext cx="3595687" cy="1590675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499769" y="2695249"/>
            <a:ext cx="3430587" cy="2905452"/>
          </a:xfrm>
        </p:spPr>
        <p:txBody>
          <a:bodyPr numCol="1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66" hasCustomPrompt="1"/>
          </p:nvPr>
        </p:nvSpPr>
        <p:spPr>
          <a:xfrm>
            <a:off x="8359777" y="2695249"/>
            <a:ext cx="3430587" cy="2905452"/>
          </a:xfrm>
        </p:spPr>
        <p:txBody>
          <a:bodyPr numCol="1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7" hasCustomPrompt="1"/>
          </p:nvPr>
        </p:nvSpPr>
        <p:spPr>
          <a:xfrm>
            <a:off x="358142" y="2695249"/>
            <a:ext cx="2880359" cy="2097732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 hasCustomPrompt="1"/>
          </p:nvPr>
        </p:nvSpPr>
        <p:spPr>
          <a:xfrm>
            <a:off x="4499769" y="1066800"/>
            <a:ext cx="3430587" cy="1590675"/>
          </a:xfrm>
        </p:spPr>
        <p:txBody>
          <a:bodyPr/>
          <a:lstStyle>
            <a:lvl1pPr>
              <a:lnSpc>
                <a:spcPct val="85000"/>
              </a:lnSpc>
              <a:defRPr sz="3600" spc="-51" baseline="0">
                <a:solidFill>
                  <a:schemeClr val="accent6"/>
                </a:solidFill>
              </a:defRPr>
            </a:lvl1pPr>
            <a:lvl2pPr marL="0" indent="0">
              <a:buNone/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69" hasCustomPrompt="1"/>
          </p:nvPr>
        </p:nvSpPr>
        <p:spPr>
          <a:xfrm>
            <a:off x="8359777" y="1066800"/>
            <a:ext cx="3430587" cy="1590675"/>
          </a:xfrm>
        </p:spPr>
        <p:txBody>
          <a:bodyPr/>
          <a:lstStyle>
            <a:lvl1pPr>
              <a:lnSpc>
                <a:spcPct val="85000"/>
              </a:lnSpc>
              <a:defRPr sz="3600" spc="-51" baseline="0">
                <a:solidFill>
                  <a:schemeClr val="accent6"/>
                </a:solidFill>
              </a:defRPr>
            </a:lvl1pPr>
            <a:lvl2pPr marL="0" indent="0">
              <a:buNone/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(option 2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12800" y="2946401"/>
            <a:ext cx="6883400" cy="1292224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859537"/>
            <a:ext cx="2500123" cy="1777303"/>
          </a:xfrm>
        </p:spPr>
        <p:txBody>
          <a:bodyPr/>
          <a:lstStyle>
            <a:lvl1pPr>
              <a:defRPr sz="1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35831" y="2559845"/>
            <a:ext cx="1202532" cy="66675"/>
          </a:xfrm>
          <a:custGeom>
            <a:avLst/>
            <a:gdLst>
              <a:gd name="connsiteX0" fmla="*/ 0 w 1202532"/>
              <a:gd name="connsiteY0" fmla="*/ 0 h 66532"/>
              <a:gd name="connsiteX1" fmla="*/ 1202532 w 1202532"/>
              <a:gd name="connsiteY1" fmla="*/ 0 h 66532"/>
              <a:gd name="connsiteX2" fmla="*/ 1202532 w 1202532"/>
              <a:gd name="connsiteY2" fmla="*/ 66532 h 66532"/>
              <a:gd name="connsiteX3" fmla="*/ 0 w 1202532"/>
              <a:gd name="connsiteY3" fmla="*/ 66532 h 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532" h="66532">
                <a:moveTo>
                  <a:pt x="0" y="0"/>
                </a:moveTo>
                <a:lnTo>
                  <a:pt x="1202532" y="0"/>
                </a:lnTo>
                <a:lnTo>
                  <a:pt x="1202532" y="66532"/>
                </a:lnTo>
                <a:lnTo>
                  <a:pt x="0" y="66532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 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11720513" y="6476677"/>
            <a:ext cx="217683" cy="21146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mparision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47801"/>
            <a:ext cx="5181600" cy="137922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797040" y="2872741"/>
            <a:ext cx="4993323" cy="1921511"/>
          </a:xfrm>
        </p:spPr>
        <p:txBody>
          <a:bodyPr numCol="1" spcCol="360000"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66" hasCustomPrompt="1"/>
          </p:nvPr>
        </p:nvSpPr>
        <p:spPr>
          <a:xfrm>
            <a:off x="609600" y="2872741"/>
            <a:ext cx="4540251" cy="1921511"/>
          </a:xfrm>
        </p:spPr>
        <p:txBody>
          <a:bodyPr numCol="1" spcCol="36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ub Title Placeholder"/>
          <p:cNvSpPr>
            <a:spLocks noGrp="1"/>
          </p:cNvSpPr>
          <p:nvPr>
            <p:ph type="subTitle" sz="quarter" idx="67" hasCustomPrompt="1"/>
          </p:nvPr>
        </p:nvSpPr>
        <p:spPr>
          <a:xfrm>
            <a:off x="6797040" y="1450181"/>
            <a:ext cx="4993323" cy="1378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600" spc="-5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2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89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4062" y="2305049"/>
            <a:ext cx="8633460" cy="1862139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quote here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50" hasCustomPrompt="1"/>
          </p:nvPr>
        </p:nvSpPr>
        <p:spPr>
          <a:xfrm>
            <a:off x="870110" y="1714103"/>
            <a:ext cx="1036637" cy="958055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51" hasCustomPrompt="1"/>
          </p:nvPr>
        </p:nvSpPr>
        <p:spPr>
          <a:xfrm>
            <a:off x="10040144" y="3810002"/>
            <a:ext cx="1036637" cy="958055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3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orient="horz" pos="4241">
          <p15:clr>
            <a:srgbClr val="FBAE40"/>
          </p15:clr>
        </p15:guide>
        <p15:guide id="3" orient="horz" pos="1452">
          <p15:clr>
            <a:srgbClr val="FBAE40"/>
          </p15:clr>
        </p15:guide>
        <p15:guide id="4" pos="2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Quo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83382" y="2081513"/>
            <a:ext cx="3369471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4325059" y="2081513"/>
            <a:ext cx="3028835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8108950" y="2081513"/>
            <a:ext cx="3286125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50" hasCustomPrompt="1"/>
          </p:nvPr>
        </p:nvSpPr>
        <p:spPr>
          <a:xfrm>
            <a:off x="383382" y="4130289"/>
            <a:ext cx="3445669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4325059" y="4130289"/>
            <a:ext cx="2701216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2" hasCustomPrompt="1"/>
          </p:nvPr>
        </p:nvSpPr>
        <p:spPr>
          <a:xfrm>
            <a:off x="8108950" y="4130289"/>
            <a:ext cx="3286125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3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0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7178">
          <p15:clr>
            <a:srgbClr val="FBAE40"/>
          </p15:clr>
        </p15:guide>
        <p15:guide id="3" orient="horz" pos="4241">
          <p15:clr>
            <a:srgbClr val="FBAE40"/>
          </p15:clr>
        </p15:guide>
        <p15:guide id="4" pos="7428">
          <p15:clr>
            <a:srgbClr val="FBAE40"/>
          </p15:clr>
        </p15:guide>
        <p15:guide id="5" pos="240">
          <p15:clr>
            <a:srgbClr val="FBAE40"/>
          </p15:clr>
        </p15:guide>
        <p15:guide id="6" orient="horz" pos="76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 Quote (colour option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/>
          <p:cNvSpPr>
            <a:spLocks noGrp="1"/>
          </p:cNvSpPr>
          <p:nvPr>
            <p:ph type="body" sz="quarter" idx="40" hasCustomPrompt="1"/>
          </p:nvPr>
        </p:nvSpPr>
        <p:spPr>
          <a:xfrm>
            <a:off x="383382" y="2081513"/>
            <a:ext cx="3369471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42" hasCustomPrompt="1"/>
          </p:nvPr>
        </p:nvSpPr>
        <p:spPr>
          <a:xfrm>
            <a:off x="4325059" y="2081513"/>
            <a:ext cx="3028835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49"/>
          <p:cNvSpPr>
            <a:spLocks noGrp="1"/>
          </p:cNvSpPr>
          <p:nvPr>
            <p:ph type="body" sz="quarter" idx="44" hasCustomPrompt="1"/>
          </p:nvPr>
        </p:nvSpPr>
        <p:spPr>
          <a:xfrm>
            <a:off x="8108950" y="2081513"/>
            <a:ext cx="3286125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27" name="Text Placeholder 49"/>
          <p:cNvSpPr>
            <a:spLocks noGrp="1"/>
          </p:cNvSpPr>
          <p:nvPr>
            <p:ph type="body" sz="quarter" idx="50" hasCustomPrompt="1"/>
          </p:nvPr>
        </p:nvSpPr>
        <p:spPr>
          <a:xfrm>
            <a:off x="383382" y="4130289"/>
            <a:ext cx="3445669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49"/>
          <p:cNvSpPr>
            <a:spLocks noGrp="1"/>
          </p:cNvSpPr>
          <p:nvPr>
            <p:ph type="body" sz="quarter" idx="51" hasCustomPrompt="1"/>
          </p:nvPr>
        </p:nvSpPr>
        <p:spPr>
          <a:xfrm>
            <a:off x="4325059" y="4130289"/>
            <a:ext cx="2701216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9" name="Text Placeholder 49"/>
          <p:cNvSpPr>
            <a:spLocks noGrp="1"/>
          </p:cNvSpPr>
          <p:nvPr>
            <p:ph type="body" sz="quarter" idx="52" hasCustomPrompt="1"/>
          </p:nvPr>
        </p:nvSpPr>
        <p:spPr>
          <a:xfrm>
            <a:off x="8108950" y="4130289"/>
            <a:ext cx="3286125" cy="1501088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3" cy="476251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7178">
          <p15:clr>
            <a:srgbClr val="FBAE40"/>
          </p15:clr>
        </p15:guide>
        <p15:guide id="3" orient="horz" pos="4241">
          <p15:clr>
            <a:srgbClr val="FBAE40"/>
          </p15:clr>
        </p15:guide>
        <p15:guide id="4" pos="7428">
          <p15:clr>
            <a:srgbClr val="FBAE40"/>
          </p15:clr>
        </p15:guide>
        <p15:guide id="5" pos="240">
          <p15:clr>
            <a:srgbClr val="FBAE40"/>
          </p15:clr>
        </p15:guide>
        <p15:guide id="6" orient="horz" pos="76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1705" y="3676651"/>
            <a:ext cx="6154396" cy="544831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3" name="Sub Title Placeholder"/>
          <p:cNvSpPr>
            <a:spLocks noGrp="1"/>
          </p:cNvSpPr>
          <p:nvPr>
            <p:ph type="subTitle" sz="quarter" idx="68" hasCustomPrompt="1"/>
          </p:nvPr>
        </p:nvSpPr>
        <p:spPr>
          <a:xfrm>
            <a:off x="4551705" y="1478281"/>
            <a:ext cx="6154396" cy="18207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3600" spc="-5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 dirty="0"/>
              <a:t>Enter text here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69" hasCustomPrompt="1"/>
          </p:nvPr>
        </p:nvSpPr>
        <p:spPr>
          <a:xfrm>
            <a:off x="1045031" y="1799771"/>
            <a:ext cx="2670627" cy="2917372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0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pos="656">
          <p15:clr>
            <a:srgbClr val="FBAE40"/>
          </p15:clr>
        </p15:guide>
        <p15:guide id="3" pos="2348">
          <p15:clr>
            <a:srgbClr val="FBAE40"/>
          </p15:clr>
        </p15:guide>
        <p15:guide id="4" orient="horz" pos="113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endParaRPr lang="en-US" sz="1300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examp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example (option 2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example (option 3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example (Blank option 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(option 3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12800" y="2946401"/>
            <a:ext cx="6883400" cy="1292224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935837" y="2593183"/>
            <a:ext cx="1202532" cy="0"/>
          </a:xfrm>
          <a:prstGeom prst="line">
            <a:avLst/>
          </a:prstGeom>
          <a:ln w="66675" cap="flat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859537"/>
            <a:ext cx="2500123" cy="1777303"/>
          </a:xfrm>
        </p:spPr>
        <p:txBody>
          <a:bodyPr/>
          <a:lstStyle>
            <a:lvl1pPr>
              <a:defRPr sz="1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example (Blank colour option 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1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example (Blank colour option 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796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comparis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27032" y="2761415"/>
            <a:ext cx="3509169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6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83382" y="265907"/>
            <a:ext cx="5422333" cy="110061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25" name="Text Placeholder 49"/>
          <p:cNvSpPr>
            <a:spLocks noGrp="1"/>
          </p:cNvSpPr>
          <p:nvPr>
            <p:ph type="body" sz="quarter" idx="66" hasCustomPrompt="1"/>
          </p:nvPr>
        </p:nvSpPr>
        <p:spPr>
          <a:xfrm>
            <a:off x="422269" y="1800621"/>
            <a:ext cx="5383447" cy="50533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26" name="Text Placeholder 49"/>
          <p:cNvSpPr>
            <a:spLocks noGrp="1"/>
          </p:cNvSpPr>
          <p:nvPr>
            <p:ph type="body" sz="quarter" idx="67" hasCustomPrompt="1"/>
          </p:nvPr>
        </p:nvSpPr>
        <p:spPr>
          <a:xfrm>
            <a:off x="7192957" y="2761415"/>
            <a:ext cx="3509169" cy="266399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22270" y="3148642"/>
            <a:ext cx="5383447" cy="28811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7185015" y="3148642"/>
            <a:ext cx="4210060" cy="28811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2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  <p15:guide id="2" pos="22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80" hasCustomPrompt="1"/>
          </p:nvPr>
        </p:nvSpPr>
        <p:spPr>
          <a:xfrm>
            <a:off x="961232" y="4613372"/>
            <a:ext cx="10455275" cy="18000"/>
          </a:xfrm>
          <a:solidFill>
            <a:schemeClr val="accent3"/>
          </a:solid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001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6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27031" y="1753042"/>
            <a:ext cx="3265220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7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422270" y="2140268"/>
            <a:ext cx="3269837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ext Placeholder 49"/>
          <p:cNvSpPr>
            <a:spLocks noGrp="1"/>
          </p:cNvSpPr>
          <p:nvPr>
            <p:ph type="body" sz="quarter" idx="57" hasCustomPrompt="1"/>
          </p:nvPr>
        </p:nvSpPr>
        <p:spPr>
          <a:xfrm>
            <a:off x="4374625" y="1753042"/>
            <a:ext cx="3268521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58" hasCustomPrompt="1"/>
          </p:nvPr>
        </p:nvSpPr>
        <p:spPr>
          <a:xfrm>
            <a:off x="4369862" y="2140268"/>
            <a:ext cx="3273143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ext Placeholder 49"/>
          <p:cNvSpPr>
            <a:spLocks noGrp="1"/>
          </p:cNvSpPr>
          <p:nvPr>
            <p:ph type="body" sz="quarter" idx="59" hasCustomPrompt="1"/>
          </p:nvPr>
        </p:nvSpPr>
        <p:spPr>
          <a:xfrm>
            <a:off x="8422633" y="1753042"/>
            <a:ext cx="3367731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60" hasCustomPrompt="1"/>
          </p:nvPr>
        </p:nvSpPr>
        <p:spPr>
          <a:xfrm>
            <a:off x="8417871" y="2140268"/>
            <a:ext cx="3372492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61" hasCustomPrompt="1"/>
          </p:nvPr>
        </p:nvSpPr>
        <p:spPr>
          <a:xfrm>
            <a:off x="427031" y="3243554"/>
            <a:ext cx="3265220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62" hasCustomPrompt="1"/>
          </p:nvPr>
        </p:nvSpPr>
        <p:spPr>
          <a:xfrm>
            <a:off x="604622" y="5298262"/>
            <a:ext cx="716340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6" name="Text Placeholder 124"/>
          <p:cNvSpPr>
            <a:spLocks noGrp="1"/>
          </p:cNvSpPr>
          <p:nvPr>
            <p:ph type="body" sz="quarter" idx="63" hasCustomPrompt="1"/>
          </p:nvPr>
        </p:nvSpPr>
        <p:spPr>
          <a:xfrm>
            <a:off x="1537772" y="5298262"/>
            <a:ext cx="707373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7" name="Text Placeholder 124"/>
          <p:cNvSpPr>
            <a:spLocks noGrp="1"/>
          </p:cNvSpPr>
          <p:nvPr>
            <p:ph type="body" sz="quarter" idx="64" hasCustomPrompt="1"/>
          </p:nvPr>
        </p:nvSpPr>
        <p:spPr>
          <a:xfrm>
            <a:off x="2470921" y="5298262"/>
            <a:ext cx="70929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8" name="Text Placeholder 124"/>
          <p:cNvSpPr>
            <a:spLocks noGrp="1"/>
          </p:cNvSpPr>
          <p:nvPr>
            <p:ph type="body" sz="quarter" idx="65" hasCustomPrompt="1"/>
          </p:nvPr>
        </p:nvSpPr>
        <p:spPr>
          <a:xfrm>
            <a:off x="3404073" y="5298262"/>
            <a:ext cx="69744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9" name="Text Placeholder 124"/>
          <p:cNvSpPr>
            <a:spLocks noGrp="1"/>
          </p:cNvSpPr>
          <p:nvPr>
            <p:ph type="body" sz="quarter" idx="66" hasCustomPrompt="1"/>
          </p:nvPr>
        </p:nvSpPr>
        <p:spPr>
          <a:xfrm>
            <a:off x="4335285" y="5298262"/>
            <a:ext cx="704040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0" name="Text Placeholder 124"/>
          <p:cNvSpPr>
            <a:spLocks noGrp="1"/>
          </p:cNvSpPr>
          <p:nvPr>
            <p:ph type="body" sz="quarter" idx="67" hasCustomPrompt="1"/>
          </p:nvPr>
        </p:nvSpPr>
        <p:spPr>
          <a:xfrm>
            <a:off x="5268436" y="5298262"/>
            <a:ext cx="69770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1" name="Text Placeholder 124"/>
          <p:cNvSpPr>
            <a:spLocks noGrp="1"/>
          </p:cNvSpPr>
          <p:nvPr>
            <p:ph type="body" sz="quarter" idx="68" hasCustomPrompt="1"/>
          </p:nvPr>
        </p:nvSpPr>
        <p:spPr>
          <a:xfrm>
            <a:off x="6208746" y="5298262"/>
            <a:ext cx="711625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2" name="Text Placeholder 124"/>
          <p:cNvSpPr>
            <a:spLocks noGrp="1"/>
          </p:cNvSpPr>
          <p:nvPr>
            <p:ph type="body" sz="quarter" idx="69" hasCustomPrompt="1"/>
          </p:nvPr>
        </p:nvSpPr>
        <p:spPr>
          <a:xfrm>
            <a:off x="7132800" y="5298262"/>
            <a:ext cx="71166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3" name="Text Placeholder 124"/>
          <p:cNvSpPr>
            <a:spLocks noGrp="1"/>
          </p:cNvSpPr>
          <p:nvPr>
            <p:ph type="body" sz="quarter" idx="70" hasCustomPrompt="1"/>
          </p:nvPr>
        </p:nvSpPr>
        <p:spPr>
          <a:xfrm>
            <a:off x="8056890" y="5298262"/>
            <a:ext cx="70595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4" name="Text Placeholder 124"/>
          <p:cNvSpPr>
            <a:spLocks noGrp="1"/>
          </p:cNvSpPr>
          <p:nvPr>
            <p:ph type="body" sz="quarter" idx="71" hasCustomPrompt="1"/>
          </p:nvPr>
        </p:nvSpPr>
        <p:spPr>
          <a:xfrm>
            <a:off x="8991949" y="5291190"/>
            <a:ext cx="717539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5" name="Text Placeholder 124"/>
          <p:cNvSpPr>
            <a:spLocks noGrp="1"/>
          </p:cNvSpPr>
          <p:nvPr>
            <p:ph type="body" sz="quarter" idx="72" hasCustomPrompt="1"/>
          </p:nvPr>
        </p:nvSpPr>
        <p:spPr>
          <a:xfrm>
            <a:off x="9929502" y="5298262"/>
            <a:ext cx="706087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6" name="Text Placeholder 124"/>
          <p:cNvSpPr>
            <a:spLocks noGrp="1"/>
          </p:cNvSpPr>
          <p:nvPr>
            <p:ph type="body" sz="quarter" idx="73" hasCustomPrompt="1"/>
          </p:nvPr>
        </p:nvSpPr>
        <p:spPr>
          <a:xfrm>
            <a:off x="10859448" y="5298262"/>
            <a:ext cx="707952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4" hasCustomPrompt="1"/>
          </p:nvPr>
        </p:nvSpPr>
        <p:spPr>
          <a:xfrm>
            <a:off x="603253" y="4238636"/>
            <a:ext cx="705489" cy="1035373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0" name="Text Placeholder 16"/>
          <p:cNvSpPr>
            <a:spLocks noGrp="1"/>
          </p:cNvSpPr>
          <p:nvPr>
            <p:ph type="body" sz="quarter" idx="75" hasCustomPrompt="1"/>
          </p:nvPr>
        </p:nvSpPr>
        <p:spPr>
          <a:xfrm>
            <a:off x="1539657" y="4238637"/>
            <a:ext cx="705489" cy="1032199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2" name="Text Placeholder 16"/>
          <p:cNvSpPr>
            <a:spLocks noGrp="1"/>
          </p:cNvSpPr>
          <p:nvPr>
            <p:ph type="body" sz="quarter" idx="76" hasCustomPrompt="1"/>
          </p:nvPr>
        </p:nvSpPr>
        <p:spPr>
          <a:xfrm>
            <a:off x="2458034" y="4238636"/>
            <a:ext cx="705489" cy="1035373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4" name="Text Placeholder 16"/>
          <p:cNvSpPr>
            <a:spLocks noGrp="1"/>
          </p:cNvSpPr>
          <p:nvPr>
            <p:ph type="body" sz="quarter" idx="77" hasCustomPrompt="1"/>
          </p:nvPr>
        </p:nvSpPr>
        <p:spPr>
          <a:xfrm>
            <a:off x="3396025" y="4238637"/>
            <a:ext cx="705489" cy="1032199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49" name="Text Placeholder 16"/>
          <p:cNvSpPr>
            <a:spLocks noGrp="1"/>
          </p:cNvSpPr>
          <p:nvPr>
            <p:ph type="body" sz="quarter" idx="78" hasCustomPrompt="1"/>
          </p:nvPr>
        </p:nvSpPr>
        <p:spPr>
          <a:xfrm>
            <a:off x="4326084" y="4221630"/>
            <a:ext cx="705489" cy="1035373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0" name="Text Placeholder 16"/>
          <p:cNvSpPr>
            <a:spLocks noGrp="1"/>
          </p:cNvSpPr>
          <p:nvPr>
            <p:ph type="body" sz="quarter" idx="79" hasCustomPrompt="1"/>
          </p:nvPr>
        </p:nvSpPr>
        <p:spPr>
          <a:xfrm>
            <a:off x="5262596" y="4238637"/>
            <a:ext cx="705489" cy="1032199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1" name="Text Placeholder 16"/>
          <p:cNvSpPr>
            <a:spLocks noGrp="1"/>
          </p:cNvSpPr>
          <p:nvPr>
            <p:ph type="body" sz="quarter" idx="81" hasCustomPrompt="1"/>
          </p:nvPr>
        </p:nvSpPr>
        <p:spPr>
          <a:xfrm>
            <a:off x="6202569" y="4238636"/>
            <a:ext cx="705489" cy="1035373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2" name="Text Placeholder 16"/>
          <p:cNvSpPr>
            <a:spLocks noGrp="1"/>
          </p:cNvSpPr>
          <p:nvPr>
            <p:ph type="body" sz="quarter" idx="82" hasCustomPrompt="1"/>
          </p:nvPr>
        </p:nvSpPr>
        <p:spPr>
          <a:xfrm>
            <a:off x="7138973" y="4238637"/>
            <a:ext cx="705489" cy="1032199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3" name="Text Placeholder 16"/>
          <p:cNvSpPr>
            <a:spLocks noGrp="1"/>
          </p:cNvSpPr>
          <p:nvPr>
            <p:ph type="body" sz="quarter" idx="83" hasCustomPrompt="1"/>
          </p:nvPr>
        </p:nvSpPr>
        <p:spPr>
          <a:xfrm>
            <a:off x="8057352" y="4238636"/>
            <a:ext cx="705489" cy="1035373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4" name="Text Placeholder 16"/>
          <p:cNvSpPr>
            <a:spLocks noGrp="1"/>
          </p:cNvSpPr>
          <p:nvPr>
            <p:ph type="body" sz="quarter" idx="84" hasCustomPrompt="1"/>
          </p:nvPr>
        </p:nvSpPr>
        <p:spPr>
          <a:xfrm>
            <a:off x="8995341" y="4238637"/>
            <a:ext cx="705489" cy="1032199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5" name="Text Placeholder 16"/>
          <p:cNvSpPr>
            <a:spLocks noGrp="1"/>
          </p:cNvSpPr>
          <p:nvPr>
            <p:ph type="body" sz="quarter" idx="85" hasCustomPrompt="1"/>
          </p:nvPr>
        </p:nvSpPr>
        <p:spPr>
          <a:xfrm>
            <a:off x="9930101" y="4235462"/>
            <a:ext cx="705489" cy="1035373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6" name="Text Placeholder 16"/>
          <p:cNvSpPr>
            <a:spLocks noGrp="1"/>
          </p:cNvSpPr>
          <p:nvPr>
            <p:ph type="body" sz="quarter" idx="86" hasCustomPrompt="1"/>
          </p:nvPr>
        </p:nvSpPr>
        <p:spPr>
          <a:xfrm>
            <a:off x="10861913" y="4238637"/>
            <a:ext cx="705489" cy="1032199"/>
          </a:xfr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7" name="Text Placeholder 124"/>
          <p:cNvSpPr>
            <a:spLocks noGrp="1"/>
          </p:cNvSpPr>
          <p:nvPr>
            <p:ph type="body" sz="quarter" idx="87" hasCustomPrompt="1"/>
          </p:nvPr>
        </p:nvSpPr>
        <p:spPr>
          <a:xfrm>
            <a:off x="60462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58" name="Text Placeholder 124"/>
          <p:cNvSpPr>
            <a:spLocks noGrp="1"/>
          </p:cNvSpPr>
          <p:nvPr>
            <p:ph type="body" sz="quarter" idx="88" hasCustomPrompt="1"/>
          </p:nvPr>
        </p:nvSpPr>
        <p:spPr>
          <a:xfrm>
            <a:off x="153777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159" name="Text Placeholder 124"/>
          <p:cNvSpPr>
            <a:spLocks noGrp="1"/>
          </p:cNvSpPr>
          <p:nvPr>
            <p:ph type="body" sz="quarter" idx="89" hasCustomPrompt="1"/>
          </p:nvPr>
        </p:nvSpPr>
        <p:spPr>
          <a:xfrm>
            <a:off x="247092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160" name="Text Placeholder 124"/>
          <p:cNvSpPr>
            <a:spLocks noGrp="1"/>
          </p:cNvSpPr>
          <p:nvPr>
            <p:ph type="body" sz="quarter" idx="90" hasCustomPrompt="1"/>
          </p:nvPr>
        </p:nvSpPr>
        <p:spPr>
          <a:xfrm>
            <a:off x="340407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161" name="Text Placeholder 124"/>
          <p:cNvSpPr>
            <a:spLocks noGrp="1"/>
          </p:cNvSpPr>
          <p:nvPr>
            <p:ph type="body" sz="quarter" idx="91" hasCustomPrompt="1"/>
          </p:nvPr>
        </p:nvSpPr>
        <p:spPr>
          <a:xfrm>
            <a:off x="433528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162" name="Text Placeholder 124"/>
          <p:cNvSpPr>
            <a:spLocks noGrp="1"/>
          </p:cNvSpPr>
          <p:nvPr>
            <p:ph type="body" sz="quarter" idx="92" hasCustomPrompt="1"/>
          </p:nvPr>
        </p:nvSpPr>
        <p:spPr>
          <a:xfrm>
            <a:off x="526843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163" name="Text Placeholder 124"/>
          <p:cNvSpPr>
            <a:spLocks noGrp="1"/>
          </p:cNvSpPr>
          <p:nvPr>
            <p:ph type="body" sz="quarter" idx="93" hasCustomPrompt="1"/>
          </p:nvPr>
        </p:nvSpPr>
        <p:spPr>
          <a:xfrm>
            <a:off x="6192524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July</a:t>
            </a:r>
          </a:p>
        </p:txBody>
      </p:sp>
      <p:sp>
        <p:nvSpPr>
          <p:cNvPr id="164" name="Text Placeholder 124"/>
          <p:cNvSpPr>
            <a:spLocks noGrp="1"/>
          </p:cNvSpPr>
          <p:nvPr>
            <p:ph type="body" sz="quarter" idx="94" hasCustomPrompt="1"/>
          </p:nvPr>
        </p:nvSpPr>
        <p:spPr>
          <a:xfrm>
            <a:off x="712567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Aug</a:t>
            </a:r>
          </a:p>
        </p:txBody>
      </p:sp>
      <p:sp>
        <p:nvSpPr>
          <p:cNvPr id="165" name="Text Placeholder 124"/>
          <p:cNvSpPr>
            <a:spLocks noGrp="1"/>
          </p:cNvSpPr>
          <p:nvPr>
            <p:ph type="body" sz="quarter" idx="95" hasCustomPrompt="1"/>
          </p:nvPr>
        </p:nvSpPr>
        <p:spPr>
          <a:xfrm>
            <a:off x="8063227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Sep</a:t>
            </a:r>
          </a:p>
        </p:txBody>
      </p:sp>
      <p:sp>
        <p:nvSpPr>
          <p:cNvPr id="166" name="Text Placeholder 124"/>
          <p:cNvSpPr>
            <a:spLocks noGrp="1"/>
          </p:cNvSpPr>
          <p:nvPr>
            <p:ph type="body" sz="quarter" idx="96" hasCustomPrompt="1"/>
          </p:nvPr>
        </p:nvSpPr>
        <p:spPr>
          <a:xfrm>
            <a:off x="8998288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Oct</a:t>
            </a:r>
          </a:p>
        </p:txBody>
      </p:sp>
      <p:sp>
        <p:nvSpPr>
          <p:cNvPr id="167" name="Text Placeholder 124"/>
          <p:cNvSpPr>
            <a:spLocks noGrp="1"/>
          </p:cNvSpPr>
          <p:nvPr>
            <p:ph type="body" sz="quarter" idx="97" hasCustomPrompt="1"/>
          </p:nvPr>
        </p:nvSpPr>
        <p:spPr>
          <a:xfrm>
            <a:off x="9927244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Nov</a:t>
            </a:r>
          </a:p>
        </p:txBody>
      </p:sp>
      <p:sp>
        <p:nvSpPr>
          <p:cNvPr id="168" name="Text Placeholder 124"/>
          <p:cNvSpPr>
            <a:spLocks noGrp="1"/>
          </p:cNvSpPr>
          <p:nvPr>
            <p:ph type="body" sz="quarter" idx="98" hasCustomPrompt="1"/>
          </p:nvPr>
        </p:nvSpPr>
        <p:spPr>
          <a:xfrm>
            <a:off x="10856200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Dec</a:t>
            </a:r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(Blank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80" hasCustomPrompt="1"/>
          </p:nvPr>
        </p:nvSpPr>
        <p:spPr>
          <a:xfrm>
            <a:off x="961232" y="4613372"/>
            <a:ext cx="10455275" cy="18000"/>
          </a:xfrm>
          <a:solidFill>
            <a:schemeClr val="accent3"/>
          </a:solid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001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6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27031" y="1753042"/>
            <a:ext cx="3265220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7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422270" y="2140268"/>
            <a:ext cx="3269837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ext Placeholder 49"/>
          <p:cNvSpPr>
            <a:spLocks noGrp="1"/>
          </p:cNvSpPr>
          <p:nvPr>
            <p:ph type="body" sz="quarter" idx="57" hasCustomPrompt="1"/>
          </p:nvPr>
        </p:nvSpPr>
        <p:spPr>
          <a:xfrm>
            <a:off x="4374625" y="1753042"/>
            <a:ext cx="3268521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58" hasCustomPrompt="1"/>
          </p:nvPr>
        </p:nvSpPr>
        <p:spPr>
          <a:xfrm>
            <a:off x="4369862" y="2140268"/>
            <a:ext cx="3273143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ext Placeholder 49"/>
          <p:cNvSpPr>
            <a:spLocks noGrp="1"/>
          </p:cNvSpPr>
          <p:nvPr>
            <p:ph type="body" sz="quarter" idx="59" hasCustomPrompt="1"/>
          </p:nvPr>
        </p:nvSpPr>
        <p:spPr>
          <a:xfrm>
            <a:off x="8422633" y="1753042"/>
            <a:ext cx="3367731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60" hasCustomPrompt="1"/>
          </p:nvPr>
        </p:nvSpPr>
        <p:spPr>
          <a:xfrm>
            <a:off x="8417871" y="2140268"/>
            <a:ext cx="3372492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61" hasCustomPrompt="1"/>
          </p:nvPr>
        </p:nvSpPr>
        <p:spPr>
          <a:xfrm>
            <a:off x="427031" y="3243554"/>
            <a:ext cx="3265220" cy="266399"/>
          </a:xfrm>
        </p:spPr>
        <p:txBody>
          <a:bodyPr/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62" hasCustomPrompt="1"/>
          </p:nvPr>
        </p:nvSpPr>
        <p:spPr>
          <a:xfrm>
            <a:off x="604622" y="5298262"/>
            <a:ext cx="716340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6" name="Text Placeholder 124"/>
          <p:cNvSpPr>
            <a:spLocks noGrp="1"/>
          </p:cNvSpPr>
          <p:nvPr>
            <p:ph type="body" sz="quarter" idx="63" hasCustomPrompt="1"/>
          </p:nvPr>
        </p:nvSpPr>
        <p:spPr>
          <a:xfrm>
            <a:off x="1537772" y="5298262"/>
            <a:ext cx="707373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7" name="Text Placeholder 124"/>
          <p:cNvSpPr>
            <a:spLocks noGrp="1"/>
          </p:cNvSpPr>
          <p:nvPr>
            <p:ph type="body" sz="quarter" idx="64" hasCustomPrompt="1"/>
          </p:nvPr>
        </p:nvSpPr>
        <p:spPr>
          <a:xfrm>
            <a:off x="2470921" y="5298262"/>
            <a:ext cx="70929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8" name="Text Placeholder 124"/>
          <p:cNvSpPr>
            <a:spLocks noGrp="1"/>
          </p:cNvSpPr>
          <p:nvPr>
            <p:ph type="body" sz="quarter" idx="65" hasCustomPrompt="1"/>
          </p:nvPr>
        </p:nvSpPr>
        <p:spPr>
          <a:xfrm>
            <a:off x="3404073" y="5298262"/>
            <a:ext cx="69744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9" name="Text Placeholder 124"/>
          <p:cNvSpPr>
            <a:spLocks noGrp="1"/>
          </p:cNvSpPr>
          <p:nvPr>
            <p:ph type="body" sz="quarter" idx="66" hasCustomPrompt="1"/>
          </p:nvPr>
        </p:nvSpPr>
        <p:spPr>
          <a:xfrm>
            <a:off x="4335285" y="5298262"/>
            <a:ext cx="704040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0" name="Text Placeholder 124"/>
          <p:cNvSpPr>
            <a:spLocks noGrp="1"/>
          </p:cNvSpPr>
          <p:nvPr>
            <p:ph type="body" sz="quarter" idx="67" hasCustomPrompt="1"/>
          </p:nvPr>
        </p:nvSpPr>
        <p:spPr>
          <a:xfrm>
            <a:off x="5268436" y="5298262"/>
            <a:ext cx="69770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1" name="Text Placeholder 124"/>
          <p:cNvSpPr>
            <a:spLocks noGrp="1"/>
          </p:cNvSpPr>
          <p:nvPr>
            <p:ph type="body" sz="quarter" idx="68" hasCustomPrompt="1"/>
          </p:nvPr>
        </p:nvSpPr>
        <p:spPr>
          <a:xfrm>
            <a:off x="6208746" y="5298262"/>
            <a:ext cx="711625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2" name="Text Placeholder 124"/>
          <p:cNvSpPr>
            <a:spLocks noGrp="1"/>
          </p:cNvSpPr>
          <p:nvPr>
            <p:ph type="body" sz="quarter" idx="69" hasCustomPrompt="1"/>
          </p:nvPr>
        </p:nvSpPr>
        <p:spPr>
          <a:xfrm>
            <a:off x="7132800" y="5298262"/>
            <a:ext cx="71166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3" name="Text Placeholder 124"/>
          <p:cNvSpPr>
            <a:spLocks noGrp="1"/>
          </p:cNvSpPr>
          <p:nvPr>
            <p:ph type="body" sz="quarter" idx="70" hasCustomPrompt="1"/>
          </p:nvPr>
        </p:nvSpPr>
        <p:spPr>
          <a:xfrm>
            <a:off x="8056890" y="5298262"/>
            <a:ext cx="70595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4" name="Text Placeholder 124"/>
          <p:cNvSpPr>
            <a:spLocks noGrp="1"/>
          </p:cNvSpPr>
          <p:nvPr>
            <p:ph type="body" sz="quarter" idx="71" hasCustomPrompt="1"/>
          </p:nvPr>
        </p:nvSpPr>
        <p:spPr>
          <a:xfrm>
            <a:off x="8991949" y="5291190"/>
            <a:ext cx="717539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5" name="Text Placeholder 124"/>
          <p:cNvSpPr>
            <a:spLocks noGrp="1"/>
          </p:cNvSpPr>
          <p:nvPr>
            <p:ph type="body" sz="quarter" idx="72" hasCustomPrompt="1"/>
          </p:nvPr>
        </p:nvSpPr>
        <p:spPr>
          <a:xfrm>
            <a:off x="9929502" y="5298262"/>
            <a:ext cx="706087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6" name="Text Placeholder 124"/>
          <p:cNvSpPr>
            <a:spLocks noGrp="1"/>
          </p:cNvSpPr>
          <p:nvPr>
            <p:ph type="body" sz="quarter" idx="73" hasCustomPrompt="1"/>
          </p:nvPr>
        </p:nvSpPr>
        <p:spPr>
          <a:xfrm>
            <a:off x="10859448" y="5298262"/>
            <a:ext cx="707952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4" hasCustomPrompt="1"/>
          </p:nvPr>
        </p:nvSpPr>
        <p:spPr>
          <a:xfrm>
            <a:off x="603253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0" name="Text Placeholder 16"/>
          <p:cNvSpPr>
            <a:spLocks noGrp="1"/>
          </p:cNvSpPr>
          <p:nvPr>
            <p:ph type="body" sz="quarter" idx="75" hasCustomPrompt="1"/>
          </p:nvPr>
        </p:nvSpPr>
        <p:spPr>
          <a:xfrm>
            <a:off x="1539657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2" name="Text Placeholder 16"/>
          <p:cNvSpPr>
            <a:spLocks noGrp="1"/>
          </p:cNvSpPr>
          <p:nvPr>
            <p:ph type="body" sz="quarter" idx="76" hasCustomPrompt="1"/>
          </p:nvPr>
        </p:nvSpPr>
        <p:spPr>
          <a:xfrm>
            <a:off x="2458034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4" name="Text Placeholder 16"/>
          <p:cNvSpPr>
            <a:spLocks noGrp="1"/>
          </p:cNvSpPr>
          <p:nvPr>
            <p:ph type="body" sz="quarter" idx="77" hasCustomPrompt="1"/>
          </p:nvPr>
        </p:nvSpPr>
        <p:spPr>
          <a:xfrm>
            <a:off x="3396025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49" name="Text Placeholder 16"/>
          <p:cNvSpPr>
            <a:spLocks noGrp="1"/>
          </p:cNvSpPr>
          <p:nvPr>
            <p:ph type="body" sz="quarter" idx="78" hasCustomPrompt="1"/>
          </p:nvPr>
        </p:nvSpPr>
        <p:spPr>
          <a:xfrm>
            <a:off x="4326084" y="4221630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0" name="Text Placeholder 16"/>
          <p:cNvSpPr>
            <a:spLocks noGrp="1"/>
          </p:cNvSpPr>
          <p:nvPr>
            <p:ph type="body" sz="quarter" idx="79" hasCustomPrompt="1"/>
          </p:nvPr>
        </p:nvSpPr>
        <p:spPr>
          <a:xfrm>
            <a:off x="5262596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1" name="Text Placeholder 16"/>
          <p:cNvSpPr>
            <a:spLocks noGrp="1"/>
          </p:cNvSpPr>
          <p:nvPr>
            <p:ph type="body" sz="quarter" idx="81" hasCustomPrompt="1"/>
          </p:nvPr>
        </p:nvSpPr>
        <p:spPr>
          <a:xfrm>
            <a:off x="6202569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2" name="Text Placeholder 16"/>
          <p:cNvSpPr>
            <a:spLocks noGrp="1"/>
          </p:cNvSpPr>
          <p:nvPr>
            <p:ph type="body" sz="quarter" idx="82" hasCustomPrompt="1"/>
          </p:nvPr>
        </p:nvSpPr>
        <p:spPr>
          <a:xfrm>
            <a:off x="7138973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3" name="Text Placeholder 16"/>
          <p:cNvSpPr>
            <a:spLocks noGrp="1"/>
          </p:cNvSpPr>
          <p:nvPr>
            <p:ph type="body" sz="quarter" idx="83" hasCustomPrompt="1"/>
          </p:nvPr>
        </p:nvSpPr>
        <p:spPr>
          <a:xfrm>
            <a:off x="8057352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4" name="Text Placeholder 16"/>
          <p:cNvSpPr>
            <a:spLocks noGrp="1"/>
          </p:cNvSpPr>
          <p:nvPr>
            <p:ph type="body" sz="quarter" idx="84" hasCustomPrompt="1"/>
          </p:nvPr>
        </p:nvSpPr>
        <p:spPr>
          <a:xfrm>
            <a:off x="8995341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5" name="Text Placeholder 16"/>
          <p:cNvSpPr>
            <a:spLocks noGrp="1"/>
          </p:cNvSpPr>
          <p:nvPr>
            <p:ph type="body" sz="quarter" idx="85" hasCustomPrompt="1"/>
          </p:nvPr>
        </p:nvSpPr>
        <p:spPr>
          <a:xfrm>
            <a:off x="9930101" y="4235462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6" name="Text Placeholder 16"/>
          <p:cNvSpPr>
            <a:spLocks noGrp="1"/>
          </p:cNvSpPr>
          <p:nvPr>
            <p:ph type="body" sz="quarter" idx="86" hasCustomPrompt="1"/>
          </p:nvPr>
        </p:nvSpPr>
        <p:spPr>
          <a:xfrm>
            <a:off x="10861913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7" name="Text Placeholder 124"/>
          <p:cNvSpPr>
            <a:spLocks noGrp="1"/>
          </p:cNvSpPr>
          <p:nvPr>
            <p:ph type="body" sz="quarter" idx="87" hasCustomPrompt="1"/>
          </p:nvPr>
        </p:nvSpPr>
        <p:spPr>
          <a:xfrm>
            <a:off x="60462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58" name="Text Placeholder 124"/>
          <p:cNvSpPr>
            <a:spLocks noGrp="1"/>
          </p:cNvSpPr>
          <p:nvPr>
            <p:ph type="body" sz="quarter" idx="88" hasCustomPrompt="1"/>
          </p:nvPr>
        </p:nvSpPr>
        <p:spPr>
          <a:xfrm>
            <a:off x="153777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159" name="Text Placeholder 124"/>
          <p:cNvSpPr>
            <a:spLocks noGrp="1"/>
          </p:cNvSpPr>
          <p:nvPr>
            <p:ph type="body" sz="quarter" idx="89" hasCustomPrompt="1"/>
          </p:nvPr>
        </p:nvSpPr>
        <p:spPr>
          <a:xfrm>
            <a:off x="247092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160" name="Text Placeholder 124"/>
          <p:cNvSpPr>
            <a:spLocks noGrp="1"/>
          </p:cNvSpPr>
          <p:nvPr>
            <p:ph type="body" sz="quarter" idx="90" hasCustomPrompt="1"/>
          </p:nvPr>
        </p:nvSpPr>
        <p:spPr>
          <a:xfrm>
            <a:off x="340407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161" name="Text Placeholder 124"/>
          <p:cNvSpPr>
            <a:spLocks noGrp="1"/>
          </p:cNvSpPr>
          <p:nvPr>
            <p:ph type="body" sz="quarter" idx="91" hasCustomPrompt="1"/>
          </p:nvPr>
        </p:nvSpPr>
        <p:spPr>
          <a:xfrm>
            <a:off x="433528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162" name="Text Placeholder 124"/>
          <p:cNvSpPr>
            <a:spLocks noGrp="1"/>
          </p:cNvSpPr>
          <p:nvPr>
            <p:ph type="body" sz="quarter" idx="92" hasCustomPrompt="1"/>
          </p:nvPr>
        </p:nvSpPr>
        <p:spPr>
          <a:xfrm>
            <a:off x="526843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163" name="Text Placeholder 124"/>
          <p:cNvSpPr>
            <a:spLocks noGrp="1"/>
          </p:cNvSpPr>
          <p:nvPr>
            <p:ph type="body" sz="quarter" idx="93" hasCustomPrompt="1"/>
          </p:nvPr>
        </p:nvSpPr>
        <p:spPr>
          <a:xfrm>
            <a:off x="6192524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July</a:t>
            </a:r>
          </a:p>
        </p:txBody>
      </p:sp>
      <p:sp>
        <p:nvSpPr>
          <p:cNvPr id="164" name="Text Placeholder 124"/>
          <p:cNvSpPr>
            <a:spLocks noGrp="1"/>
          </p:cNvSpPr>
          <p:nvPr>
            <p:ph type="body" sz="quarter" idx="94" hasCustomPrompt="1"/>
          </p:nvPr>
        </p:nvSpPr>
        <p:spPr>
          <a:xfrm>
            <a:off x="712567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Aug</a:t>
            </a:r>
          </a:p>
        </p:txBody>
      </p:sp>
      <p:sp>
        <p:nvSpPr>
          <p:cNvPr id="165" name="Text Placeholder 124"/>
          <p:cNvSpPr>
            <a:spLocks noGrp="1"/>
          </p:cNvSpPr>
          <p:nvPr>
            <p:ph type="body" sz="quarter" idx="95" hasCustomPrompt="1"/>
          </p:nvPr>
        </p:nvSpPr>
        <p:spPr>
          <a:xfrm>
            <a:off x="8063227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Sep</a:t>
            </a:r>
          </a:p>
        </p:txBody>
      </p:sp>
      <p:sp>
        <p:nvSpPr>
          <p:cNvPr id="166" name="Text Placeholder 124"/>
          <p:cNvSpPr>
            <a:spLocks noGrp="1"/>
          </p:cNvSpPr>
          <p:nvPr>
            <p:ph type="body" sz="quarter" idx="96" hasCustomPrompt="1"/>
          </p:nvPr>
        </p:nvSpPr>
        <p:spPr>
          <a:xfrm>
            <a:off x="8998288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Oct</a:t>
            </a:r>
          </a:p>
        </p:txBody>
      </p:sp>
      <p:sp>
        <p:nvSpPr>
          <p:cNvPr id="167" name="Text Placeholder 124"/>
          <p:cNvSpPr>
            <a:spLocks noGrp="1"/>
          </p:cNvSpPr>
          <p:nvPr>
            <p:ph type="body" sz="quarter" idx="97" hasCustomPrompt="1"/>
          </p:nvPr>
        </p:nvSpPr>
        <p:spPr>
          <a:xfrm>
            <a:off x="9927244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Nov</a:t>
            </a:r>
          </a:p>
        </p:txBody>
      </p:sp>
      <p:sp>
        <p:nvSpPr>
          <p:cNvPr id="168" name="Text Placeholder 124"/>
          <p:cNvSpPr>
            <a:spLocks noGrp="1"/>
          </p:cNvSpPr>
          <p:nvPr>
            <p:ph type="body" sz="quarter" idx="98" hasCustomPrompt="1"/>
          </p:nvPr>
        </p:nvSpPr>
        <p:spPr>
          <a:xfrm>
            <a:off x="10856200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Dec</a:t>
            </a:r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(Blank Background colour optio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80" hasCustomPrompt="1"/>
          </p:nvPr>
        </p:nvSpPr>
        <p:spPr>
          <a:xfrm>
            <a:off x="961232" y="4613372"/>
            <a:ext cx="10455275" cy="18000"/>
          </a:xfrm>
          <a:solidFill>
            <a:schemeClr val="accent3"/>
          </a:solid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3382" y="889001"/>
            <a:ext cx="11011695" cy="476251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466726" y="1489392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sp>
        <p:nvSpPr>
          <p:cNvPr id="6" name="Text Placeholder 49"/>
          <p:cNvSpPr>
            <a:spLocks noGrp="1"/>
          </p:cNvSpPr>
          <p:nvPr>
            <p:ph type="body" sz="quarter" idx="41" hasCustomPrompt="1"/>
          </p:nvPr>
        </p:nvSpPr>
        <p:spPr>
          <a:xfrm>
            <a:off x="427031" y="1753042"/>
            <a:ext cx="3265220" cy="266399"/>
          </a:xfrm>
        </p:spPr>
        <p:txBody>
          <a:bodyPr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7" name="Text Placeholder 49"/>
          <p:cNvSpPr>
            <a:spLocks noGrp="1"/>
          </p:cNvSpPr>
          <p:nvPr>
            <p:ph type="body" sz="quarter" idx="56" hasCustomPrompt="1"/>
          </p:nvPr>
        </p:nvSpPr>
        <p:spPr>
          <a:xfrm>
            <a:off x="422270" y="2140268"/>
            <a:ext cx="3269837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Text Placeholder 49"/>
          <p:cNvSpPr>
            <a:spLocks noGrp="1"/>
          </p:cNvSpPr>
          <p:nvPr>
            <p:ph type="body" sz="quarter" idx="57" hasCustomPrompt="1"/>
          </p:nvPr>
        </p:nvSpPr>
        <p:spPr>
          <a:xfrm>
            <a:off x="4374625" y="1753042"/>
            <a:ext cx="3268521" cy="266399"/>
          </a:xfrm>
        </p:spPr>
        <p:txBody>
          <a:bodyPr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1" name="Text Placeholder 49"/>
          <p:cNvSpPr>
            <a:spLocks noGrp="1"/>
          </p:cNvSpPr>
          <p:nvPr>
            <p:ph type="body" sz="quarter" idx="58" hasCustomPrompt="1"/>
          </p:nvPr>
        </p:nvSpPr>
        <p:spPr>
          <a:xfrm>
            <a:off x="4369862" y="2140268"/>
            <a:ext cx="3273143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ext Placeholder 49"/>
          <p:cNvSpPr>
            <a:spLocks noGrp="1"/>
          </p:cNvSpPr>
          <p:nvPr>
            <p:ph type="body" sz="quarter" idx="59" hasCustomPrompt="1"/>
          </p:nvPr>
        </p:nvSpPr>
        <p:spPr>
          <a:xfrm>
            <a:off x="8422633" y="1753042"/>
            <a:ext cx="3367731" cy="266399"/>
          </a:xfrm>
        </p:spPr>
        <p:txBody>
          <a:bodyPr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3" name="Text Placeholder 49"/>
          <p:cNvSpPr>
            <a:spLocks noGrp="1"/>
          </p:cNvSpPr>
          <p:nvPr>
            <p:ph type="body" sz="quarter" idx="60" hasCustomPrompt="1"/>
          </p:nvPr>
        </p:nvSpPr>
        <p:spPr>
          <a:xfrm>
            <a:off x="8417871" y="2140268"/>
            <a:ext cx="3372492" cy="976312"/>
          </a:xfrm>
        </p:spPr>
        <p:txBody>
          <a:bodyPr tIns="28800"/>
          <a:lstStyle>
            <a:lvl1pPr>
              <a:defRPr sz="13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Text Placeholder 49"/>
          <p:cNvSpPr>
            <a:spLocks noGrp="1"/>
          </p:cNvSpPr>
          <p:nvPr>
            <p:ph type="body" sz="quarter" idx="61" hasCustomPrompt="1"/>
          </p:nvPr>
        </p:nvSpPr>
        <p:spPr>
          <a:xfrm>
            <a:off x="427031" y="3243554"/>
            <a:ext cx="3265220" cy="266399"/>
          </a:xfrm>
        </p:spPr>
        <p:txBody>
          <a:bodyPr/>
          <a:lstStyle>
            <a:lvl1pPr>
              <a:defRPr sz="1800" b="1">
                <a:solidFill>
                  <a:schemeClr val="accent6"/>
                </a:solidFill>
              </a:defRPr>
            </a:lvl1pPr>
            <a:lvl2pPr>
              <a:defRPr sz="1600">
                <a:solidFill>
                  <a:schemeClr val="accent2"/>
                </a:solidFill>
              </a:defRPr>
            </a:lvl2pPr>
            <a:lvl3pPr>
              <a:defRPr sz="1400">
                <a:solidFill>
                  <a:schemeClr val="accent2"/>
                </a:solidFill>
              </a:defRPr>
            </a:lvl3pPr>
            <a:lvl4pPr>
              <a:defRPr sz="1200">
                <a:solidFill>
                  <a:schemeClr val="accent2"/>
                </a:solidFill>
              </a:defRPr>
            </a:lvl4pPr>
            <a:lvl5pPr>
              <a:defRPr sz="11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5" name="Text Placeholder 124"/>
          <p:cNvSpPr>
            <a:spLocks noGrp="1"/>
          </p:cNvSpPr>
          <p:nvPr>
            <p:ph type="body" sz="quarter" idx="62" hasCustomPrompt="1"/>
          </p:nvPr>
        </p:nvSpPr>
        <p:spPr>
          <a:xfrm>
            <a:off x="604622" y="5298262"/>
            <a:ext cx="716340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6" name="Text Placeholder 124"/>
          <p:cNvSpPr>
            <a:spLocks noGrp="1"/>
          </p:cNvSpPr>
          <p:nvPr>
            <p:ph type="body" sz="quarter" idx="63" hasCustomPrompt="1"/>
          </p:nvPr>
        </p:nvSpPr>
        <p:spPr>
          <a:xfrm>
            <a:off x="1537772" y="5298262"/>
            <a:ext cx="707373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7" name="Text Placeholder 124"/>
          <p:cNvSpPr>
            <a:spLocks noGrp="1"/>
          </p:cNvSpPr>
          <p:nvPr>
            <p:ph type="body" sz="quarter" idx="64" hasCustomPrompt="1"/>
          </p:nvPr>
        </p:nvSpPr>
        <p:spPr>
          <a:xfrm>
            <a:off x="2470921" y="5298262"/>
            <a:ext cx="70929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8" name="Text Placeholder 124"/>
          <p:cNvSpPr>
            <a:spLocks noGrp="1"/>
          </p:cNvSpPr>
          <p:nvPr>
            <p:ph type="body" sz="quarter" idx="65" hasCustomPrompt="1"/>
          </p:nvPr>
        </p:nvSpPr>
        <p:spPr>
          <a:xfrm>
            <a:off x="3404073" y="5298262"/>
            <a:ext cx="69744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9" name="Text Placeholder 124"/>
          <p:cNvSpPr>
            <a:spLocks noGrp="1"/>
          </p:cNvSpPr>
          <p:nvPr>
            <p:ph type="body" sz="quarter" idx="66" hasCustomPrompt="1"/>
          </p:nvPr>
        </p:nvSpPr>
        <p:spPr>
          <a:xfrm>
            <a:off x="4335285" y="5298262"/>
            <a:ext cx="704040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0" name="Text Placeholder 124"/>
          <p:cNvSpPr>
            <a:spLocks noGrp="1"/>
          </p:cNvSpPr>
          <p:nvPr>
            <p:ph type="body" sz="quarter" idx="67" hasCustomPrompt="1"/>
          </p:nvPr>
        </p:nvSpPr>
        <p:spPr>
          <a:xfrm>
            <a:off x="5268436" y="5298262"/>
            <a:ext cx="69770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1" name="Text Placeholder 124"/>
          <p:cNvSpPr>
            <a:spLocks noGrp="1"/>
          </p:cNvSpPr>
          <p:nvPr>
            <p:ph type="body" sz="quarter" idx="68" hasCustomPrompt="1"/>
          </p:nvPr>
        </p:nvSpPr>
        <p:spPr>
          <a:xfrm>
            <a:off x="6208746" y="5298262"/>
            <a:ext cx="711625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2" name="Text Placeholder 124"/>
          <p:cNvSpPr>
            <a:spLocks noGrp="1"/>
          </p:cNvSpPr>
          <p:nvPr>
            <p:ph type="body" sz="quarter" idx="69" hasCustomPrompt="1"/>
          </p:nvPr>
        </p:nvSpPr>
        <p:spPr>
          <a:xfrm>
            <a:off x="7132800" y="5298262"/>
            <a:ext cx="71166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3" name="Text Placeholder 124"/>
          <p:cNvSpPr>
            <a:spLocks noGrp="1"/>
          </p:cNvSpPr>
          <p:nvPr>
            <p:ph type="body" sz="quarter" idx="70" hasCustomPrompt="1"/>
          </p:nvPr>
        </p:nvSpPr>
        <p:spPr>
          <a:xfrm>
            <a:off x="8056890" y="5298262"/>
            <a:ext cx="705951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4" name="Text Placeholder 124"/>
          <p:cNvSpPr>
            <a:spLocks noGrp="1"/>
          </p:cNvSpPr>
          <p:nvPr>
            <p:ph type="body" sz="quarter" idx="71" hasCustomPrompt="1"/>
          </p:nvPr>
        </p:nvSpPr>
        <p:spPr>
          <a:xfrm>
            <a:off x="8991949" y="5291190"/>
            <a:ext cx="717539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5" name="Text Placeholder 124"/>
          <p:cNvSpPr>
            <a:spLocks noGrp="1"/>
          </p:cNvSpPr>
          <p:nvPr>
            <p:ph type="body" sz="quarter" idx="72" hasCustomPrompt="1"/>
          </p:nvPr>
        </p:nvSpPr>
        <p:spPr>
          <a:xfrm>
            <a:off x="9929502" y="5298262"/>
            <a:ext cx="706087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6" name="Text Placeholder 124"/>
          <p:cNvSpPr>
            <a:spLocks noGrp="1"/>
          </p:cNvSpPr>
          <p:nvPr>
            <p:ph type="body" sz="quarter" idx="73" hasCustomPrompt="1"/>
          </p:nvPr>
        </p:nvSpPr>
        <p:spPr>
          <a:xfrm>
            <a:off x="10859448" y="5298262"/>
            <a:ext cx="707952" cy="1073511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4" hasCustomPrompt="1"/>
          </p:nvPr>
        </p:nvSpPr>
        <p:spPr>
          <a:xfrm>
            <a:off x="603253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0" name="Text Placeholder 16"/>
          <p:cNvSpPr>
            <a:spLocks noGrp="1"/>
          </p:cNvSpPr>
          <p:nvPr>
            <p:ph type="body" sz="quarter" idx="75" hasCustomPrompt="1"/>
          </p:nvPr>
        </p:nvSpPr>
        <p:spPr>
          <a:xfrm>
            <a:off x="1539657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2" name="Text Placeholder 16"/>
          <p:cNvSpPr>
            <a:spLocks noGrp="1"/>
          </p:cNvSpPr>
          <p:nvPr>
            <p:ph type="body" sz="quarter" idx="76" hasCustomPrompt="1"/>
          </p:nvPr>
        </p:nvSpPr>
        <p:spPr>
          <a:xfrm>
            <a:off x="2458034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24" name="Text Placeholder 16"/>
          <p:cNvSpPr>
            <a:spLocks noGrp="1"/>
          </p:cNvSpPr>
          <p:nvPr>
            <p:ph type="body" sz="quarter" idx="77" hasCustomPrompt="1"/>
          </p:nvPr>
        </p:nvSpPr>
        <p:spPr>
          <a:xfrm>
            <a:off x="3396025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49" name="Text Placeholder 16"/>
          <p:cNvSpPr>
            <a:spLocks noGrp="1"/>
          </p:cNvSpPr>
          <p:nvPr>
            <p:ph type="body" sz="quarter" idx="78" hasCustomPrompt="1"/>
          </p:nvPr>
        </p:nvSpPr>
        <p:spPr>
          <a:xfrm>
            <a:off x="4326084" y="4221630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0" name="Text Placeholder 16"/>
          <p:cNvSpPr>
            <a:spLocks noGrp="1"/>
          </p:cNvSpPr>
          <p:nvPr>
            <p:ph type="body" sz="quarter" idx="79" hasCustomPrompt="1"/>
          </p:nvPr>
        </p:nvSpPr>
        <p:spPr>
          <a:xfrm>
            <a:off x="5262596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1" name="Text Placeholder 16"/>
          <p:cNvSpPr>
            <a:spLocks noGrp="1"/>
          </p:cNvSpPr>
          <p:nvPr>
            <p:ph type="body" sz="quarter" idx="81" hasCustomPrompt="1"/>
          </p:nvPr>
        </p:nvSpPr>
        <p:spPr>
          <a:xfrm>
            <a:off x="6202569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2" name="Text Placeholder 16"/>
          <p:cNvSpPr>
            <a:spLocks noGrp="1"/>
          </p:cNvSpPr>
          <p:nvPr>
            <p:ph type="body" sz="quarter" idx="82" hasCustomPrompt="1"/>
          </p:nvPr>
        </p:nvSpPr>
        <p:spPr>
          <a:xfrm>
            <a:off x="7138973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3" name="Text Placeholder 16"/>
          <p:cNvSpPr>
            <a:spLocks noGrp="1"/>
          </p:cNvSpPr>
          <p:nvPr>
            <p:ph type="body" sz="quarter" idx="83" hasCustomPrompt="1"/>
          </p:nvPr>
        </p:nvSpPr>
        <p:spPr>
          <a:xfrm>
            <a:off x="8057352" y="4238636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4" name="Text Placeholder 16"/>
          <p:cNvSpPr>
            <a:spLocks noGrp="1"/>
          </p:cNvSpPr>
          <p:nvPr>
            <p:ph type="body" sz="quarter" idx="84" hasCustomPrompt="1"/>
          </p:nvPr>
        </p:nvSpPr>
        <p:spPr>
          <a:xfrm>
            <a:off x="8995341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5" name="Text Placeholder 16"/>
          <p:cNvSpPr>
            <a:spLocks noGrp="1"/>
          </p:cNvSpPr>
          <p:nvPr>
            <p:ph type="body" sz="quarter" idx="85" hasCustomPrompt="1"/>
          </p:nvPr>
        </p:nvSpPr>
        <p:spPr>
          <a:xfrm>
            <a:off x="9930101" y="4235462"/>
            <a:ext cx="705489" cy="103537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6" name="Text Placeholder 16"/>
          <p:cNvSpPr>
            <a:spLocks noGrp="1"/>
          </p:cNvSpPr>
          <p:nvPr>
            <p:ph type="body" sz="quarter" idx="86" hasCustomPrompt="1"/>
          </p:nvPr>
        </p:nvSpPr>
        <p:spPr>
          <a:xfrm>
            <a:off x="10861913" y="4238637"/>
            <a:ext cx="705489" cy="1032199"/>
          </a:xfr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157" name="Text Placeholder 124"/>
          <p:cNvSpPr>
            <a:spLocks noGrp="1"/>
          </p:cNvSpPr>
          <p:nvPr>
            <p:ph type="body" sz="quarter" idx="87" hasCustomPrompt="1"/>
          </p:nvPr>
        </p:nvSpPr>
        <p:spPr>
          <a:xfrm>
            <a:off x="60462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Jan</a:t>
            </a:r>
          </a:p>
        </p:txBody>
      </p:sp>
      <p:sp>
        <p:nvSpPr>
          <p:cNvPr id="158" name="Text Placeholder 124"/>
          <p:cNvSpPr>
            <a:spLocks noGrp="1"/>
          </p:cNvSpPr>
          <p:nvPr>
            <p:ph type="body" sz="quarter" idx="88" hasCustomPrompt="1"/>
          </p:nvPr>
        </p:nvSpPr>
        <p:spPr>
          <a:xfrm>
            <a:off x="153777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Feb</a:t>
            </a:r>
          </a:p>
        </p:txBody>
      </p:sp>
      <p:sp>
        <p:nvSpPr>
          <p:cNvPr id="159" name="Text Placeholder 124"/>
          <p:cNvSpPr>
            <a:spLocks noGrp="1"/>
          </p:cNvSpPr>
          <p:nvPr>
            <p:ph type="body" sz="quarter" idx="89" hasCustomPrompt="1"/>
          </p:nvPr>
        </p:nvSpPr>
        <p:spPr>
          <a:xfrm>
            <a:off x="247092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Mar</a:t>
            </a:r>
          </a:p>
        </p:txBody>
      </p:sp>
      <p:sp>
        <p:nvSpPr>
          <p:cNvPr id="160" name="Text Placeholder 124"/>
          <p:cNvSpPr>
            <a:spLocks noGrp="1"/>
          </p:cNvSpPr>
          <p:nvPr>
            <p:ph type="body" sz="quarter" idx="90" hasCustomPrompt="1"/>
          </p:nvPr>
        </p:nvSpPr>
        <p:spPr>
          <a:xfrm>
            <a:off x="3404071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Apr</a:t>
            </a:r>
          </a:p>
        </p:txBody>
      </p:sp>
      <p:sp>
        <p:nvSpPr>
          <p:cNvPr id="161" name="Text Placeholder 124"/>
          <p:cNvSpPr>
            <a:spLocks noGrp="1"/>
          </p:cNvSpPr>
          <p:nvPr>
            <p:ph type="body" sz="quarter" idx="91" hasCustomPrompt="1"/>
          </p:nvPr>
        </p:nvSpPr>
        <p:spPr>
          <a:xfrm>
            <a:off x="433528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May</a:t>
            </a:r>
          </a:p>
        </p:txBody>
      </p:sp>
      <p:sp>
        <p:nvSpPr>
          <p:cNvPr id="162" name="Text Placeholder 124"/>
          <p:cNvSpPr>
            <a:spLocks noGrp="1"/>
          </p:cNvSpPr>
          <p:nvPr>
            <p:ph type="body" sz="quarter" idx="92" hasCustomPrompt="1"/>
          </p:nvPr>
        </p:nvSpPr>
        <p:spPr>
          <a:xfrm>
            <a:off x="526843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June</a:t>
            </a:r>
          </a:p>
        </p:txBody>
      </p:sp>
      <p:sp>
        <p:nvSpPr>
          <p:cNvPr id="163" name="Text Placeholder 124"/>
          <p:cNvSpPr>
            <a:spLocks noGrp="1"/>
          </p:cNvSpPr>
          <p:nvPr>
            <p:ph type="body" sz="quarter" idx="93" hasCustomPrompt="1"/>
          </p:nvPr>
        </p:nvSpPr>
        <p:spPr>
          <a:xfrm>
            <a:off x="6192524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July</a:t>
            </a:r>
          </a:p>
        </p:txBody>
      </p:sp>
      <p:sp>
        <p:nvSpPr>
          <p:cNvPr id="164" name="Text Placeholder 124"/>
          <p:cNvSpPr>
            <a:spLocks noGrp="1"/>
          </p:cNvSpPr>
          <p:nvPr>
            <p:ph type="body" sz="quarter" idx="94" hasCustomPrompt="1"/>
          </p:nvPr>
        </p:nvSpPr>
        <p:spPr>
          <a:xfrm>
            <a:off x="7125675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Aug</a:t>
            </a:r>
          </a:p>
        </p:txBody>
      </p:sp>
      <p:sp>
        <p:nvSpPr>
          <p:cNvPr id="165" name="Text Placeholder 124"/>
          <p:cNvSpPr>
            <a:spLocks noGrp="1"/>
          </p:cNvSpPr>
          <p:nvPr>
            <p:ph type="body" sz="quarter" idx="95" hasCustomPrompt="1"/>
          </p:nvPr>
        </p:nvSpPr>
        <p:spPr>
          <a:xfrm>
            <a:off x="8063227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Sep</a:t>
            </a:r>
          </a:p>
        </p:txBody>
      </p:sp>
      <p:sp>
        <p:nvSpPr>
          <p:cNvPr id="166" name="Text Placeholder 124"/>
          <p:cNvSpPr>
            <a:spLocks noGrp="1"/>
          </p:cNvSpPr>
          <p:nvPr>
            <p:ph type="body" sz="quarter" idx="96" hasCustomPrompt="1"/>
          </p:nvPr>
        </p:nvSpPr>
        <p:spPr>
          <a:xfrm>
            <a:off x="8998288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Oct</a:t>
            </a:r>
          </a:p>
        </p:txBody>
      </p:sp>
      <p:sp>
        <p:nvSpPr>
          <p:cNvPr id="167" name="Text Placeholder 124"/>
          <p:cNvSpPr>
            <a:spLocks noGrp="1"/>
          </p:cNvSpPr>
          <p:nvPr>
            <p:ph type="body" sz="quarter" idx="97" hasCustomPrompt="1"/>
          </p:nvPr>
        </p:nvSpPr>
        <p:spPr>
          <a:xfrm>
            <a:off x="9927244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Nov</a:t>
            </a:r>
          </a:p>
        </p:txBody>
      </p:sp>
      <p:sp>
        <p:nvSpPr>
          <p:cNvPr id="168" name="Text Placeholder 124"/>
          <p:cNvSpPr>
            <a:spLocks noGrp="1"/>
          </p:cNvSpPr>
          <p:nvPr>
            <p:ph type="body" sz="quarter" idx="98" hasCustomPrompt="1"/>
          </p:nvPr>
        </p:nvSpPr>
        <p:spPr>
          <a:xfrm>
            <a:off x="10856200" y="3847307"/>
            <a:ext cx="711200" cy="274115"/>
          </a:xfrm>
        </p:spPr>
        <p:txBody>
          <a:bodyPr lIns="0" rIns="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Dec</a:t>
            </a:r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orient="horz" pos="76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  <a:spcAft>
                <a:spcPts val="600"/>
              </a:spcAft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0052-78F2-43FD-9B6B-3D7BA368E50E}" type="datetimeFigureOut">
              <a:rPr lang="en-US" smtClean="0">
                <a:solidFill>
                  <a:srgbClr val="4A4E54"/>
                </a:solidFill>
              </a:rPr>
              <a:pPr/>
              <a:t>11/11/2019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7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(option 4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12800" y="2946401"/>
            <a:ext cx="6883400" cy="1292224"/>
          </a:xfrm>
        </p:spPr>
        <p:txBody>
          <a:bodyPr anchor="t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859537"/>
            <a:ext cx="2500123" cy="1777303"/>
          </a:xfrm>
        </p:spPr>
        <p:txBody>
          <a:bodyPr/>
          <a:lstStyle>
            <a:lvl1pPr>
              <a:defRPr sz="1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35831" y="2559845"/>
            <a:ext cx="1202532" cy="66675"/>
          </a:xfrm>
          <a:custGeom>
            <a:avLst/>
            <a:gdLst>
              <a:gd name="connsiteX0" fmla="*/ 0 w 1202532"/>
              <a:gd name="connsiteY0" fmla="*/ 0 h 66532"/>
              <a:gd name="connsiteX1" fmla="*/ 1202532 w 1202532"/>
              <a:gd name="connsiteY1" fmla="*/ 0 h 66532"/>
              <a:gd name="connsiteX2" fmla="*/ 1202532 w 1202532"/>
              <a:gd name="connsiteY2" fmla="*/ 66532 h 66532"/>
              <a:gd name="connsiteX3" fmla="*/ 0 w 1202532"/>
              <a:gd name="connsiteY3" fmla="*/ 66532 h 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2532" h="66532">
                <a:moveTo>
                  <a:pt x="0" y="0"/>
                </a:moveTo>
                <a:lnTo>
                  <a:pt x="1202532" y="0"/>
                </a:lnTo>
                <a:lnTo>
                  <a:pt x="1202532" y="66532"/>
                </a:lnTo>
                <a:lnTo>
                  <a:pt x="0" y="66532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2000" cy="6858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 Click icon to insert image and then </a:t>
            </a:r>
            <a:br>
              <a:rPr lang="en-GB" dirty="0"/>
            </a:br>
            <a:r>
              <a:rPr lang="en-GB" dirty="0"/>
              <a:t>right click and ‘send to back’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11720513" y="6476677"/>
            <a:ext cx="217683" cy="211463"/>
          </a:xfr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GB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6933" cy="16933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endParaRPr lang="en-US" sz="173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864" y="1890713"/>
            <a:ext cx="3469481" cy="639760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438777" y="2721889"/>
            <a:ext cx="733425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5" y="289413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53050" y="289413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353050" y="3441825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635625" y="3441823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9080497" y="289413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737599" y="2894137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8737599" y="3453915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7.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9080497" y="3453914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9080497" y="3985109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737599" y="3985109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8.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8737599" y="4543426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9.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9080497" y="4543425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8737599" y="5087869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10.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9080497" y="508786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5353050" y="3991411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4" hasCustomPrompt="1"/>
          </p:nvPr>
        </p:nvSpPr>
        <p:spPr>
          <a:xfrm>
            <a:off x="5635624" y="3991410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5353050" y="454337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5635624" y="4543375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53050" y="509128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5635624" y="5091286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425451" y="2894137"/>
            <a:ext cx="2774951" cy="15255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cxnSp>
        <p:nvCxnSpPr>
          <p:cNvPr id="49" name="Straight Connector 48"/>
          <p:cNvCxnSpPr>
            <a:cxnSpLocks/>
          </p:cNvCxnSpPr>
          <p:nvPr/>
        </p:nvCxnSpPr>
        <p:spPr>
          <a:xfrm>
            <a:off x="511970" y="2725065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334001" y="1947863"/>
            <a:ext cx="6515100" cy="642141"/>
          </a:xfrm>
          <a:effectLst>
            <a:outerShdw blurRad="50800" dist="50800" dir="5400000" sx="91000" sy="91000" algn="ctr" rotWithShape="0">
              <a:srgbClr val="000000"/>
            </a:outerShdw>
          </a:effectLst>
        </p:spPr>
        <p:txBody>
          <a:bodyPr tIns="46800" bIns="46800"/>
          <a:lstStyle>
            <a:lvl1pPr>
              <a:lnSpc>
                <a:spcPct val="9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">
          <p15:clr>
            <a:srgbClr val="FBAE40"/>
          </p15:clr>
        </p15:guide>
        <p15:guide id="2" orient="horz" pos="1502">
          <p15:clr>
            <a:srgbClr val="FBAE40"/>
          </p15:clr>
        </p15:guide>
        <p15:guide id="3" orient="horz" pos="12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with_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864" y="1890713"/>
            <a:ext cx="3469481" cy="639760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5438777" y="2721889"/>
            <a:ext cx="733425" cy="0"/>
          </a:xfrm>
          <a:prstGeom prst="line">
            <a:avLst/>
          </a:prstGeom>
          <a:ln w="66675" cap="flat">
            <a:solidFill>
              <a:schemeClr val="accent5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5" y="289413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53050" y="289413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353050" y="3441825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635625" y="3441823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9080497" y="289413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737599" y="2894137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8737599" y="3453915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7.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9080497" y="3453914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9080497" y="3985109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737599" y="3985109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8.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8737599" y="4543426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9.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9080497" y="4543425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8737599" y="5087869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10.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9080497" y="508786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5353050" y="3991411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4" hasCustomPrompt="1"/>
          </p:nvPr>
        </p:nvSpPr>
        <p:spPr>
          <a:xfrm>
            <a:off x="5635624" y="3991410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5353050" y="454337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5635624" y="4543375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53050" y="509128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5635624" y="5091286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425451" y="2894137"/>
            <a:ext cx="2774951" cy="15255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cxnSp>
        <p:nvCxnSpPr>
          <p:cNvPr id="49" name="Straight Connector 48"/>
          <p:cNvCxnSpPr>
            <a:cxnSpLocks/>
          </p:cNvCxnSpPr>
          <p:nvPr/>
        </p:nvCxnSpPr>
        <p:spPr>
          <a:xfrm>
            <a:off x="511970" y="2725065"/>
            <a:ext cx="735807" cy="0"/>
          </a:xfrm>
          <a:prstGeom prst="line">
            <a:avLst/>
          </a:prstGeom>
          <a:ln w="66675" cap="flat">
            <a:solidFill>
              <a:schemeClr val="accent3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334001" y="1947863"/>
            <a:ext cx="6515100" cy="642141"/>
          </a:xfrm>
          <a:effectLst>
            <a:outerShdw blurRad="50800" dist="50800" dir="5400000" sx="91000" sy="91000" algn="ctr" rotWithShape="0">
              <a:srgbClr val="000000"/>
            </a:outerShdw>
          </a:effectLst>
        </p:spPr>
        <p:txBody>
          <a:bodyPr tIns="46800" bIns="46800"/>
          <a:lstStyle>
            <a:lvl1pPr>
              <a:lnSpc>
                <a:spcPct val="9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5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">
          <p15:clr>
            <a:srgbClr val="FBAE40"/>
          </p15:clr>
        </p15:guide>
        <p15:guide id="2" orient="horz" pos="1502">
          <p15:clr>
            <a:srgbClr val="FBAE40"/>
          </p15:clr>
        </p15:guide>
        <p15:guide id="3" orient="horz" pos="122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(colour option)"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endParaRPr lang="en-US" sz="13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864" y="1890713"/>
            <a:ext cx="3469481" cy="639760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5" y="289413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353050" y="289413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5353050" y="3441825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635625" y="3441823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9080497" y="289413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737599" y="2894137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8737599" y="3453915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7.</a:t>
            </a:r>
          </a:p>
        </p:txBody>
      </p:sp>
      <p:sp>
        <p:nvSpPr>
          <p:cNvPr id="36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9080497" y="3453914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7" name="Text Placeholder 18"/>
          <p:cNvSpPr>
            <a:spLocks noGrp="1"/>
          </p:cNvSpPr>
          <p:nvPr>
            <p:ph type="body" sz="quarter" idx="27" hasCustomPrompt="1"/>
          </p:nvPr>
        </p:nvSpPr>
        <p:spPr>
          <a:xfrm>
            <a:off x="9080497" y="3985109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8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737599" y="3985109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8.</a:t>
            </a:r>
          </a:p>
        </p:txBody>
      </p:sp>
      <p:sp>
        <p:nvSpPr>
          <p:cNvPr id="3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8737599" y="4543426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9.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9080497" y="4543425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1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8737599" y="5087869"/>
            <a:ext cx="342899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10.</a:t>
            </a:r>
          </a:p>
        </p:txBody>
      </p:sp>
      <p:sp>
        <p:nvSpPr>
          <p:cNvPr id="42" name="Text Placeholder 18"/>
          <p:cNvSpPr>
            <a:spLocks noGrp="1"/>
          </p:cNvSpPr>
          <p:nvPr>
            <p:ph type="body" sz="quarter" idx="32" hasCustomPrompt="1"/>
          </p:nvPr>
        </p:nvSpPr>
        <p:spPr>
          <a:xfrm>
            <a:off x="9080497" y="5087867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3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5353050" y="3991411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44" name="Text Placeholder 18"/>
          <p:cNvSpPr>
            <a:spLocks noGrp="1"/>
          </p:cNvSpPr>
          <p:nvPr>
            <p:ph type="body" sz="quarter" idx="34" hasCustomPrompt="1"/>
          </p:nvPr>
        </p:nvSpPr>
        <p:spPr>
          <a:xfrm>
            <a:off x="5635624" y="3991410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5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5353050" y="454337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6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5635624" y="4543375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7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5353050" y="5091287"/>
            <a:ext cx="282575" cy="331788"/>
          </a:xfrm>
        </p:spPr>
        <p:txBody>
          <a:bodyPr lIns="0" rIns="18000"/>
          <a:lstStyle>
            <a:lvl1pPr marL="0" indent="0" algn="r">
              <a:buFont typeface="+mj-lt"/>
              <a:buNone/>
              <a:defRPr sz="1600">
                <a:solidFill>
                  <a:schemeClr val="accent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5635624" y="5091286"/>
            <a:ext cx="2768603" cy="331788"/>
          </a:xfrm>
        </p:spPr>
        <p:txBody>
          <a:bodyPr lIns="36000"/>
          <a:lstStyle>
            <a:lvl1pPr marL="0" indent="0">
              <a:buFont typeface="+mj-lt"/>
              <a:buNone/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39" hasCustomPrompt="1"/>
          </p:nvPr>
        </p:nvSpPr>
        <p:spPr>
          <a:xfrm>
            <a:off x="425451" y="2894137"/>
            <a:ext cx="2774951" cy="1525588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5"/>
            <a:ext cx="217683" cy="211463"/>
          </a:xfrm>
          <a:prstGeom prst="rect">
            <a:avLst/>
          </a:prstGeom>
        </p:spPr>
      </p:pic>
      <p:cxnSp>
        <p:nvCxnSpPr>
          <p:cNvPr id="49" name="Straight Connector 48"/>
          <p:cNvCxnSpPr>
            <a:cxnSpLocks/>
          </p:cNvCxnSpPr>
          <p:nvPr/>
        </p:nvCxnSpPr>
        <p:spPr>
          <a:xfrm>
            <a:off x="511970" y="2725065"/>
            <a:ext cx="735807" cy="0"/>
          </a:xfrm>
          <a:prstGeom prst="line">
            <a:avLst/>
          </a:prstGeom>
          <a:ln w="66675" cap="flat">
            <a:solidFill>
              <a:schemeClr val="accent6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334001" y="1947863"/>
            <a:ext cx="6515100" cy="642141"/>
          </a:xfrm>
          <a:effectLst>
            <a:outerShdw blurRad="50800" dist="50800" dir="5400000" sx="91000" sy="91000" algn="ctr" rotWithShape="0">
              <a:srgbClr val="000000"/>
            </a:outerShdw>
          </a:effectLst>
        </p:spPr>
        <p:txBody>
          <a:bodyPr tIns="46800" bIns="46800"/>
          <a:lstStyle>
            <a:lvl1pPr>
              <a:lnSpc>
                <a:spcPct val="9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">
          <p15:clr>
            <a:srgbClr val="FBAE40"/>
          </p15:clr>
        </p15:guide>
        <p15:guide id="2" orient="horz" pos="1502">
          <p15:clr>
            <a:srgbClr val="FBAE40"/>
          </p15:clr>
        </p15:guide>
        <p15:guide id="3" orient="horz" pos="122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 Half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</p:cNvCxnSpPr>
          <p:nvPr/>
        </p:nvCxnSpPr>
        <p:spPr>
          <a:xfrm>
            <a:off x="511970" y="2726531"/>
            <a:ext cx="735807" cy="0"/>
          </a:xfrm>
          <a:prstGeom prst="line">
            <a:avLst/>
          </a:prstGeom>
          <a:ln w="66675" cap="flat">
            <a:solidFill>
              <a:schemeClr val="accent4"/>
            </a:solidFill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7242630" y="1265875"/>
            <a:ext cx="4317095" cy="418754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11956" y="2895601"/>
            <a:ext cx="4980176" cy="2657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513" y="6476677"/>
            <a:ext cx="217683" cy="2114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23863" y="1893097"/>
            <a:ext cx="3455987" cy="639760"/>
          </a:xfrm>
        </p:spPr>
        <p:txBody>
          <a:bodyPr anchor="b"/>
          <a:lstStyle>
            <a:lvl1pPr>
              <a:lnSpc>
                <a:spcPct val="90000"/>
              </a:lnSpc>
              <a:spcAft>
                <a:spcPts val="0"/>
              </a:spcAft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Enter title here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7">
          <p15:clr>
            <a:srgbClr val="FBAE40"/>
          </p15:clr>
        </p15:guide>
        <p15:guide id="2" orient="horz" pos="796">
          <p15:clr>
            <a:srgbClr val="FBAE40"/>
          </p15:clr>
        </p15:guide>
        <p15:guide id="3" orient="horz" pos="3438">
          <p15:clr>
            <a:srgbClr val="FBAE40"/>
          </p15:clr>
        </p15:guide>
        <p15:guide id="4" pos="7284">
          <p15:clr>
            <a:srgbClr val="FBAE40"/>
          </p15:clr>
        </p15:guide>
        <p15:guide id="5" orient="horz" pos="1502">
          <p15:clr>
            <a:srgbClr val="FBAE40"/>
          </p15:clr>
        </p15:guide>
        <p15:guide id="6" pos="45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708819"/>
            <a:ext cx="6467475" cy="927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7" y="2111376"/>
            <a:ext cx="7470775" cy="4065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777" y="6429375"/>
            <a:ext cx="322262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fld id="{0A750052-78F2-43FD-9B6B-3D7BA368E50E}" type="datetimeFigureOut">
              <a:rPr lang="en-US" smtClean="0">
                <a:solidFill>
                  <a:srgbClr val="4A4E54"/>
                </a:solidFill>
              </a:rPr>
              <a:pPr/>
              <a:t>11/11/2019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4163" y="6429375"/>
            <a:ext cx="373538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161" y="6438902"/>
            <a:ext cx="85820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accent2"/>
                </a:solidFill>
              </a:defRPr>
            </a:lvl1pPr>
          </a:lstStyle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‹#›</a:t>
            </a:fld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377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3600" kern="1200" spc="-51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300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88898" indent="-88898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80970" indent="-88898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269868" indent="-88898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051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358766" indent="-88898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27">
          <p15:clr>
            <a:srgbClr val="5ACBF0"/>
          </p15:clr>
        </p15:guide>
        <p15:guide id="2" orient="horz" pos="424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5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EB6255-53A1-4861-81D1-07FAD833B04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1734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477CAC-930E-4B28-977C-3304B5A7EA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 err="1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4000" b="1" dirty="0">
              <a:latin typeface="+mj-lt"/>
            </a:endParaRP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1</a:t>
            </a:fld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8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9C5DA3-3405-498E-AE7E-2068DDDC21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9C5DA3-3405-498E-AE7E-2068DDDC21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0BA922C-C3F5-4FCA-AA12-FA57B872129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dirty="0" err="1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2</a:t>
            </a:fld>
            <a:endParaRPr lang="en-US" dirty="0">
              <a:solidFill>
                <a:srgbClr val="4A4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5A597EB-7855-4B7B-A290-ABAE386D9E3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2532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40" name="think-cell Slide" r:id="rId6" imgW="353" imgH="353" progId="TCLayout.ActiveDocument.1">
                  <p:embed/>
                </p:oleObj>
              </mc:Choice>
              <mc:Fallback>
                <p:oleObj name="think-cell Slide" r:id="rId6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5A597EB-7855-4B7B-A290-ABAE386D9E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34CD9CE-20C6-415F-A6A9-69B0AB5F72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 err="1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fld id="{EFF9A8A7-031C-4240-9A37-9572F1BAA79E}" type="slidenum">
              <a:rPr lang="en-US" smtClean="0">
                <a:solidFill>
                  <a:srgbClr val="4A4E54"/>
                </a:solidFill>
              </a:rPr>
              <a:pPr/>
              <a:t>3</a:t>
            </a:fld>
            <a:endParaRPr lang="en-US" dirty="0">
              <a:solidFill>
                <a:srgbClr val="4A4E54"/>
              </a:solidFill>
            </a:endParaRPr>
          </a:p>
        </p:txBody>
      </p:sp>
      <p:sp>
        <p:nvSpPr>
          <p:cNvPr id="9" name="Footer Placeholder 17"/>
          <p:cNvSpPr>
            <a:spLocks noGrp="1"/>
          </p:cNvSpPr>
          <p:nvPr>
            <p:ph type="ftr" sz="quarter" idx="4294967295"/>
          </p:nvPr>
        </p:nvSpPr>
        <p:spPr>
          <a:xfrm>
            <a:off x="2813344" y="6646024"/>
            <a:ext cx="7987746" cy="211976"/>
          </a:xfrm>
          <a:prstGeom prst="rect">
            <a:avLst/>
          </a:prstGeom>
        </p:spPr>
        <p:txBody>
          <a:bodyPr/>
          <a:lstStyle/>
          <a:p>
            <a:r>
              <a:rPr lang="en-US" sz="800" dirty="0">
                <a:solidFill>
                  <a:srgbClr val="4E4E56"/>
                </a:solidFill>
                <a:latin typeface="Century Gothic" panose="020B0502020202020204" pitchFamily="34" charset="0"/>
              </a:rPr>
              <a:t>Brightstar September 2019 financial report – these materials are confidential and should not be printed, downloaded or distributed</a:t>
            </a:r>
          </a:p>
        </p:txBody>
      </p:sp>
    </p:spTree>
    <p:extLst>
      <p:ext uri="{BB962C8B-B14F-4D97-AF65-F5344CB8AC3E}">
        <p14:creationId xmlns:p14="http://schemas.microsoft.com/office/powerpoint/2010/main" val="32431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vVLGR5RsaIDofyC4t5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4sHIegQVWnVXcK00QvF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OI.QCcQ0CTeY9fMTaS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rightstar_New_v1">
  <a:themeElements>
    <a:clrScheme name="Bright Sta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0052B"/>
      </a:accent1>
      <a:accent2>
        <a:srgbClr val="4A4E54"/>
      </a:accent2>
      <a:accent3>
        <a:srgbClr val="FF4237"/>
      </a:accent3>
      <a:accent4>
        <a:srgbClr val="31BDAE"/>
      </a:accent4>
      <a:accent5>
        <a:srgbClr val="FFC82A"/>
      </a:accent5>
      <a:accent6>
        <a:srgbClr val="403960"/>
      </a:accent6>
      <a:hlink>
        <a:srgbClr val="0563C1"/>
      </a:hlink>
      <a:folHlink>
        <a:srgbClr val="954F72"/>
      </a:folHlink>
    </a:clrScheme>
    <a:fontScheme name="Bright Star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spcBef>
            <a:spcPts val="0"/>
          </a:spcBef>
          <a:spcAft>
            <a:spcPts val="600"/>
          </a:spcAft>
          <a:defRPr sz="13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flat">
          <a:solidFill>
            <a:schemeClr val="accent2"/>
          </a:solidFill>
          <a:miter lim="800000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spcBef>
            <a:spcPts val="0"/>
          </a:spcBef>
          <a:spcAft>
            <a:spcPts val="600"/>
          </a:spcAft>
          <a:defRPr sz="13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rightstar_New_v1" id="{AECF66E1-2CC6-4663-A021-6731E7C3BADB}" vid="{39D8BDBF-7D51-422C-8032-D60A85907D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57702</TotalTime>
  <Words>23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Calibri</vt:lpstr>
      <vt:lpstr>Brightstar_New_v1</vt:lpstr>
      <vt:lpstr>think-cell Slide</vt:lpstr>
      <vt:lpstr>PowerPoint Presentation</vt:lpstr>
      <vt:lpstr>PowerPoint Presentation</vt:lpstr>
      <vt:lpstr>PowerPoint Presentation</vt:lpstr>
    </vt:vector>
  </TitlesOfParts>
  <Company>Brightstar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SLT</dc:title>
  <dc:creator>CFP&amp;A</dc:creator>
  <cp:lastModifiedBy>Eric Ballard</cp:lastModifiedBy>
  <cp:revision>3431</cp:revision>
  <cp:lastPrinted>2019-09-16T18:17:15Z</cp:lastPrinted>
  <dcterms:created xsi:type="dcterms:W3CDTF">2017-04-26T16:19:29Z</dcterms:created>
  <dcterms:modified xsi:type="dcterms:W3CDTF">2019-11-12T00:25:11Z</dcterms:modified>
</cp:coreProperties>
</file>