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61" r:id="rId3"/>
    <p:sldId id="269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4A8421"/>
    <a:srgbClr val="4A8422"/>
    <a:srgbClr val="FF40FF"/>
    <a:srgbClr val="FF9300"/>
    <a:srgbClr val="1D4999"/>
    <a:srgbClr val="00FA00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6B431-54CB-A74A-B8E7-CB3AA857D06D}" v="1256" dt="2023-09-27T13:39:5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3"/>
    <p:restoredTop sz="94719"/>
  </p:normalViewPr>
  <p:slideViewPr>
    <p:cSldViewPr snapToGrid="0">
      <p:cViewPr varScale="1">
        <p:scale>
          <a:sx n="150" d="100"/>
          <a:sy n="15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kin Pavel" userId="a804c5789bdb2494" providerId="LiveId" clId="{EBC6B431-54CB-A74A-B8E7-CB3AA857D06D}"/>
    <pc:docChg chg="undo custSel addSld delSld modSld sldOrd">
      <pc:chgData name="Lonkin Pavel" userId="a804c5789bdb2494" providerId="LiveId" clId="{EBC6B431-54CB-A74A-B8E7-CB3AA857D06D}" dt="2023-09-27T15:56:30.989" v="5546" actId="478"/>
      <pc:docMkLst>
        <pc:docMk/>
      </pc:docMkLst>
      <pc:sldChg chg="del">
        <pc:chgData name="Lonkin Pavel" userId="a804c5789bdb2494" providerId="LiveId" clId="{EBC6B431-54CB-A74A-B8E7-CB3AA857D06D}" dt="2023-09-26T20:10:31.603" v="1" actId="2696"/>
        <pc:sldMkLst>
          <pc:docMk/>
          <pc:sldMk cId="2748757509" sldId="256"/>
        </pc:sldMkLst>
      </pc:sldChg>
      <pc:sldChg chg="delSp add mod delAnim">
        <pc:chgData name="Lonkin Pavel" userId="a804c5789bdb2494" providerId="LiveId" clId="{EBC6B431-54CB-A74A-B8E7-CB3AA857D06D}" dt="2023-09-27T15:56:30.989" v="5546" actId="478"/>
        <pc:sldMkLst>
          <pc:docMk/>
          <pc:sldMk cId="735015838" sldId="261"/>
        </pc:sldMkLst>
        <pc:spChg chg="del">
          <ac:chgData name="Lonkin Pavel" userId="a804c5789bdb2494" providerId="LiveId" clId="{EBC6B431-54CB-A74A-B8E7-CB3AA857D06D}" dt="2023-09-27T15:56:30.989" v="5546" actId="478"/>
          <ac:spMkLst>
            <pc:docMk/>
            <pc:sldMk cId="735015838" sldId="261"/>
            <ac:spMk id="13" creationId="{849DB251-B73A-CBAF-17FA-3B62AFF09154}"/>
          </ac:spMkLst>
        </pc:spChg>
        <pc:spChg chg="del">
          <ac:chgData name="Lonkin Pavel" userId="a804c5789bdb2494" providerId="LiveId" clId="{EBC6B431-54CB-A74A-B8E7-CB3AA857D06D}" dt="2023-09-27T15:56:30.989" v="5546" actId="478"/>
          <ac:spMkLst>
            <pc:docMk/>
            <pc:sldMk cId="735015838" sldId="261"/>
            <ac:spMk id="15" creationId="{42B0EC51-DE48-AC5A-B664-AB1F58674180}"/>
          </ac:spMkLst>
        </pc:spChg>
        <pc:picChg chg="del">
          <ac:chgData name="Lonkin Pavel" userId="a804c5789bdb2494" providerId="LiveId" clId="{EBC6B431-54CB-A74A-B8E7-CB3AA857D06D}" dt="2023-09-27T15:56:30.989" v="5546" actId="478"/>
          <ac:picMkLst>
            <pc:docMk/>
            <pc:sldMk cId="735015838" sldId="261"/>
            <ac:picMk id="8" creationId="{FE38A33E-F7D1-553D-E549-6D89F631F9B2}"/>
          </ac:picMkLst>
        </pc:picChg>
        <pc:picChg chg="del">
          <ac:chgData name="Lonkin Pavel" userId="a804c5789bdb2494" providerId="LiveId" clId="{EBC6B431-54CB-A74A-B8E7-CB3AA857D06D}" dt="2023-09-27T15:56:30.989" v="5546" actId="478"/>
          <ac:picMkLst>
            <pc:docMk/>
            <pc:sldMk cId="735015838" sldId="261"/>
            <ac:picMk id="17" creationId="{F24D9DFA-DF79-B110-825A-6DF4E1339320}"/>
          </ac:picMkLst>
        </pc:picChg>
      </pc:sldChg>
      <pc:sldChg chg="delSp modSp add mod">
        <pc:chgData name="Lonkin Pavel" userId="a804c5789bdb2494" providerId="LiveId" clId="{EBC6B431-54CB-A74A-B8E7-CB3AA857D06D}" dt="2023-09-26T20:12:36.558" v="91" actId="478"/>
        <pc:sldMkLst>
          <pc:docMk/>
          <pc:sldMk cId="0" sldId="266"/>
        </pc:sldMkLst>
        <pc:spChg chg="mod">
          <ac:chgData name="Lonkin Pavel" userId="a804c5789bdb2494" providerId="LiveId" clId="{EBC6B431-54CB-A74A-B8E7-CB3AA857D06D}" dt="2023-09-26T20:12:26.466" v="90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EBC6B431-54CB-A74A-B8E7-CB3AA857D06D}" dt="2023-09-26T20:12:12.947" v="87" actId="1037"/>
          <ac:spMkLst>
            <pc:docMk/>
            <pc:sldMk cId="0" sldId="266"/>
            <ac:spMk id="3" creationId="{3C57596F-B622-7D25-917F-8E2F481D4DE8}"/>
          </ac:spMkLst>
        </pc:spChg>
        <pc:spChg chg="del">
          <ac:chgData name="Lonkin Pavel" userId="a804c5789bdb2494" providerId="LiveId" clId="{EBC6B431-54CB-A74A-B8E7-CB3AA857D06D}" dt="2023-09-26T20:12:36.558" v="91" actId="478"/>
          <ac:spMkLst>
            <pc:docMk/>
            <pc:sldMk cId="0" sldId="266"/>
            <ac:spMk id="56" creationId="{00000000-0000-0000-0000-000000000000}"/>
          </ac:spMkLst>
        </pc:spChg>
      </pc:sldChg>
      <pc:sldChg chg="new del">
        <pc:chgData name="Lonkin Pavel" userId="a804c5789bdb2494" providerId="LiveId" clId="{EBC6B431-54CB-A74A-B8E7-CB3AA857D06D}" dt="2023-09-26T20:15:29.013" v="94" actId="2696"/>
        <pc:sldMkLst>
          <pc:docMk/>
          <pc:sldMk cId="2641644494" sldId="267"/>
        </pc:sldMkLst>
      </pc:sldChg>
      <pc:sldChg chg="delSp modSp add del mod">
        <pc:chgData name="Lonkin Pavel" userId="a804c5789bdb2494" providerId="LiveId" clId="{EBC6B431-54CB-A74A-B8E7-CB3AA857D06D}" dt="2023-09-26T21:10:39.578" v="1754" actId="2696"/>
        <pc:sldMkLst>
          <pc:docMk/>
          <pc:sldMk cId="4045616426" sldId="268"/>
        </pc:sldMkLst>
        <pc:spChg chg="mod">
          <ac:chgData name="Lonkin Pavel" userId="a804c5789bdb2494" providerId="LiveId" clId="{EBC6B431-54CB-A74A-B8E7-CB3AA857D06D}" dt="2023-09-26T20:15:41.572" v="109" actId="20577"/>
          <ac:spMkLst>
            <pc:docMk/>
            <pc:sldMk cId="4045616426" sldId="268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0:15:48.610" v="111" actId="478"/>
          <ac:spMkLst>
            <pc:docMk/>
            <pc:sldMk cId="4045616426" sldId="268"/>
            <ac:spMk id="7" creationId="{409CD731-708B-02BE-DE22-5118A8F1E2ED}"/>
          </ac:spMkLst>
        </pc:spChg>
        <pc:spChg chg="del">
          <ac:chgData name="Lonkin Pavel" userId="a804c5789bdb2494" providerId="LiveId" clId="{EBC6B431-54CB-A74A-B8E7-CB3AA857D06D}" dt="2023-09-26T20:15:51.562" v="112" actId="478"/>
          <ac:spMkLst>
            <pc:docMk/>
            <pc:sldMk cId="4045616426" sldId="268"/>
            <ac:spMk id="10" creationId="{F9900D2D-B2E8-2EB4-43D7-7919E4335ABB}"/>
          </ac:spMkLst>
        </pc:spChg>
        <pc:picChg chg="del">
          <ac:chgData name="Lonkin Pavel" userId="a804c5789bdb2494" providerId="LiveId" clId="{EBC6B431-54CB-A74A-B8E7-CB3AA857D06D}" dt="2023-09-26T20:15:47.254" v="110" actId="478"/>
          <ac:picMkLst>
            <pc:docMk/>
            <pc:sldMk cId="4045616426" sldId="268"/>
            <ac:picMk id="6" creationId="{3BF0214F-1276-D7BD-27BA-35F00A1109B2}"/>
          </ac:picMkLst>
        </pc:picChg>
        <pc:picChg chg="del">
          <ac:chgData name="Lonkin Pavel" userId="a804c5789bdb2494" providerId="LiveId" clId="{EBC6B431-54CB-A74A-B8E7-CB3AA857D06D}" dt="2023-09-26T20:15:52.854" v="113" actId="478"/>
          <ac:picMkLst>
            <pc:docMk/>
            <pc:sldMk cId="4045616426" sldId="268"/>
            <ac:picMk id="9" creationId="{05C87419-5D20-A5FA-05AE-E526E20AA92E}"/>
          </ac:picMkLst>
        </pc:picChg>
      </pc:sldChg>
      <pc:sldChg chg="addSp delSp modSp add mod modTransition delAnim modAnim">
        <pc:chgData name="Lonkin Pavel" userId="a804c5789bdb2494" providerId="LiveId" clId="{EBC6B431-54CB-A74A-B8E7-CB3AA857D06D}" dt="2023-09-27T11:59:15.673" v="4763"/>
        <pc:sldMkLst>
          <pc:docMk/>
          <pc:sldMk cId="135343869" sldId="269"/>
        </pc:sldMkLst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2" creationId="{D07E812C-E0C6-BF00-DAC0-6EDEF3C43C1F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3" creationId="{C2B181BD-6B11-C639-49C7-107E6AED3BE5}"/>
          </ac:spMkLst>
        </pc:spChg>
        <pc:spChg chg="mod">
          <ac:chgData name="Lonkin Pavel" userId="a804c5789bdb2494" providerId="LiveId" clId="{EBC6B431-54CB-A74A-B8E7-CB3AA857D06D}" dt="2023-09-26T20:44:19.614" v="854" actId="1076"/>
          <ac:spMkLst>
            <pc:docMk/>
            <pc:sldMk cId="135343869" sldId="269"/>
            <ac:spMk id="4" creationId="{B0B1790F-9B12-A60B-B0FB-A61DF5E8098B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5" creationId="{1F74CF70-25CB-24F0-B8F4-0F24F9F7572F}"/>
          </ac:spMkLst>
        </pc:spChg>
        <pc:spChg chg="add del mod">
          <ac:chgData name="Lonkin Pavel" userId="a804c5789bdb2494" providerId="LiveId" clId="{EBC6B431-54CB-A74A-B8E7-CB3AA857D06D}" dt="2023-09-26T20:20:05.645" v="174" actId="478"/>
          <ac:spMkLst>
            <pc:docMk/>
            <pc:sldMk cId="135343869" sldId="269"/>
            <ac:spMk id="7" creationId="{8AAA925C-FA93-5FB1-79B0-F96D8E73846E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7" creationId="{A804E9CB-3837-A711-31AF-E788BEA882D7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8" creationId="{BD3AC212-5ACA-AF61-2F63-1391C0708821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9" creationId="{A284DC3E-BE2B-9456-D2C9-B4E12A7EDFAD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1" creationId="{E6D0D84E-86BB-DD4F-9298-F5FD4A6E0F90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11" creationId="{F8CD4F9A-C821-F505-7ECF-F931219162BE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2" creationId="{FFF2C889-9231-BE46-7224-E22D5BD3A504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3" creationId="{849DB251-B73A-CBAF-17FA-3B62AFF09154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14" creationId="{BECA5DF6-80A4-8B68-D907-AC13981A8EB5}"/>
          </ac:spMkLst>
        </pc:spChg>
        <pc:spChg chg="del">
          <ac:chgData name="Lonkin Pavel" userId="a804c5789bdb2494" providerId="LiveId" clId="{EBC6B431-54CB-A74A-B8E7-CB3AA857D06D}" dt="2023-09-26T20:16:53.907" v="141" actId="478"/>
          <ac:spMkLst>
            <pc:docMk/>
            <pc:sldMk cId="135343869" sldId="269"/>
            <ac:spMk id="15" creationId="{42B0EC51-DE48-AC5A-B664-AB1F58674180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19" creationId="{8AD9DD4D-EE21-4854-7213-9F601F4FBA77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0" creationId="{8A97EA6D-046B-2A55-3F20-3E17D9730B3A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1" creationId="{86A487A8-1E30-94AB-1815-747FE4F24DBB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2" creationId="{FCC3FD79-3F9B-436E-D9F1-ED307E9765FA}"/>
          </ac:spMkLst>
        </pc:spChg>
        <pc:spChg chg="add del mod">
          <ac:chgData name="Lonkin Pavel" userId="a804c5789bdb2494" providerId="LiveId" clId="{EBC6B431-54CB-A74A-B8E7-CB3AA857D06D}" dt="2023-09-26T20:24:02.153" v="263"/>
          <ac:spMkLst>
            <pc:docMk/>
            <pc:sldMk cId="135343869" sldId="269"/>
            <ac:spMk id="27" creationId="{ECD2C93B-5E30-3155-1200-07EDA245FDF9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1" creationId="{D4095486-1465-DABA-446E-BFE2A9B896C4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2" creationId="{E020B9D6-47C2-835F-47D0-D9E84AE76D4B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3" creationId="{9FB8A557-1285-7A39-C955-AB73C2B3FAB4}"/>
          </ac:spMkLst>
        </pc:spChg>
        <pc:spChg chg="add del mod">
          <ac:chgData name="Lonkin Pavel" userId="a804c5789bdb2494" providerId="LiveId" clId="{EBC6B431-54CB-A74A-B8E7-CB3AA857D06D}" dt="2023-09-26T20:26:35.709" v="346" actId="478"/>
          <ac:spMkLst>
            <pc:docMk/>
            <pc:sldMk cId="135343869" sldId="269"/>
            <ac:spMk id="34" creationId="{68AF95E2-C4C3-38C7-08E0-4F50BE4AF286}"/>
          </ac:spMkLst>
        </pc:sp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3" creationId="{AD182DE8-E391-7B53-AE6F-163ACBBBF34C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5" creationId="{457C3770-DC75-88E7-3785-5B9A353E9D57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8" creationId="{FE38A33E-F7D1-553D-E549-6D89F631F9B2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17" creationId="{F24D9DFA-DF79-B110-825A-6DF4E1339320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4" creationId="{4BA8E2DC-7AA6-55EB-6DF0-2AF430346757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5" creationId="{BB339F80-A317-3A2B-CC09-0007CB6A2A1F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6" creationId="{13381871-D7FF-F2C2-AB4A-3D385A02B527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8" creationId="{C498BD68-D867-313A-052A-4F58020D6D0D}"/>
          </ac:picMkLst>
        </pc:picChg>
        <pc:cxnChg chg="add mod">
          <ac:chgData name="Lonkin Pavel" userId="a804c5789bdb2494" providerId="LiveId" clId="{EBC6B431-54CB-A74A-B8E7-CB3AA857D06D}" dt="2023-09-26T20:44:42.074" v="860" actId="1035"/>
          <ac:cxnSpMkLst>
            <pc:docMk/>
            <pc:sldMk cId="135343869" sldId="269"/>
            <ac:cxnSpMk id="6" creationId="{F1592A15-A4C1-5BC3-BED9-42381DD809A3}"/>
          </ac:cxnSpMkLst>
        </pc:cxnChg>
        <pc:cxnChg chg="add del mod">
          <ac:chgData name="Lonkin Pavel" userId="a804c5789bdb2494" providerId="LiveId" clId="{EBC6B431-54CB-A74A-B8E7-CB3AA857D06D}" dt="2023-09-26T20:30:06.920" v="389" actId="478"/>
          <ac:cxnSpMkLst>
            <pc:docMk/>
            <pc:sldMk cId="135343869" sldId="269"/>
            <ac:cxnSpMk id="18" creationId="{25591E98-BFC9-8BCD-DAC7-70D70D7442BE}"/>
          </ac:cxnSpMkLst>
        </pc:cxnChg>
        <pc:cxnChg chg="add del mod">
          <ac:chgData name="Lonkin Pavel" userId="a804c5789bdb2494" providerId="LiveId" clId="{EBC6B431-54CB-A74A-B8E7-CB3AA857D06D}" dt="2023-09-26T20:24:27.576" v="270" actId="478"/>
          <ac:cxnSpMkLst>
            <pc:docMk/>
            <pc:sldMk cId="135343869" sldId="269"/>
            <ac:cxnSpMk id="29" creationId="{9A096CB9-525D-D348-3FF6-CB8F5649E42E}"/>
          </ac:cxnSpMkLst>
        </pc:cxnChg>
      </pc:sldChg>
      <pc:sldChg chg="addSp delSp modSp add del mod modTransition">
        <pc:chgData name="Lonkin Pavel" userId="a804c5789bdb2494" providerId="LiveId" clId="{EBC6B431-54CB-A74A-B8E7-CB3AA857D06D}" dt="2023-09-27T11:51:48.830" v="4618" actId="2696"/>
        <pc:sldMkLst>
          <pc:docMk/>
          <pc:sldMk cId="1358172146" sldId="270"/>
        </pc:sldMkLst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2" creationId="{745D95DC-8DF5-4108-D161-779F55DB6D71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3" creationId="{FC534236-98F8-7CAF-3165-44A890D7236E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7" creationId="{208D6F9E-3A1B-86F6-3C4C-0D4620627596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8" creationId="{7D0D60F0-1CD2-DD1C-F4F2-5EA27C04B53E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1" creationId="{5B0D5173-CA7D-0E1B-24AC-59F8244D8BF7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4" creationId="{BECA5DF6-80A4-8B68-D907-AC13981A8EB5}"/>
          </ac:spMkLst>
        </pc:spChg>
        <pc:spChg chg="del">
          <ac:chgData name="Lonkin Pavel" userId="a804c5789bdb2494" providerId="LiveId" clId="{EBC6B431-54CB-A74A-B8E7-CB3AA857D06D}" dt="2023-09-26T20:30:16.073" v="392" actId="478"/>
          <ac:spMkLst>
            <pc:docMk/>
            <pc:sldMk cId="1358172146" sldId="270"/>
            <ac:spMk id="19" creationId="{8AD9DD4D-EE21-4854-7213-9F601F4FBA77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0" creationId="{8A97EA6D-046B-2A55-3F20-3E17D9730B3A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1" creationId="{86A487A8-1E30-94AB-1815-747FE4F24DBB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2" creationId="{FCC3FD79-3F9B-436E-D9F1-ED307E9765FA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1" creationId="{D4095486-1465-DABA-446E-BFE2A9B896C4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2" creationId="{E020B9D6-47C2-835F-47D0-D9E84AE76D4B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3" creationId="{9FB8A557-1285-7A39-C955-AB73C2B3FAB4}"/>
          </ac:spMkLst>
        </pc:sp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4" creationId="{4BA8E2DC-7AA6-55EB-6DF0-2AF430346757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5" creationId="{BB339F80-A317-3A2B-CC09-0007CB6A2A1F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6" creationId="{13381871-D7FF-F2C2-AB4A-3D385A02B527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8" creationId="{C498BD68-D867-313A-052A-4F58020D6D0D}"/>
          </ac:picMkLst>
        </pc:picChg>
        <pc:cxnChg chg="mod">
          <ac:chgData name="Lonkin Pavel" userId="a804c5789bdb2494" providerId="LiveId" clId="{EBC6B431-54CB-A74A-B8E7-CB3AA857D06D}" dt="2023-09-26T20:41:38.239" v="697" actId="1036"/>
          <ac:cxnSpMkLst>
            <pc:docMk/>
            <pc:sldMk cId="1358172146" sldId="270"/>
            <ac:cxnSpMk id="6" creationId="{F1592A15-A4C1-5BC3-BED9-42381DD809A3}"/>
          </ac:cxnSpMkLst>
        </pc:cxnChg>
        <pc:cxnChg chg="del mod">
          <ac:chgData name="Lonkin Pavel" userId="a804c5789bdb2494" providerId="LiveId" clId="{EBC6B431-54CB-A74A-B8E7-CB3AA857D06D}" dt="2023-09-26T20:30:10.988" v="390" actId="478"/>
          <ac:cxnSpMkLst>
            <pc:docMk/>
            <pc:sldMk cId="1358172146" sldId="270"/>
            <ac:cxnSpMk id="18" creationId="{25591E98-BFC9-8BCD-DAC7-70D70D7442BE}"/>
          </ac:cxnSpMkLst>
        </pc:cxnChg>
      </pc:sldChg>
      <pc:sldChg chg="add del">
        <pc:chgData name="Lonkin Pavel" userId="a804c5789bdb2494" providerId="LiveId" clId="{EBC6B431-54CB-A74A-B8E7-CB3AA857D06D}" dt="2023-09-26T20:29:29.596" v="374" actId="2696"/>
        <pc:sldMkLst>
          <pc:docMk/>
          <pc:sldMk cId="2066679634" sldId="270"/>
        </pc:sldMkLst>
      </pc:sldChg>
      <pc:sldChg chg="addSp delSp modSp add mod modTransition modAnim">
        <pc:chgData name="Lonkin Pavel" userId="a804c5789bdb2494" providerId="LiveId" clId="{EBC6B431-54CB-A74A-B8E7-CB3AA857D06D}" dt="2023-09-27T12:00:05.241" v="4778"/>
        <pc:sldMkLst>
          <pc:docMk/>
          <pc:sldMk cId="461248821" sldId="271"/>
        </pc:sldMkLst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1:07:52.637" v="1530" actId="20577"/>
          <ac:spMkLst>
            <pc:docMk/>
            <pc:sldMk cId="461248821" sldId="271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6T20:34:33.863" v="460" actId="478"/>
          <ac:spMkLst>
            <pc:docMk/>
            <pc:sldMk cId="461248821" sldId="271"/>
            <ac:spMk id="7" creationId="{208D6F9E-3A1B-86F6-3C4C-0D4620627596}"/>
          </ac:spMkLst>
        </pc:spChg>
        <pc:spChg chg="del">
          <ac:chgData name="Lonkin Pavel" userId="a804c5789bdb2494" providerId="LiveId" clId="{EBC6B431-54CB-A74A-B8E7-CB3AA857D06D}" dt="2023-09-26T20:34:34.977" v="461" actId="478"/>
          <ac:spMkLst>
            <pc:docMk/>
            <pc:sldMk cId="461248821" sldId="271"/>
            <ac:spMk id="8" creationId="{7D0D60F0-1CD2-DD1C-F4F2-5EA27C04B53E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0:34:36.280" v="462" actId="478"/>
          <ac:spMkLst>
            <pc:docMk/>
            <pc:sldMk cId="461248821" sldId="271"/>
            <ac:spMk id="11" creationId="{5B0D5173-CA7D-0E1B-24AC-59F8244D8BF7}"/>
          </ac:spMkLst>
        </pc:spChg>
        <pc:spChg chg="del">
          <ac:chgData name="Lonkin Pavel" userId="a804c5789bdb2494" providerId="LiveId" clId="{EBC6B431-54CB-A74A-B8E7-CB3AA857D06D}" dt="2023-09-26T20:34:32.531" v="459" actId="478"/>
          <ac:spMkLst>
            <pc:docMk/>
            <pc:sldMk cId="461248821" sldId="271"/>
            <ac:spMk id="14" creationId="{BECA5DF6-80A4-8B68-D907-AC13981A8EB5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8" creationId="{C010F134-E19E-8B89-1214-A25DCD862DA7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9" creationId="{C7560576-746E-76A9-1627-25DC6AE07025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20" creationId="{F0710D20-58F1-E428-6E89-9D71A02182A6}"/>
          </ac:spMkLst>
        </pc:spChg>
        <pc:spChg chg="add mod">
          <ac:chgData name="Lonkin Pavel" userId="a804c5789bdb2494" providerId="LiveId" clId="{EBC6B431-54CB-A74A-B8E7-CB3AA857D06D}" dt="2023-09-26T20:46:47.102" v="912" actId="1036"/>
          <ac:spMkLst>
            <pc:docMk/>
            <pc:sldMk cId="461248821" sldId="271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45:20.771" v="864"/>
          <ac:spMkLst>
            <pc:docMk/>
            <pc:sldMk cId="461248821" sldId="271"/>
            <ac:spMk id="22" creationId="{EC9055D1-EB03-0A22-6A6D-C5DE311122AD}"/>
          </ac:spMkLst>
        </pc:spChg>
        <pc:cxnChg chg="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6" creationId="{F1592A15-A4C1-5BC3-BED9-42381DD809A3}"/>
          </ac:cxnSpMkLst>
        </pc:cxnChg>
        <pc:cxnChg chg="add 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12" creationId="{F404FDB2-1316-FC7E-5438-B1259DD361C2}"/>
          </ac:cxnSpMkLst>
        </pc:cxnChg>
        <pc:cxnChg chg="add 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15" creationId="{68E34BE1-CD1A-D209-5654-947E106334C4}"/>
          </ac:cxnSpMkLst>
        </pc:cxnChg>
      </pc:sldChg>
      <pc:sldChg chg="add del">
        <pc:chgData name="Lonkin Pavel" userId="a804c5789bdb2494" providerId="LiveId" clId="{EBC6B431-54CB-A74A-B8E7-CB3AA857D06D}" dt="2023-09-26T20:42:24.629" v="746" actId="2696"/>
        <pc:sldMkLst>
          <pc:docMk/>
          <pc:sldMk cId="64211919" sldId="272"/>
        </pc:sldMkLst>
      </pc:sldChg>
      <pc:sldChg chg="addSp modSp add mod modTransition modAnim">
        <pc:chgData name="Lonkin Pavel" userId="a804c5789bdb2494" providerId="LiveId" clId="{EBC6B431-54CB-A74A-B8E7-CB3AA857D06D}" dt="2023-09-27T11:54:09.604" v="4670"/>
        <pc:sldMkLst>
          <pc:docMk/>
          <pc:sldMk cId="1625032833" sldId="272"/>
        </pc:sldMkLst>
        <pc:spChg chg="mod">
          <ac:chgData name="Lonkin Pavel" userId="a804c5789bdb2494" providerId="LiveId" clId="{EBC6B431-54CB-A74A-B8E7-CB3AA857D06D}" dt="2023-09-26T21:10:13.572" v="1740" actId="20577"/>
          <ac:spMkLst>
            <pc:docMk/>
            <pc:sldMk cId="1625032833" sldId="272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0:45:15.904" v="863" actId="1076"/>
          <ac:spMkLst>
            <pc:docMk/>
            <pc:sldMk cId="1625032833" sldId="272"/>
            <ac:spMk id="7" creationId="{C7C5254F-A8DC-8424-353D-8944CCD72437}"/>
          </ac:spMkLst>
        </pc:spChg>
        <pc:spChg chg="add mod">
          <ac:chgData name="Lonkin Pavel" userId="a804c5789bdb2494" providerId="LiveId" clId="{EBC6B431-54CB-A74A-B8E7-CB3AA857D06D}" dt="2023-09-26T20:45:52.911" v="869" actId="207"/>
          <ac:spMkLst>
            <pc:docMk/>
            <pc:sldMk cId="1625032833" sldId="272"/>
            <ac:spMk id="8" creationId="{751025C3-E6DD-A48A-33B2-B142024404E4}"/>
          </ac:spMkLst>
        </pc:spChg>
        <pc:spChg chg="add mod">
          <ac:chgData name="Lonkin Pavel" userId="a804c5789bdb2494" providerId="LiveId" clId="{EBC6B431-54CB-A74A-B8E7-CB3AA857D06D}" dt="2023-09-26T20:46:08.754" v="873" actId="207"/>
          <ac:spMkLst>
            <pc:docMk/>
            <pc:sldMk cId="1625032833" sldId="272"/>
            <ac:spMk id="11" creationId="{4EAF3441-B58C-2CD3-B612-123797A7D1A1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4" creationId="{A5C8A142-E7BD-3D8C-B187-57CB3EFA5F86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6" creationId="{BD627373-6F43-6D20-8469-7F249314E164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7" creationId="{2A3199AD-E0C4-B6E5-918E-8493B4A73F4B}"/>
          </ac:spMkLst>
        </pc:spChg>
        <pc:spChg chg="mod">
          <ac:chgData name="Lonkin Pavel" userId="a804c5789bdb2494" providerId="LiveId" clId="{EBC6B431-54CB-A74A-B8E7-CB3AA857D06D}" dt="2023-09-26T20:51:01.494" v="1149" actId="1076"/>
          <ac:spMkLst>
            <pc:docMk/>
            <pc:sldMk cId="1625032833" sldId="272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2" creationId="{36D872FD-FE0B-C13D-9A3B-DA5C018F5763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3" creationId="{AAA61E2A-DC63-48E9-29D7-6E2CC610454D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6" creationId="{D4DB2C58-A17E-864F-6EEE-AF26053B2D71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7" creationId="{74503F08-90D1-B244-E320-51366B619E24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8" creationId="{E8D0366A-6D65-791E-C785-CDE1705A7CE7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9" creationId="{E28FECB0-D989-B08E-3261-D54CDF56CF29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30" creationId="{0719B898-DF5B-55B3-0B30-808AD488B489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31" creationId="{E87B0AA1-81FB-8637-1809-89A422992D3F}"/>
          </ac:spMkLst>
        </pc:spChg>
        <pc:cxnChg chg="add mod">
          <ac:chgData name="Lonkin Pavel" userId="a804c5789bdb2494" providerId="LiveId" clId="{EBC6B431-54CB-A74A-B8E7-CB3AA857D06D}" dt="2023-09-26T20:49:41.155" v="1028" actId="1036"/>
          <ac:cxnSpMkLst>
            <pc:docMk/>
            <pc:sldMk cId="1625032833" sldId="272"/>
            <ac:cxnSpMk id="13" creationId="{708329D1-F343-5691-3E39-C7D8FF7404EE}"/>
          </ac:cxnSpMkLst>
        </pc:cxnChg>
        <pc:cxnChg chg="add mod">
          <ac:chgData name="Lonkin Pavel" userId="a804c5789bdb2494" providerId="LiveId" clId="{EBC6B431-54CB-A74A-B8E7-CB3AA857D06D}" dt="2023-09-26T20:50:17.951" v="1111" actId="14100"/>
          <ac:cxnSpMkLst>
            <pc:docMk/>
            <pc:sldMk cId="1625032833" sldId="272"/>
            <ac:cxnSpMk id="24" creationId="{34FBA4DA-6559-9D14-1EBE-E4FDEC6C9EB1}"/>
          </ac:cxnSpMkLst>
        </pc:cxnChg>
        <pc:cxnChg chg="add mod">
          <ac:chgData name="Lonkin Pavel" userId="a804c5789bdb2494" providerId="LiveId" clId="{EBC6B431-54CB-A74A-B8E7-CB3AA857D06D}" dt="2023-09-26T20:50:08.551" v="1109" actId="1076"/>
          <ac:cxnSpMkLst>
            <pc:docMk/>
            <pc:sldMk cId="1625032833" sldId="272"/>
            <ac:cxnSpMk id="25" creationId="{BE6B3584-E556-59A1-6E81-A5544BD76422}"/>
          </ac:cxnSpMkLst>
        </pc:cxnChg>
      </pc:sldChg>
      <pc:sldChg chg="addSp delSp modSp add mod ord modTransition modAnim">
        <pc:chgData name="Lonkin Pavel" userId="a804c5789bdb2494" providerId="LiveId" clId="{EBC6B431-54CB-A74A-B8E7-CB3AA857D06D}" dt="2023-09-27T11:53:41.211" v="4655"/>
        <pc:sldMkLst>
          <pc:docMk/>
          <pc:sldMk cId="4154003623" sldId="273"/>
        </pc:sldMkLst>
        <pc:spChg chg="mod">
          <ac:chgData name="Lonkin Pavel" userId="a804c5789bdb2494" providerId="LiveId" clId="{EBC6B431-54CB-A74A-B8E7-CB3AA857D06D}" dt="2023-09-26T21:09:52.247" v="1712" actId="20577"/>
          <ac:spMkLst>
            <pc:docMk/>
            <pc:sldMk cId="4154003623" sldId="273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8" creationId="{6D780316-07BA-1B05-C408-B1523923230C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1" creationId="{B46BC7B8-E460-3B0A-A155-2F043F420550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3" creationId="{BFEBBCC0-77EA-7728-3CD5-882EC9B92849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4" creationId="{A9D735A7-4731-EB0B-8160-068965B19BAF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6" creationId="{62694A7B-CFF1-34C2-EDB8-9E3A74F1260C}"/>
          </ac:spMkLst>
        </pc:spChg>
        <pc:spChg chg="mod">
          <ac:chgData name="Lonkin Pavel" userId="a804c5789bdb2494" providerId="LiveId" clId="{EBC6B431-54CB-A74A-B8E7-CB3AA857D06D}" dt="2023-09-26T20:55:42.391" v="1276" actId="1076"/>
          <ac:spMkLst>
            <pc:docMk/>
            <pc:sldMk cId="4154003623" sldId="273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24" creationId="{9EEA7068-5D42-3CAC-622E-DF114C0EC173}"/>
          </ac:spMkLst>
        </pc:spChg>
        <pc:spChg chg="add mod">
          <ac:chgData name="Lonkin Pavel" userId="a804c5789bdb2494" providerId="LiveId" clId="{EBC6B431-54CB-A74A-B8E7-CB3AA857D06D}" dt="2023-09-26T20:53:10.734" v="1218" actId="14100"/>
          <ac:spMkLst>
            <pc:docMk/>
            <pc:sldMk cId="4154003623" sldId="273"/>
            <ac:spMk id="25" creationId="{C19D5A3F-38A7-14ED-27EE-C38DAA52636D}"/>
          </ac:spMkLst>
        </pc:spChg>
        <pc:spChg chg="add del mod">
          <ac:chgData name="Lonkin Pavel" userId="a804c5789bdb2494" providerId="LiveId" clId="{EBC6B431-54CB-A74A-B8E7-CB3AA857D06D}" dt="2023-09-26T20:53:07.486" v="1217" actId="478"/>
          <ac:spMkLst>
            <pc:docMk/>
            <pc:sldMk cId="4154003623" sldId="273"/>
            <ac:spMk id="26" creationId="{8AD868A4-A4FE-BDC2-80EC-AFC13397AD59}"/>
          </ac:spMkLst>
        </pc:spChg>
        <pc:spChg chg="add del mod">
          <ac:chgData name="Lonkin Pavel" userId="a804c5789bdb2494" providerId="LiveId" clId="{EBC6B431-54CB-A74A-B8E7-CB3AA857D06D}" dt="2023-09-26T20:53:07.486" v="1217" actId="478"/>
          <ac:spMkLst>
            <pc:docMk/>
            <pc:sldMk cId="4154003623" sldId="273"/>
            <ac:spMk id="27" creationId="{1522B946-A141-4C25-8F1C-53BE40BEF0F5}"/>
          </ac:spMkLst>
        </pc:sp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7" creationId="{8E4EA428-3BCA-F7B1-0124-59BAC64F26EC}"/>
          </ac:cxnSpMkLst>
        </pc:cxn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17" creationId="{9CB4F8EF-3462-39DD-751E-B5A9A38DC3F2}"/>
          </ac:cxnSpMkLst>
        </pc:cxn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23" creationId="{9C97B629-2609-9B7A-C894-19D658F8E153}"/>
          </ac:cxnSpMkLst>
        </pc:cxnChg>
      </pc:sldChg>
      <pc:sldChg chg="add del">
        <pc:chgData name="Lonkin Pavel" userId="a804c5789bdb2494" providerId="LiveId" clId="{EBC6B431-54CB-A74A-B8E7-CB3AA857D06D}" dt="2023-09-26T20:54:38.820" v="1244" actId="2696"/>
        <pc:sldMkLst>
          <pc:docMk/>
          <pc:sldMk cId="503622474" sldId="274"/>
        </pc:sldMkLst>
      </pc:sldChg>
      <pc:sldChg chg="add del">
        <pc:chgData name="Lonkin Pavel" userId="a804c5789bdb2494" providerId="LiveId" clId="{EBC6B431-54CB-A74A-B8E7-CB3AA857D06D}" dt="2023-09-26T20:56:40.780" v="1280" actId="2696"/>
        <pc:sldMkLst>
          <pc:docMk/>
          <pc:sldMk cId="4089592995" sldId="274"/>
        </pc:sldMkLst>
      </pc:sldChg>
      <pc:sldChg chg="addSp delSp modSp add mod ord modTransition modAnim">
        <pc:chgData name="Lonkin Pavel" userId="a804c5789bdb2494" providerId="LiveId" clId="{EBC6B431-54CB-A74A-B8E7-CB3AA857D06D}" dt="2023-09-27T12:23:53.227" v="4833"/>
        <pc:sldMkLst>
          <pc:docMk/>
          <pc:sldMk cId="249681945" sldId="275"/>
        </pc:sldMkLst>
        <pc:spChg chg="mod">
          <ac:chgData name="Lonkin Pavel" userId="a804c5789bdb2494" providerId="LiveId" clId="{EBC6B431-54CB-A74A-B8E7-CB3AA857D06D}" dt="2023-09-26T21:08:59.111" v="1645" actId="20577"/>
          <ac:spMkLst>
            <pc:docMk/>
            <pc:sldMk cId="249681945" sldId="275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0:57:24.813" v="1354" actId="207"/>
          <ac:spMkLst>
            <pc:docMk/>
            <pc:sldMk cId="249681945" sldId="275"/>
            <ac:spMk id="11" creationId="{4EAF3441-B58C-2CD3-B612-123797A7D1A1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4" creationId="{A5C8A142-E7BD-3D8C-B187-57CB3EFA5F86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6" creationId="{BD627373-6F43-6D20-8469-7F249314E164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7" creationId="{2A3199AD-E0C4-B6E5-918E-8493B4A73F4B}"/>
          </ac:spMkLst>
        </pc:spChg>
        <pc:spChg chg="mod">
          <ac:chgData name="Lonkin Pavel" userId="a804c5789bdb2494" providerId="LiveId" clId="{EBC6B431-54CB-A74A-B8E7-CB3AA857D06D}" dt="2023-09-26T20:59:47.865" v="1407"/>
          <ac:spMkLst>
            <pc:docMk/>
            <pc:sldMk cId="249681945" sldId="275"/>
            <ac:spMk id="21" creationId="{9ACB1990-9AD7-79B7-1FF4-52CBFED03AF6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2" creationId="{36D872FD-FE0B-C13D-9A3B-DA5C018F5763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3" creationId="{AAA61E2A-DC63-48E9-29D7-6E2CC610454D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6" creationId="{D4DB2C58-A17E-864F-6EEE-AF26053B2D71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7" creationId="{74503F08-90D1-B244-E320-51366B619E24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8" creationId="{E8D0366A-6D65-791E-C785-CDE1705A7CE7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9" creationId="{E28FECB0-D989-B08E-3261-D54CDF56CF29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30" creationId="{0719B898-DF5B-55B3-0B30-808AD488B489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31" creationId="{E87B0AA1-81FB-8637-1809-89A422992D3F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3" creationId="{DBD547F1-E85A-7EAD-1090-620AB274E5DD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4" creationId="{DA59CDF2-8D88-A9C6-E130-21ADAF9AC995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5" creationId="{CB01049D-B1A3-5110-485B-B4557D01FEA6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6" creationId="{62380908-CD9E-E1C9-8D95-45952CE74CED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7" creationId="{C0653E3C-62A9-558F-7DA4-48F1A079AD1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0" creationId="{97293C82-FA7F-22B6-65B5-47DA1FB69F1C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1" creationId="{2A5C6ED0-F702-4B9C-92F6-D1AFC30E5412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2" creationId="{8E0DF859-235C-1EE6-2137-269D63FDF58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3" creationId="{66E3EC71-8E8A-7321-2EF1-778B342661D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4" creationId="{EA11634A-7582-3C1F-2915-C607C33A281D}"/>
          </ac:spMkLst>
        </pc:spChg>
        <pc:spChg chg="add mod">
          <ac:chgData name="Lonkin Pavel" userId="a804c5789bdb2494" providerId="LiveId" clId="{EBC6B431-54CB-A74A-B8E7-CB3AA857D06D}" dt="2023-09-26T20:57:28.507" v="1355" actId="207"/>
          <ac:spMkLst>
            <pc:docMk/>
            <pc:sldMk cId="249681945" sldId="275"/>
            <ac:spMk id="45" creationId="{137434D4-4799-B1F3-8E2D-FE6545390588}"/>
          </ac:spMkLst>
        </pc:spChg>
        <pc:spChg chg="add mod">
          <ac:chgData name="Lonkin Pavel" userId="a804c5789bdb2494" providerId="LiveId" clId="{EBC6B431-54CB-A74A-B8E7-CB3AA857D06D}" dt="2023-09-26T20:58:30.782" v="1359" actId="207"/>
          <ac:spMkLst>
            <pc:docMk/>
            <pc:sldMk cId="249681945" sldId="275"/>
            <ac:spMk id="46" creationId="{93A11BEF-92CE-B0B7-994B-4999FAF72675}"/>
          </ac:spMkLst>
        </pc:spChg>
        <pc:spChg chg="add mod">
          <ac:chgData name="Lonkin Pavel" userId="a804c5789bdb2494" providerId="LiveId" clId="{EBC6B431-54CB-A74A-B8E7-CB3AA857D06D}" dt="2023-09-26T20:59:28.864" v="1371" actId="1076"/>
          <ac:spMkLst>
            <pc:docMk/>
            <pc:sldMk cId="249681945" sldId="275"/>
            <ac:spMk id="50" creationId="{8F4CD9BF-213C-E871-F320-D103E2D93B79}"/>
          </ac:spMkLst>
        </pc:spChg>
        <pc:spChg chg="add mod">
          <ac:chgData name="Lonkin Pavel" userId="a804c5789bdb2494" providerId="LiveId" clId="{EBC6B431-54CB-A74A-B8E7-CB3AA857D06D}" dt="2023-09-26T21:11:58.613" v="1770" actId="20577"/>
          <ac:spMkLst>
            <pc:docMk/>
            <pc:sldMk cId="249681945" sldId="275"/>
            <ac:spMk id="51" creationId="{AE77043E-9F33-9A61-6A44-381160500E13}"/>
          </ac:spMkLst>
        </pc:spChg>
        <pc:spChg chg="add del mod">
          <ac:chgData name="Lonkin Pavel" userId="a804c5789bdb2494" providerId="LiveId" clId="{EBC6B431-54CB-A74A-B8E7-CB3AA857D06D}" dt="2023-09-26T20:59:41.210" v="1406"/>
          <ac:spMkLst>
            <pc:docMk/>
            <pc:sldMk cId="249681945" sldId="275"/>
            <ac:spMk id="52" creationId="{A441507A-3B65-F290-139F-706801BFF6BB}"/>
          </ac:spMkLst>
        </pc:sp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13" creationId="{708329D1-F343-5691-3E39-C7D8FF7404EE}"/>
          </ac:cxnSpMkLst>
        </pc:cxn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24" creationId="{34FBA4DA-6559-9D14-1EBE-E4FDEC6C9EB1}"/>
          </ac:cxnSpMkLst>
        </pc:cxn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25" creationId="{BE6B3584-E556-59A1-6E81-A5544BD76422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2" creationId="{ACF1AEB4-6CAA-AFDD-0AC5-02FC416DE23E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8" creationId="{2C136FDE-EFE7-84AB-D2DA-EADC9B2672DC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9" creationId="{70BECECD-EDDC-FF3D-2132-17FE0052AD37}"/>
          </ac:cxnSpMkLst>
        </pc:cxnChg>
        <pc:cxnChg chg="add mod">
          <ac:chgData name="Lonkin Pavel" userId="a804c5789bdb2494" providerId="LiveId" clId="{EBC6B431-54CB-A74A-B8E7-CB3AA857D06D}" dt="2023-09-26T20:58:52.936" v="1363" actId="692"/>
          <ac:cxnSpMkLst>
            <pc:docMk/>
            <pc:sldMk cId="249681945" sldId="275"/>
            <ac:cxnSpMk id="48" creationId="{567304A0-A688-846D-6240-BBD70AEA0D2A}"/>
          </ac:cxnSpMkLst>
        </pc:cxnChg>
      </pc:sldChg>
      <pc:sldChg chg="addSp delSp modSp add mod ord modTransition modAnim">
        <pc:chgData name="Lonkin Pavel" userId="a804c5789bdb2494" providerId="LiveId" clId="{EBC6B431-54CB-A74A-B8E7-CB3AA857D06D}" dt="2023-09-27T11:55:57.479" v="4693"/>
        <pc:sldMkLst>
          <pc:docMk/>
          <pc:sldMk cId="2060492074" sldId="276"/>
        </pc:sldMkLst>
        <pc:spChg chg="mod">
          <ac:chgData name="Lonkin Pavel" userId="a804c5789bdb2494" providerId="LiveId" clId="{EBC6B431-54CB-A74A-B8E7-CB3AA857D06D}" dt="2023-09-26T21:15:00.435" v="1774" actId="20577"/>
          <ac:spMkLst>
            <pc:docMk/>
            <pc:sldMk cId="2060492074" sldId="276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8" creationId="{1588B52B-6862-E42E-C527-7F6C1A416E97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1" creationId="{042EA1DC-9A3B-0486-2396-B915F79AD743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3" creationId="{6DA4A5A6-932C-ABDE-F661-3EF58A5B9469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4" creationId="{1F4D832F-1B59-B948-D3B9-ACBCC54BD5CF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6" creationId="{F72FA47B-D6B0-B84D-0D4A-EB9729177435}"/>
          </ac:spMkLst>
        </pc:spChg>
        <pc:spChg chg="del">
          <ac:chgData name="Lonkin Pavel" userId="a804c5789bdb2494" providerId="LiveId" clId="{EBC6B431-54CB-A74A-B8E7-CB3AA857D06D}" dt="2023-09-26T21:00:51.376" v="1412" actId="478"/>
          <ac:spMkLst>
            <pc:docMk/>
            <pc:sldMk cId="2060492074" sldId="276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4" creationId="{BD4C911D-C4F5-EAA6-C9B9-7343C925417F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5" creationId="{16611DDE-BF70-EAA1-A13B-1264DEC81DD3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6" creationId="{018E3550-5B28-BCBB-6ED4-F9B915DDD7AA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7" creationId="{32689FFB-6FC0-2304-C1F1-65F9DAD3C3DA}"/>
          </ac:spMkLst>
        </pc:spChg>
        <pc:spChg chg="add mod">
          <ac:chgData name="Lonkin Pavel" userId="a804c5789bdb2494" providerId="LiveId" clId="{EBC6B431-54CB-A74A-B8E7-CB3AA857D06D}" dt="2023-09-26T21:01:43.856" v="1491" actId="692"/>
          <ac:spMkLst>
            <pc:docMk/>
            <pc:sldMk cId="2060492074" sldId="276"/>
            <ac:spMk id="28" creationId="{DB4762D7-5795-DB6F-E48A-F7ADAB1B81B9}"/>
          </ac:spMkLst>
        </pc:spChg>
        <pc:spChg chg="add mod">
          <ac:chgData name="Lonkin Pavel" userId="a804c5789bdb2494" providerId="LiveId" clId="{EBC6B431-54CB-A74A-B8E7-CB3AA857D06D}" dt="2023-09-26T21:02:04.284" v="1494" actId="1076"/>
          <ac:spMkLst>
            <pc:docMk/>
            <pc:sldMk cId="2060492074" sldId="276"/>
            <ac:spMk id="29" creationId="{7A378B07-9105-C17B-441B-AF6362A40FE1}"/>
          </ac:spMkLst>
        </pc:spChg>
        <pc:spChg chg="add mod">
          <ac:chgData name="Lonkin Pavel" userId="a804c5789bdb2494" providerId="LiveId" clId="{EBC6B431-54CB-A74A-B8E7-CB3AA857D06D}" dt="2023-09-26T21:02:59.213" v="1509" actId="207"/>
          <ac:spMkLst>
            <pc:docMk/>
            <pc:sldMk cId="2060492074" sldId="276"/>
            <ac:spMk id="31" creationId="{96E27CC8-287C-9911-0881-29337B476794}"/>
          </ac:spMkLst>
        </pc:spChg>
        <pc:spChg chg="add mod">
          <ac:chgData name="Lonkin Pavel" userId="a804c5789bdb2494" providerId="LiveId" clId="{EBC6B431-54CB-A74A-B8E7-CB3AA857D06D}" dt="2023-09-26T21:03:13.991" v="1518" actId="14100"/>
          <ac:spMkLst>
            <pc:docMk/>
            <pc:sldMk cId="2060492074" sldId="276"/>
            <ac:spMk id="32" creationId="{99CBF62F-C145-FE26-FA97-6A36F2861C0F}"/>
          </ac:spMkLst>
        </pc:sp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7" creationId="{CFEF921F-3C68-A25E-B7E2-C191C0CE374A}"/>
          </ac:cxnSpMkLst>
        </pc:cxn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17" creationId="{DA38777E-BADF-CCEA-E996-19B0AE3E94EE}"/>
          </ac:cxnSpMkLst>
        </pc:cxn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23" creationId="{116033ED-82D4-99DF-851C-251E02DAFAC9}"/>
          </ac:cxnSpMkLst>
        </pc:cxnChg>
      </pc:sldChg>
      <pc:sldChg chg="add del">
        <pc:chgData name="Lonkin Pavel" userId="a804c5789bdb2494" providerId="LiveId" clId="{EBC6B431-54CB-A74A-B8E7-CB3AA857D06D}" dt="2023-09-26T21:00:29.203" v="1409" actId="2696"/>
        <pc:sldMkLst>
          <pc:docMk/>
          <pc:sldMk cId="3144997051" sldId="276"/>
        </pc:sldMkLst>
      </pc:sldChg>
      <pc:sldChg chg="addSp delSp modSp add mod modTransition modAnim">
        <pc:chgData name="Lonkin Pavel" userId="a804c5789bdb2494" providerId="LiveId" clId="{EBC6B431-54CB-A74A-B8E7-CB3AA857D06D}" dt="2023-09-27T12:21:23.086" v="4779"/>
        <pc:sldMkLst>
          <pc:docMk/>
          <pc:sldMk cId="2343842825" sldId="277"/>
        </pc:sldMkLst>
        <pc:spChg chg="mod">
          <ac:chgData name="Lonkin Pavel" userId="a804c5789bdb2494" providerId="LiveId" clId="{EBC6B431-54CB-A74A-B8E7-CB3AA857D06D}" dt="2023-09-26T21:16:48.223" v="1812" actId="20577"/>
          <ac:spMkLst>
            <pc:docMk/>
            <pc:sldMk cId="2343842825" sldId="277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8" creationId="{1588B52B-6862-E42E-C527-7F6C1A416E97}"/>
          </ac:spMkLst>
        </pc:spChg>
        <pc:spChg chg="mod">
          <ac:chgData name="Lonkin Pavel" userId="a804c5789bdb2494" providerId="LiveId" clId="{EBC6B431-54CB-A74A-B8E7-CB3AA857D06D}" dt="2023-09-26T21:23:20.597" v="1933" actId="1076"/>
          <ac:spMkLst>
            <pc:docMk/>
            <pc:sldMk cId="2343842825" sldId="277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1" creationId="{042EA1DC-9A3B-0486-2396-B915F79AD743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3" creationId="{6DA4A5A6-932C-ABDE-F661-3EF58A5B9469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4" creationId="{1F4D832F-1B59-B948-D3B9-ACBCC54BD5CF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6" creationId="{F72FA47B-D6B0-B84D-0D4A-EB9729177435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18" creationId="{C010F134-E19E-8B89-1214-A25DCD862DA7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19" creationId="{C7560576-746E-76A9-1627-25DC6AE07025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20" creationId="{F0710D20-58F1-E428-6E89-9D71A02182A6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22" creationId="{EC9055D1-EB03-0A22-6A6D-C5DE311122AD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4" creationId="{BD4C911D-C4F5-EAA6-C9B9-7343C925417F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5" creationId="{16611DDE-BF70-EAA1-A13B-1264DEC81DD3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6" creationId="{018E3550-5B28-BCBB-6ED4-F9B915DDD7AA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7" creationId="{32689FFB-6FC0-2304-C1F1-65F9DAD3C3DA}"/>
          </ac:spMkLst>
        </pc:spChg>
        <pc:spChg chg="del">
          <ac:chgData name="Lonkin Pavel" userId="a804c5789bdb2494" providerId="LiveId" clId="{EBC6B431-54CB-A74A-B8E7-CB3AA857D06D}" dt="2023-09-26T21:16:56.860" v="1813" actId="478"/>
          <ac:spMkLst>
            <pc:docMk/>
            <pc:sldMk cId="2343842825" sldId="277"/>
            <ac:spMk id="28" creationId="{DB4762D7-5795-DB6F-E48A-F7ADAB1B81B9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9" creationId="{7A378B07-9105-C17B-441B-AF6362A40FE1}"/>
          </ac:spMkLst>
        </pc:spChg>
        <pc:spChg chg="del">
          <ac:chgData name="Lonkin Pavel" userId="a804c5789bdb2494" providerId="LiveId" clId="{EBC6B431-54CB-A74A-B8E7-CB3AA857D06D}" dt="2023-09-26T21:16:58.119" v="1814" actId="478"/>
          <ac:spMkLst>
            <pc:docMk/>
            <pc:sldMk cId="2343842825" sldId="277"/>
            <ac:spMk id="31" creationId="{96E27CC8-287C-9911-0881-29337B476794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32" creationId="{99CBF62F-C145-FE26-FA97-6A36F2861C0F}"/>
          </ac:spMkLst>
        </pc:spChg>
        <pc:spChg chg="add mod">
          <ac:chgData name="Lonkin Pavel" userId="a804c5789bdb2494" providerId="LiveId" clId="{EBC6B431-54CB-A74A-B8E7-CB3AA857D06D}" dt="2023-09-26T21:20:01.654" v="1849" actId="207"/>
          <ac:spMkLst>
            <pc:docMk/>
            <pc:sldMk cId="2343842825" sldId="277"/>
            <ac:spMk id="35" creationId="{5012E5C2-954A-1040-05D1-411E15057879}"/>
          </ac:spMkLst>
        </pc:spChg>
        <pc:spChg chg="add mod">
          <ac:chgData name="Lonkin Pavel" userId="a804c5789bdb2494" providerId="LiveId" clId="{EBC6B431-54CB-A74A-B8E7-CB3AA857D06D}" dt="2023-09-26T21:20:08.308" v="1850" actId="207"/>
          <ac:spMkLst>
            <pc:docMk/>
            <pc:sldMk cId="2343842825" sldId="277"/>
            <ac:spMk id="36" creationId="{63EB1B1A-3893-8193-DE14-61692EFBACB3}"/>
          </ac:spMkLst>
        </pc:spChg>
        <pc:spChg chg="add mod">
          <ac:chgData name="Lonkin Pavel" userId="a804c5789bdb2494" providerId="LiveId" clId="{EBC6B431-54CB-A74A-B8E7-CB3AA857D06D}" dt="2023-09-26T21:20:25.157" v="1871" actId="20577"/>
          <ac:spMkLst>
            <pc:docMk/>
            <pc:sldMk cId="2343842825" sldId="277"/>
            <ac:spMk id="37" creationId="{31319B67-E7D8-8016-3019-7C80490CA682}"/>
          </ac:spMkLst>
        </pc:spChg>
        <pc:spChg chg="add mod">
          <ac:chgData name="Lonkin Pavel" userId="a804c5789bdb2494" providerId="LiveId" clId="{EBC6B431-54CB-A74A-B8E7-CB3AA857D06D}" dt="2023-09-27T11:56:45.624" v="4720" actId="20577"/>
          <ac:spMkLst>
            <pc:docMk/>
            <pc:sldMk cId="2343842825" sldId="277"/>
            <ac:spMk id="38" creationId="{D828D934-F2C2-69A4-A3F1-AB9E6D5C73C5}"/>
          </ac:spMkLst>
        </pc:spChg>
        <pc:spChg chg="add mod">
          <ac:chgData name="Lonkin Pavel" userId="a804c5789bdb2494" providerId="LiveId" clId="{EBC6B431-54CB-A74A-B8E7-CB3AA857D06D}" dt="2023-09-26T21:20:59.882" v="1895" actId="207"/>
          <ac:spMkLst>
            <pc:docMk/>
            <pc:sldMk cId="2343842825" sldId="277"/>
            <ac:spMk id="39" creationId="{B4D16895-F05C-CFF8-13C4-C5E9A11FF5CA}"/>
          </ac:spMkLst>
        </pc:spChg>
        <pc:spChg chg="add mod">
          <ac:chgData name="Lonkin Pavel" userId="a804c5789bdb2494" providerId="LiveId" clId="{EBC6B431-54CB-A74A-B8E7-CB3AA857D06D}" dt="2023-09-27T11:56:48.461" v="4724" actId="20577"/>
          <ac:spMkLst>
            <pc:docMk/>
            <pc:sldMk cId="2343842825" sldId="277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6T21:21:32.850" v="1900" actId="207"/>
          <ac:spMkLst>
            <pc:docMk/>
            <pc:sldMk cId="2343842825" sldId="277"/>
            <ac:spMk id="41" creationId="{E52A3997-C75D-9547-6CED-B0044BB3FB92}"/>
          </ac:spMkLst>
        </pc:spChg>
        <pc:spChg chg="add mod">
          <ac:chgData name="Lonkin Pavel" userId="a804c5789bdb2494" providerId="LiveId" clId="{EBC6B431-54CB-A74A-B8E7-CB3AA857D06D}" dt="2023-09-26T21:21:39.059" v="1902" actId="1076"/>
          <ac:spMkLst>
            <pc:docMk/>
            <pc:sldMk cId="2343842825" sldId="277"/>
            <ac:spMk id="42" creationId="{740F7B5D-38B6-7CB9-06F5-924AD28E6CFB}"/>
          </ac:spMkLst>
        </pc:spChg>
        <pc:spChg chg="add mod">
          <ac:chgData name="Lonkin Pavel" userId="a804c5789bdb2494" providerId="LiveId" clId="{EBC6B431-54CB-A74A-B8E7-CB3AA857D06D}" dt="2023-09-26T21:21:56.519" v="1907" actId="1076"/>
          <ac:spMkLst>
            <pc:docMk/>
            <pc:sldMk cId="2343842825" sldId="277"/>
            <ac:spMk id="43" creationId="{1CF0065F-398A-165E-0BB6-81795CB71F37}"/>
          </ac:spMkLst>
        </pc:spChg>
        <pc:spChg chg="add mod">
          <ac:chgData name="Lonkin Pavel" userId="a804c5789bdb2494" providerId="LiveId" clId="{EBC6B431-54CB-A74A-B8E7-CB3AA857D06D}" dt="2023-09-26T21:22:04.418" v="1910" actId="207"/>
          <ac:spMkLst>
            <pc:docMk/>
            <pc:sldMk cId="2343842825" sldId="277"/>
            <ac:spMk id="44" creationId="{42923067-AE62-BD28-AAB4-CA8763C34AD5}"/>
          </ac:spMkLst>
        </pc:spChg>
        <pc:spChg chg="add mod">
          <ac:chgData name="Lonkin Pavel" userId="a804c5789bdb2494" providerId="LiveId" clId="{EBC6B431-54CB-A74A-B8E7-CB3AA857D06D}" dt="2023-09-26T21:22:46.008" v="1929" actId="1076"/>
          <ac:spMkLst>
            <pc:docMk/>
            <pc:sldMk cId="2343842825" sldId="277"/>
            <ac:spMk id="45" creationId="{63B67623-1D10-D7BE-BAB8-0A4F5DDEA11C}"/>
          </ac:spMkLst>
        </pc:spChg>
        <pc:picChg chg="add mod">
          <ac:chgData name="Lonkin Pavel" userId="a804c5789bdb2494" providerId="LiveId" clId="{EBC6B431-54CB-A74A-B8E7-CB3AA857D06D}" dt="2023-09-26T21:19:50.459" v="1847"/>
          <ac:picMkLst>
            <pc:docMk/>
            <pc:sldMk cId="2343842825" sldId="277"/>
            <ac:picMk id="30" creationId="{C7657DA3-2F77-C2BD-97C0-D0280B554C4C}"/>
          </ac:picMkLst>
        </pc:picChg>
        <pc:picChg chg="add mod">
          <ac:chgData name="Lonkin Pavel" userId="a804c5789bdb2494" providerId="LiveId" clId="{EBC6B431-54CB-A74A-B8E7-CB3AA857D06D}" dt="2023-09-26T21:19:54.696" v="1848"/>
          <ac:picMkLst>
            <pc:docMk/>
            <pc:sldMk cId="2343842825" sldId="277"/>
            <ac:picMk id="34" creationId="{361DE533-0FA0-1D9B-7649-DBB58EC07516}"/>
          </ac:picMkLst>
        </pc:pic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7" creationId="{CFEF921F-3C68-A25E-B7E2-C191C0CE374A}"/>
          </ac:cxnSpMkLst>
        </pc:cxnChg>
        <pc:cxnChg chg="del">
          <ac:chgData name="Lonkin Pavel" userId="a804c5789bdb2494" providerId="LiveId" clId="{EBC6B431-54CB-A74A-B8E7-CB3AA857D06D}" dt="2023-09-26T21:17:01.167" v="1816" actId="478"/>
          <ac:cxnSpMkLst>
            <pc:docMk/>
            <pc:sldMk cId="2343842825" sldId="277"/>
            <ac:cxnSpMk id="12" creationId="{F404FDB2-1316-FC7E-5438-B1259DD361C2}"/>
          </ac:cxnSpMkLst>
        </pc:cxnChg>
        <pc:cxnChg chg="del">
          <ac:chgData name="Lonkin Pavel" userId="a804c5789bdb2494" providerId="LiveId" clId="{EBC6B431-54CB-A74A-B8E7-CB3AA857D06D}" dt="2023-09-26T21:16:59.388" v="1815" actId="478"/>
          <ac:cxnSpMkLst>
            <pc:docMk/>
            <pc:sldMk cId="2343842825" sldId="277"/>
            <ac:cxnSpMk id="15" creationId="{68E34BE1-CD1A-D209-5654-947E106334C4}"/>
          </ac:cxnSpMkLst>
        </pc:cxn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17" creationId="{DA38777E-BADF-CCEA-E996-19B0AE3E94EE}"/>
          </ac:cxnSpMkLst>
        </pc:cxn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23" creationId="{116033ED-82D4-99DF-851C-251E02DAFAC9}"/>
          </ac:cxnSpMkLst>
        </pc:cxnChg>
      </pc:sldChg>
      <pc:sldChg chg="add del">
        <pc:chgData name="Lonkin Pavel" userId="a804c5789bdb2494" providerId="LiveId" clId="{EBC6B431-54CB-A74A-B8E7-CB3AA857D06D}" dt="2023-09-26T21:14:52.593" v="1772" actId="2890"/>
        <pc:sldMkLst>
          <pc:docMk/>
          <pc:sldMk cId="2819890160" sldId="277"/>
        </pc:sldMkLst>
      </pc:sldChg>
      <pc:sldChg chg="addSp delSp modSp add mod modTransition modAnim">
        <pc:chgData name="Lonkin Pavel" userId="a804c5789bdb2494" providerId="LiveId" clId="{EBC6B431-54CB-A74A-B8E7-CB3AA857D06D}" dt="2023-09-27T12:26:46.609" v="4842"/>
        <pc:sldMkLst>
          <pc:docMk/>
          <pc:sldMk cId="3976141970" sldId="278"/>
        </pc:sldMkLst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" creationId="{FC534236-98F8-7CAF-3165-44A890D7236E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7" creationId="{E8DDFD4E-7E06-0135-D05A-E40A1C0DCAA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11" creationId="{DA677245-7547-674A-B355-CB513D3230BA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13" creationId="{0F11B11F-A52B-FBB4-356C-E20DBF7CE2F0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6" creationId="{10CAD46F-46FE-75BE-4ECA-24670EC92258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7" creationId="{8B5CD787-22BD-4971-5F01-C72821764A2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8" creationId="{FCE2E98E-8385-2C12-172E-7A358DE8F77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9" creationId="{05692D08-8C65-3364-209D-8E75F9B897D7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0" creationId="{875458AF-8499-3A09-5ECC-F27C8582F26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1" creationId="{F30DD585-F75D-5B20-A1D9-56E0611F0CD0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2" creationId="{A46BC70B-29A2-EA2B-6B02-AF04CA77C9C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3" creationId="{F7C2BE10-7B08-64F9-4D8A-E725D3C329F2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4" creationId="{F4EBC4C0-2B1D-BAEE-DB2C-28CDB0D0BD00}"/>
          </ac:spMkLst>
        </pc:spChg>
        <pc:spChg chg="add mod">
          <ac:chgData name="Lonkin Pavel" userId="a804c5789bdb2494" providerId="LiveId" clId="{EBC6B431-54CB-A74A-B8E7-CB3AA857D06D}" dt="2023-09-26T21:28:36.396" v="2233" actId="20577"/>
          <ac:spMkLst>
            <pc:docMk/>
            <pc:sldMk cId="3976141970" sldId="278"/>
            <ac:spMk id="27" creationId="{92418ADB-29D8-95AA-A626-8FB940B85A8F}"/>
          </ac:spMkLst>
        </pc:spChg>
        <pc:spChg chg="add mod">
          <ac:chgData name="Lonkin Pavel" userId="a804c5789bdb2494" providerId="LiveId" clId="{EBC6B431-54CB-A74A-B8E7-CB3AA857D06D}" dt="2023-09-26T21:29:37.219" v="2285" actId="1076"/>
          <ac:spMkLst>
            <pc:docMk/>
            <pc:sldMk cId="3976141970" sldId="278"/>
            <ac:spMk id="28" creationId="{6CE620CB-4FA3-E750-5D46-DBBBC3D2FB24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0" creationId="{3EFA3A14-D5D6-86BD-ECAB-8089884845DB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1" creationId="{E52A3997-C75D-9547-6CED-B0044BB3FB9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2" creationId="{740F7B5D-38B6-7CB9-06F5-924AD28E6CFB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3" creationId="{1CF0065F-398A-165E-0BB6-81795CB71F37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4" creationId="{42923067-AE62-BD28-AAB4-CA8763C34AD5}"/>
          </ac:spMkLst>
        </pc:spChg>
        <pc:spChg chg="del">
          <ac:chgData name="Lonkin Pavel" userId="a804c5789bdb2494" providerId="LiveId" clId="{EBC6B431-54CB-A74A-B8E7-CB3AA857D06D}" dt="2023-09-26T21:24:06.198" v="1935" actId="478"/>
          <ac:spMkLst>
            <pc:docMk/>
            <pc:sldMk cId="3976141970" sldId="278"/>
            <ac:spMk id="45" creationId="{63B67623-1D10-D7BE-BAB8-0A4F5DDEA11C}"/>
          </ac:spMkLst>
        </pc:sp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8" creationId="{C1DCE095-6EB6-1B3F-5B79-AE5F5CD67C92}"/>
          </ac:picMkLst>
        </pc:pic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12" creationId="{E5A54277-4032-206E-3D57-F4EA819D1741}"/>
          </ac:picMkLst>
        </pc:pic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14" creationId="{9746D508-94A6-2CD9-6A78-5D74E76B2BF7}"/>
          </ac:picMkLst>
        </pc:picChg>
        <pc:picChg chg="add mod">
          <ac:chgData name="Lonkin Pavel" userId="a804c5789bdb2494" providerId="LiveId" clId="{EBC6B431-54CB-A74A-B8E7-CB3AA857D06D}" dt="2023-09-26T21:28:49.736" v="2234" actId="1076"/>
          <ac:picMkLst>
            <pc:docMk/>
            <pc:sldMk cId="3976141970" sldId="278"/>
            <ac:picMk id="26" creationId="{FBDC475D-59CE-FD2C-F9FB-4A286B87D53E}"/>
          </ac:picMkLst>
        </pc:picChg>
        <pc:picChg chg="del">
          <ac:chgData name="Lonkin Pavel" userId="a804c5789bdb2494" providerId="LiveId" clId="{EBC6B431-54CB-A74A-B8E7-CB3AA857D06D}" dt="2023-09-26T21:24:33.656" v="1936" actId="478"/>
          <ac:picMkLst>
            <pc:docMk/>
            <pc:sldMk cId="3976141970" sldId="278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6T21:24:33.656" v="1936" actId="478"/>
          <ac:picMkLst>
            <pc:docMk/>
            <pc:sldMk cId="3976141970" sldId="278"/>
            <ac:picMk id="34" creationId="{361DE533-0FA0-1D9B-7649-DBB58EC07516}"/>
          </ac:picMkLst>
        </pc:picChg>
        <pc:cxnChg chg="del">
          <ac:chgData name="Lonkin Pavel" userId="a804c5789bdb2494" providerId="LiveId" clId="{EBC6B431-54CB-A74A-B8E7-CB3AA857D06D}" dt="2023-09-26T21:24:33.656" v="1936" actId="478"/>
          <ac:cxnSpMkLst>
            <pc:docMk/>
            <pc:sldMk cId="3976141970" sldId="278"/>
            <ac:cxnSpMk id="6" creationId="{F1592A15-A4C1-5BC3-BED9-42381DD809A3}"/>
          </ac:cxnSpMkLst>
        </pc:cxnChg>
        <pc:cxnChg chg="add mod">
          <ac:chgData name="Lonkin Pavel" userId="a804c5789bdb2494" providerId="LiveId" clId="{EBC6B431-54CB-A74A-B8E7-CB3AA857D06D}" dt="2023-09-26T21:27:46.962" v="2221" actId="1076"/>
          <ac:cxnSpMkLst>
            <pc:docMk/>
            <pc:sldMk cId="3976141970" sldId="278"/>
            <ac:cxnSpMk id="15" creationId="{9AE7A053-6D84-5CFA-97FF-FE47A94A3693}"/>
          </ac:cxnSpMkLst>
        </pc:cxnChg>
      </pc:sldChg>
      <pc:sldChg chg="delSp modSp add del mod">
        <pc:chgData name="Lonkin Pavel" userId="a804c5789bdb2494" providerId="LiveId" clId="{EBC6B431-54CB-A74A-B8E7-CB3AA857D06D}" dt="2023-09-26T21:41:10.193" v="2316" actId="2696"/>
        <pc:sldMkLst>
          <pc:docMk/>
          <pc:sldMk cId="2101659359" sldId="279"/>
        </pc:sldMkLst>
        <pc:spChg chg="mod">
          <ac:chgData name="Lonkin Pavel" userId="a804c5789bdb2494" providerId="LiveId" clId="{EBC6B431-54CB-A74A-B8E7-CB3AA857D06D}" dt="2023-09-26T21:40:05.603" v="2313" actId="20577"/>
          <ac:spMkLst>
            <pc:docMk/>
            <pc:sldMk cId="2101659359" sldId="279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7" creationId="{E8DDFD4E-7E06-0135-D05A-E40A1C0DCAA2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11" creationId="{DA677245-7547-674A-B355-CB513D3230BA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13" creationId="{0F11B11F-A52B-FBB4-356C-E20DBF7CE2F0}"/>
          </ac:spMkLst>
        </pc:sp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8" creationId="{C1DCE095-6EB6-1B3F-5B79-AE5F5CD67C92}"/>
          </ac:picMkLst>
        </pc:pic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12" creationId="{E5A54277-4032-206E-3D57-F4EA819D1741}"/>
          </ac:picMkLst>
        </pc:pic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14" creationId="{9746D508-94A6-2CD9-6A78-5D74E76B2BF7}"/>
          </ac:picMkLst>
        </pc:picChg>
      </pc:sldChg>
      <pc:sldChg chg="addSp delSp modSp add mod ord modTransition modAnim">
        <pc:chgData name="Lonkin Pavel" userId="a804c5789bdb2494" providerId="LiveId" clId="{EBC6B431-54CB-A74A-B8E7-CB3AA857D06D}" dt="2023-09-27T12:32:22.676" v="4902"/>
        <pc:sldMkLst>
          <pc:docMk/>
          <pc:sldMk cId="2318239326" sldId="280"/>
        </pc:sldMkLst>
        <pc:spChg chg="mod">
          <ac:chgData name="Lonkin Pavel" userId="a804c5789bdb2494" providerId="LiveId" clId="{EBC6B431-54CB-A74A-B8E7-CB3AA857D06D}" dt="2023-09-26T21:41:26.019" v="2340" actId="20577"/>
          <ac:spMkLst>
            <pc:docMk/>
            <pc:sldMk cId="2318239326" sldId="280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7" creationId="{88E8DF2E-45FF-039D-B187-011537F56FCD}"/>
          </ac:spMkLst>
        </pc:spChg>
        <pc:spChg chg="add 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8" creationId="{AB699C63-2232-E714-9467-145DABCC2593}"/>
          </ac:spMkLst>
        </pc:spChg>
        <pc:spChg chg="add 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11" creationId="{A656A719-C693-D4C7-88D9-6D89456AD919}"/>
          </ac:spMkLst>
        </pc:spChg>
        <pc:spChg chg="add 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6T21:46:42.005" v="2690" actId="207"/>
          <ac:spMkLst>
            <pc:docMk/>
            <pc:sldMk cId="2318239326" sldId="280"/>
            <ac:spMk id="23" creationId="{2507E7B5-E4CF-742E-212E-4FD44D6793CA}"/>
          </ac:spMkLst>
        </pc:spChg>
        <pc:spChg chg="add mod">
          <ac:chgData name="Lonkin Pavel" userId="a804c5789bdb2494" providerId="LiveId" clId="{EBC6B431-54CB-A74A-B8E7-CB3AA857D06D}" dt="2023-09-26T21:46:42.005" v="2690" actId="207"/>
          <ac:spMkLst>
            <pc:docMk/>
            <pc:sldMk cId="2318239326" sldId="280"/>
            <ac:spMk id="24" creationId="{310DD14C-04DE-6F48-E811-8CC992ABA0E5}"/>
          </ac:spMkLst>
        </pc:spChg>
        <pc:spChg chg="add mod">
          <ac:chgData name="Lonkin Pavel" userId="a804c5789bdb2494" providerId="LiveId" clId="{EBC6B431-54CB-A74A-B8E7-CB3AA857D06D}" dt="2023-09-26T21:47:01.950" v="2693" actId="207"/>
          <ac:spMkLst>
            <pc:docMk/>
            <pc:sldMk cId="2318239326" sldId="280"/>
            <ac:spMk id="28" creationId="{4717A85E-028D-0A70-A775-AD76EAA02797}"/>
          </ac:spMkLst>
        </pc:spChg>
        <pc:spChg chg="add mod">
          <ac:chgData name="Lonkin Pavel" userId="a804c5789bdb2494" providerId="LiveId" clId="{EBC6B431-54CB-A74A-B8E7-CB3AA857D06D}" dt="2023-09-26T21:47:01.950" v="2693" actId="207"/>
          <ac:spMkLst>
            <pc:docMk/>
            <pc:sldMk cId="2318239326" sldId="280"/>
            <ac:spMk id="29" creationId="{99880D0E-DC29-2667-D3E3-874567935CF4}"/>
          </ac:spMkLst>
        </pc:spChg>
        <pc:spChg chg="add mod">
          <ac:chgData name="Lonkin Pavel" userId="a804c5789bdb2494" providerId="LiveId" clId="{EBC6B431-54CB-A74A-B8E7-CB3AA857D06D}" dt="2023-09-26T21:47:48.256" v="2722" actId="1076"/>
          <ac:spMkLst>
            <pc:docMk/>
            <pc:sldMk cId="2318239326" sldId="280"/>
            <ac:spMk id="31" creationId="{4DC63E4F-8979-3F5F-6C92-0E4B924E96E0}"/>
          </ac:spMkLst>
        </pc:spChg>
        <pc:spChg chg="add mod">
          <ac:chgData name="Lonkin Pavel" userId="a804c5789bdb2494" providerId="LiveId" clId="{EBC6B431-54CB-A74A-B8E7-CB3AA857D06D}" dt="2023-09-26T21:48:00.237" v="2734" actId="20577"/>
          <ac:spMkLst>
            <pc:docMk/>
            <pc:sldMk cId="2318239326" sldId="280"/>
            <ac:spMk id="32" creationId="{4D0B6FA8-79BC-317A-FD6A-429663AF08EE}"/>
          </ac:spMkLst>
        </pc:spChg>
        <pc:spChg chg="mod">
          <ac:chgData name="Lonkin Pavel" userId="a804c5789bdb2494" providerId="LiveId" clId="{EBC6B431-54CB-A74A-B8E7-CB3AA857D06D}" dt="2023-09-26T21:44:28.370" v="2654" actId="1035"/>
          <ac:spMkLst>
            <pc:docMk/>
            <pc:sldMk cId="2318239326" sldId="280"/>
            <ac:spMk id="35" creationId="{5012E5C2-954A-1040-05D1-411E15057879}"/>
          </ac:spMkLst>
        </pc:spChg>
        <pc:spChg chg="mod">
          <ac:chgData name="Lonkin Pavel" userId="a804c5789bdb2494" providerId="LiveId" clId="{EBC6B431-54CB-A74A-B8E7-CB3AA857D06D}" dt="2023-09-26T21:44:28.370" v="2654" actId="1035"/>
          <ac:spMkLst>
            <pc:docMk/>
            <pc:sldMk cId="2318239326" sldId="280"/>
            <ac:spMk id="36" creationId="{63EB1B1A-3893-8193-DE14-61692EFBACB3}"/>
          </ac:spMkLst>
        </pc:spChg>
        <pc:spChg chg="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40" creationId="{3EFA3A14-D5D6-86BD-ECAB-8089884845DB}"/>
          </ac:spMkLst>
        </pc:spChg>
        <pc:spChg chg="del">
          <ac:chgData name="Lonkin Pavel" userId="a804c5789bdb2494" providerId="LiveId" clId="{EBC6B431-54CB-A74A-B8E7-CB3AA857D06D}" dt="2023-09-26T21:41:30.525" v="2341" actId="478"/>
          <ac:spMkLst>
            <pc:docMk/>
            <pc:sldMk cId="2318239326" sldId="280"/>
            <ac:spMk id="41" creationId="{E52A3997-C75D-9547-6CED-B0044BB3FB92}"/>
          </ac:spMkLst>
        </pc:spChg>
        <pc:spChg chg="del">
          <ac:chgData name="Lonkin Pavel" userId="a804c5789bdb2494" providerId="LiveId" clId="{EBC6B431-54CB-A74A-B8E7-CB3AA857D06D}" dt="2023-09-26T21:41:31.046" v="2342" actId="478"/>
          <ac:spMkLst>
            <pc:docMk/>
            <pc:sldMk cId="2318239326" sldId="280"/>
            <ac:spMk id="42" creationId="{740F7B5D-38B6-7CB9-06F5-924AD28E6CFB}"/>
          </ac:spMkLst>
        </pc:spChg>
        <pc:spChg chg="del">
          <ac:chgData name="Lonkin Pavel" userId="a804c5789bdb2494" providerId="LiveId" clId="{EBC6B431-54CB-A74A-B8E7-CB3AA857D06D}" dt="2023-09-26T21:41:31.580" v="2343" actId="478"/>
          <ac:spMkLst>
            <pc:docMk/>
            <pc:sldMk cId="2318239326" sldId="280"/>
            <ac:spMk id="43" creationId="{1CF0065F-398A-165E-0BB6-81795CB71F37}"/>
          </ac:spMkLst>
        </pc:spChg>
        <pc:spChg chg="del">
          <ac:chgData name="Lonkin Pavel" userId="a804c5789bdb2494" providerId="LiveId" clId="{EBC6B431-54CB-A74A-B8E7-CB3AA857D06D}" dt="2023-09-26T21:41:32.148" v="2344" actId="478"/>
          <ac:spMkLst>
            <pc:docMk/>
            <pc:sldMk cId="2318239326" sldId="280"/>
            <ac:spMk id="44" creationId="{42923067-AE62-BD28-AAB4-CA8763C34AD5}"/>
          </ac:spMkLst>
        </pc:spChg>
        <pc:spChg chg="del">
          <ac:chgData name="Lonkin Pavel" userId="a804c5789bdb2494" providerId="LiveId" clId="{EBC6B431-54CB-A74A-B8E7-CB3AA857D06D}" dt="2023-09-26T21:41:35.744" v="2345" actId="478"/>
          <ac:spMkLst>
            <pc:docMk/>
            <pc:sldMk cId="2318239326" sldId="280"/>
            <ac:spMk id="45" creationId="{63B67623-1D10-D7BE-BAB8-0A4F5DDEA11C}"/>
          </ac:spMkLst>
        </pc:spChg>
        <pc:picChg chg="mod">
          <ac:chgData name="Lonkin Pavel" userId="a804c5789bdb2494" providerId="LiveId" clId="{EBC6B431-54CB-A74A-B8E7-CB3AA857D06D}" dt="2023-09-26T21:44:28.370" v="2654" actId="1035"/>
          <ac:picMkLst>
            <pc:docMk/>
            <pc:sldMk cId="2318239326" sldId="280"/>
            <ac:picMk id="30" creationId="{C7657DA3-2F77-C2BD-97C0-D0280B554C4C}"/>
          </ac:picMkLst>
        </pc:picChg>
        <pc:picChg chg="mod">
          <ac:chgData name="Lonkin Pavel" userId="a804c5789bdb2494" providerId="LiveId" clId="{EBC6B431-54CB-A74A-B8E7-CB3AA857D06D}" dt="2023-09-26T21:44:28.370" v="2654" actId="1035"/>
          <ac:picMkLst>
            <pc:docMk/>
            <pc:sldMk cId="2318239326" sldId="280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6T21:46:04.583" v="2679" actId="1036"/>
          <ac:cxnSpMkLst>
            <pc:docMk/>
            <pc:sldMk cId="2318239326" sldId="280"/>
            <ac:cxnSpMk id="13" creationId="{C03927AF-9110-7D38-9409-14FB68D65DF4}"/>
          </ac:cxnSpMkLst>
        </pc:cxnChg>
        <pc:cxnChg chg="add mod">
          <ac:chgData name="Lonkin Pavel" userId="a804c5789bdb2494" providerId="LiveId" clId="{EBC6B431-54CB-A74A-B8E7-CB3AA857D06D}" dt="2023-09-26T21:50:46.476" v="2771" actId="692"/>
          <ac:cxnSpMkLst>
            <pc:docMk/>
            <pc:sldMk cId="2318239326" sldId="280"/>
            <ac:cxnSpMk id="16" creationId="{FDCFF208-65CB-126A-1FA5-F21FA4F033A5}"/>
          </ac:cxnSpMkLst>
        </pc:cxnChg>
        <pc:cxnChg chg="add mod">
          <ac:chgData name="Lonkin Pavel" userId="a804c5789bdb2494" providerId="LiveId" clId="{EBC6B431-54CB-A74A-B8E7-CB3AA857D06D}" dt="2023-09-26T21:46:09.047" v="2683" actId="1037"/>
          <ac:cxnSpMkLst>
            <pc:docMk/>
            <pc:sldMk cId="2318239326" sldId="280"/>
            <ac:cxnSpMk id="20" creationId="{9353A41C-4399-EBB6-52AD-49B7BC499079}"/>
          </ac:cxnSpMkLst>
        </pc:cxnChg>
        <pc:cxnChg chg="add mod">
          <ac:chgData name="Lonkin Pavel" userId="a804c5789bdb2494" providerId="LiveId" clId="{EBC6B431-54CB-A74A-B8E7-CB3AA857D06D}" dt="2023-09-26T21:46:57.048" v="2692" actId="1076"/>
          <ac:cxnSpMkLst>
            <pc:docMk/>
            <pc:sldMk cId="2318239326" sldId="280"/>
            <ac:cxnSpMk id="25" creationId="{74C4A2E3-34E7-A4FC-1000-324D6E099FD8}"/>
          </ac:cxnSpMkLst>
        </pc:cxnChg>
        <pc:cxnChg chg="add mod">
          <ac:chgData name="Lonkin Pavel" userId="a804c5789bdb2494" providerId="LiveId" clId="{EBC6B431-54CB-A74A-B8E7-CB3AA857D06D}" dt="2023-09-26T21:51:00.966" v="2774" actId="692"/>
          <ac:cxnSpMkLst>
            <pc:docMk/>
            <pc:sldMk cId="2318239326" sldId="280"/>
            <ac:cxnSpMk id="26" creationId="{43CC3D6A-1DA9-084B-9894-DC8F59B667D9}"/>
          </ac:cxnSpMkLst>
        </pc:cxnChg>
        <pc:cxnChg chg="add mod">
          <ac:chgData name="Lonkin Pavel" userId="a804c5789bdb2494" providerId="LiveId" clId="{EBC6B431-54CB-A74A-B8E7-CB3AA857D06D}" dt="2023-09-26T21:46:57.048" v="2692" actId="1076"/>
          <ac:cxnSpMkLst>
            <pc:docMk/>
            <pc:sldMk cId="2318239326" sldId="280"/>
            <ac:cxnSpMk id="27" creationId="{AB2A863B-4BD6-FFD7-8335-D67493BA89B4}"/>
          </ac:cxnSpMkLst>
        </pc:cxnChg>
      </pc:sldChg>
      <pc:sldChg chg="delSp modSp add mod modTransition">
        <pc:chgData name="Lonkin Pavel" userId="a804c5789bdb2494" providerId="LiveId" clId="{EBC6B431-54CB-A74A-B8E7-CB3AA857D06D}" dt="2023-09-27T07:52:41.900" v="4517" actId="465"/>
        <pc:sldMkLst>
          <pc:docMk/>
          <pc:sldMk cId="2139868511" sldId="281"/>
        </pc:sldMkLst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7" creationId="{88E8DF2E-45FF-039D-B187-011537F56FCD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8" creationId="{AB699C63-2232-E714-9467-145DABCC2593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11" creationId="{A656A719-C693-D4C7-88D9-6D89456AD919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12" creationId="{7029055A-4869-7E43-D0C9-0E317B925E70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4" creationId="{310DD14C-04DE-6F48-E811-8CC992ABA0E5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8" creationId="{4717A85E-028D-0A70-A775-AD76EAA02797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9" creationId="{99880D0E-DC29-2667-D3E3-874567935CF4}"/>
          </ac:spMkLst>
        </pc:spChg>
        <pc:spChg chg="del">
          <ac:chgData name="Lonkin Pavel" userId="a804c5789bdb2494" providerId="LiveId" clId="{EBC6B431-54CB-A74A-B8E7-CB3AA857D06D}" dt="2023-09-26T21:48:29.398" v="2768" actId="478"/>
          <ac:spMkLst>
            <pc:docMk/>
            <pc:sldMk cId="2139868511" sldId="281"/>
            <ac:spMk id="31" creationId="{4DC63E4F-8979-3F5F-6C92-0E4B924E96E0}"/>
          </ac:spMkLst>
        </pc:spChg>
        <pc:spChg chg="del">
          <ac:chgData name="Lonkin Pavel" userId="a804c5789bdb2494" providerId="LiveId" clId="{EBC6B431-54CB-A74A-B8E7-CB3AA857D06D}" dt="2023-09-26T21:48:29.398" v="2768" actId="478"/>
          <ac:spMkLst>
            <pc:docMk/>
            <pc:sldMk cId="2139868511" sldId="281"/>
            <ac:spMk id="32" creationId="{4D0B6FA8-79BC-317A-FD6A-429663AF08EE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40" creationId="{3EFA3A14-D5D6-86BD-ECAB-8089884845DB}"/>
          </ac:spMkLst>
        </pc:spChg>
        <pc:cxnChg chg="del">
          <ac:chgData name="Lonkin Pavel" userId="a804c5789bdb2494" providerId="LiveId" clId="{EBC6B431-54CB-A74A-B8E7-CB3AA857D06D}" dt="2023-09-26T21:48:24.762" v="2763" actId="478"/>
          <ac:cxnSpMkLst>
            <pc:docMk/>
            <pc:sldMk cId="2139868511" sldId="281"/>
            <ac:cxnSpMk id="13" creationId="{C03927AF-9110-7D38-9409-14FB68D65DF4}"/>
          </ac:cxnSpMkLst>
        </pc:cxnChg>
        <pc:cxnChg chg="del">
          <ac:chgData name="Lonkin Pavel" userId="a804c5789bdb2494" providerId="LiveId" clId="{EBC6B431-54CB-A74A-B8E7-CB3AA857D06D}" dt="2023-09-26T21:48:24.196" v="2762" actId="478"/>
          <ac:cxnSpMkLst>
            <pc:docMk/>
            <pc:sldMk cId="2139868511" sldId="281"/>
            <ac:cxnSpMk id="16" creationId="{FDCFF208-65CB-126A-1FA5-F21FA4F033A5}"/>
          </ac:cxnSpMkLst>
        </pc:cxnChg>
        <pc:cxnChg chg="del">
          <ac:chgData name="Lonkin Pavel" userId="a804c5789bdb2494" providerId="LiveId" clId="{EBC6B431-54CB-A74A-B8E7-CB3AA857D06D}" dt="2023-09-26T21:48:25.476" v="2764" actId="478"/>
          <ac:cxnSpMkLst>
            <pc:docMk/>
            <pc:sldMk cId="2139868511" sldId="281"/>
            <ac:cxnSpMk id="20" creationId="{9353A41C-4399-EBB6-52AD-49B7BC499079}"/>
          </ac:cxnSpMkLst>
        </pc:cxnChg>
        <pc:cxnChg chg="del">
          <ac:chgData name="Lonkin Pavel" userId="a804c5789bdb2494" providerId="LiveId" clId="{EBC6B431-54CB-A74A-B8E7-CB3AA857D06D}" dt="2023-09-26T21:48:26.547" v="2766" actId="478"/>
          <ac:cxnSpMkLst>
            <pc:docMk/>
            <pc:sldMk cId="2139868511" sldId="281"/>
            <ac:cxnSpMk id="25" creationId="{74C4A2E3-34E7-A4FC-1000-324D6E099FD8}"/>
          </ac:cxnSpMkLst>
        </pc:cxnChg>
        <pc:cxnChg chg="del">
          <ac:chgData name="Lonkin Pavel" userId="a804c5789bdb2494" providerId="LiveId" clId="{EBC6B431-54CB-A74A-B8E7-CB3AA857D06D}" dt="2023-09-26T21:48:25.997" v="2765" actId="478"/>
          <ac:cxnSpMkLst>
            <pc:docMk/>
            <pc:sldMk cId="2139868511" sldId="281"/>
            <ac:cxnSpMk id="26" creationId="{43CC3D6A-1DA9-084B-9894-DC8F59B667D9}"/>
          </ac:cxnSpMkLst>
        </pc:cxnChg>
        <pc:cxnChg chg="del">
          <ac:chgData name="Lonkin Pavel" userId="a804c5789bdb2494" providerId="LiveId" clId="{EBC6B431-54CB-A74A-B8E7-CB3AA857D06D}" dt="2023-09-26T21:48:27.315" v="2767" actId="478"/>
          <ac:cxnSpMkLst>
            <pc:docMk/>
            <pc:sldMk cId="2139868511" sldId="281"/>
            <ac:cxnSpMk id="27" creationId="{AB2A863B-4BD6-FFD7-8335-D67493BA89B4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36:08.552" v="4950" actId="1076"/>
        <pc:sldMkLst>
          <pc:docMk/>
          <pc:sldMk cId="219308665" sldId="282"/>
        </pc:sldMkLst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7" creationId="{88E8DF2E-45FF-039D-B187-011537F56FCD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8" creationId="{AB699C63-2232-E714-9467-145DABCC2593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11" creationId="{A656A719-C693-D4C7-88D9-6D89456AD919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6T21:53:42.485" v="2818" actId="20577"/>
          <ac:spMkLst>
            <pc:docMk/>
            <pc:sldMk cId="219308665" sldId="282"/>
            <ac:spMk id="17" creationId="{876812A6-B2F8-3DC6-0795-1FC10BF84214}"/>
          </ac:spMkLst>
        </pc:spChg>
        <pc:spChg chg="add mod">
          <ac:chgData name="Lonkin Pavel" userId="a804c5789bdb2494" providerId="LiveId" clId="{EBC6B431-54CB-A74A-B8E7-CB3AA857D06D}" dt="2023-09-26T21:53:39.433" v="2816" actId="20577"/>
          <ac:spMkLst>
            <pc:docMk/>
            <pc:sldMk cId="219308665" sldId="282"/>
            <ac:spMk id="20" creationId="{D79DE0BE-0230-87EF-264D-6920C0A97FFC}"/>
          </ac:spMkLst>
        </pc:spChg>
        <pc:spChg chg="add del mod">
          <ac:chgData name="Lonkin Pavel" userId="a804c5789bdb2494" providerId="LiveId" clId="{EBC6B431-54CB-A74A-B8E7-CB3AA857D06D}" dt="2023-09-26T21:53:03.210" v="2814" actId="478"/>
          <ac:spMkLst>
            <pc:docMk/>
            <pc:sldMk cId="219308665" sldId="282"/>
            <ac:spMk id="25" creationId="{D8AEB2D1-9D31-C1F5-EF9B-509F7A3CE659}"/>
          </ac:spMkLst>
        </pc:spChg>
        <pc:spChg chg="add mod">
          <ac:chgData name="Lonkin Pavel" userId="a804c5789bdb2494" providerId="LiveId" clId="{EBC6B431-54CB-A74A-B8E7-CB3AA857D06D}" dt="2023-09-26T21:55:17.741" v="2821" actId="207"/>
          <ac:spMkLst>
            <pc:docMk/>
            <pc:sldMk cId="219308665" sldId="282"/>
            <ac:spMk id="26" creationId="{540BDE80-3990-A7EB-E694-AD222F375E3A}"/>
          </ac:spMkLst>
        </pc:spChg>
        <pc:spChg chg="add mod">
          <ac:chgData name="Lonkin Pavel" userId="a804c5789bdb2494" providerId="LiveId" clId="{EBC6B431-54CB-A74A-B8E7-CB3AA857D06D}" dt="2023-09-26T21:55:22.882" v="2823" actId="1076"/>
          <ac:spMkLst>
            <pc:docMk/>
            <pc:sldMk cId="219308665" sldId="282"/>
            <ac:spMk id="27" creationId="{A28D48A9-0640-0DA3-2116-E7640B70FE9F}"/>
          </ac:spMkLst>
        </pc:spChg>
        <pc:spChg chg="add mod">
          <ac:chgData name="Lonkin Pavel" userId="a804c5789bdb2494" providerId="LiveId" clId="{EBC6B431-54CB-A74A-B8E7-CB3AA857D06D}" dt="2023-09-26T21:55:56.549" v="2835" actId="1076"/>
          <ac:spMkLst>
            <pc:docMk/>
            <pc:sldMk cId="219308665" sldId="282"/>
            <ac:spMk id="31" creationId="{805A2EB3-3204-DEFB-8DBA-7045372436FA}"/>
          </ac:spMkLst>
        </pc:spChg>
        <pc:spChg chg="add mod">
          <ac:chgData name="Lonkin Pavel" userId="a804c5789bdb2494" providerId="LiveId" clId="{EBC6B431-54CB-A74A-B8E7-CB3AA857D06D}" dt="2023-09-26T21:56:06.864" v="2839" actId="20577"/>
          <ac:spMkLst>
            <pc:docMk/>
            <pc:sldMk cId="219308665" sldId="282"/>
            <ac:spMk id="32" creationId="{1796B6AF-66F7-0C1F-F6CC-4B36A0D9CF1D}"/>
          </ac:spMkLst>
        </pc:spChg>
        <pc:spChg chg="add mod">
          <ac:chgData name="Lonkin Pavel" userId="a804c5789bdb2494" providerId="LiveId" clId="{EBC6B431-54CB-A74A-B8E7-CB3AA857D06D}" dt="2023-09-26T21:57:02.901" v="2847" actId="207"/>
          <ac:spMkLst>
            <pc:docMk/>
            <pc:sldMk cId="219308665" sldId="282"/>
            <ac:spMk id="33" creationId="{5BE73CE2-72F6-4771-1F71-B9C5AD9EAEEB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6T21:57:02.901" v="2847" actId="207"/>
          <ac:spMkLst>
            <pc:docMk/>
            <pc:sldMk cId="219308665" sldId="282"/>
            <ac:spMk id="41" creationId="{0D2459F3-DF8F-FDE0-88B3-B56F6CBB7B3C}"/>
          </ac:spMkLst>
        </pc:spChg>
        <pc:spChg chg="add mod">
          <ac:chgData name="Lonkin Pavel" userId="a804c5789bdb2494" providerId="LiveId" clId="{EBC6B431-54CB-A74A-B8E7-CB3AA857D06D}" dt="2023-09-26T21:56:36.856" v="2843" actId="20577"/>
          <ac:spMkLst>
            <pc:docMk/>
            <pc:sldMk cId="219308665" sldId="282"/>
            <ac:spMk id="42" creationId="{73B2EA89-4D90-7019-F887-76653BE92D91}"/>
          </ac:spMkLst>
        </pc:spChg>
        <pc:spChg chg="add mod">
          <ac:chgData name="Lonkin Pavel" userId="a804c5789bdb2494" providerId="LiveId" clId="{EBC6B431-54CB-A74A-B8E7-CB3AA857D06D}" dt="2023-09-26T21:56:39.582" v="2845" actId="20577"/>
          <ac:spMkLst>
            <pc:docMk/>
            <pc:sldMk cId="219308665" sldId="282"/>
            <ac:spMk id="43" creationId="{40E2445F-6B76-E24A-1C1E-E43D14E518EF}"/>
          </ac:spMkLst>
        </pc:spChg>
        <pc:spChg chg="add mod">
          <ac:chgData name="Lonkin Pavel" userId="a804c5789bdb2494" providerId="LiveId" clId="{EBC6B431-54CB-A74A-B8E7-CB3AA857D06D}" dt="2023-09-27T12:36:08.552" v="4950" actId="1076"/>
          <ac:spMkLst>
            <pc:docMk/>
            <pc:sldMk cId="219308665" sldId="282"/>
            <ac:spMk id="44" creationId="{949A5963-6A53-0A8F-70FE-A9C803A76B0D}"/>
          </ac:spMkLst>
        </pc:spChg>
        <pc:spChg chg="add del mod">
          <ac:chgData name="Lonkin Pavel" userId="a804c5789bdb2494" providerId="LiveId" clId="{EBC6B431-54CB-A74A-B8E7-CB3AA857D06D}" dt="2023-09-27T12:36:04.531" v="4949" actId="21"/>
          <ac:spMkLst>
            <pc:docMk/>
            <pc:sldMk cId="219308665" sldId="282"/>
            <ac:spMk id="45" creationId="{F5A514F6-7F21-F77B-67F0-E0DCE046443D}"/>
          </ac:spMkLst>
        </pc:spChg>
        <pc:picChg chg="del">
          <ac:chgData name="Lonkin Pavel" userId="a804c5789bdb2494" providerId="LiveId" clId="{EBC6B431-54CB-A74A-B8E7-CB3AA857D06D}" dt="2023-09-26T21:50:25.665" v="2770" actId="478"/>
          <ac:picMkLst>
            <pc:docMk/>
            <pc:sldMk cId="219308665" sldId="282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6T21:50:25.665" v="2770" actId="478"/>
          <ac:picMkLst>
            <pc:docMk/>
            <pc:sldMk cId="219308665" sldId="282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6T21:51:37.564" v="2782" actId="14100"/>
          <ac:cxnSpMkLst>
            <pc:docMk/>
            <pc:sldMk cId="219308665" sldId="282"/>
            <ac:cxnSpMk id="13" creationId="{021E0B3B-0C41-04D0-3270-B11B442C3589}"/>
          </ac:cxnSpMkLst>
        </pc:cxnChg>
        <pc:cxnChg chg="add mod">
          <ac:chgData name="Lonkin Pavel" userId="a804c5789bdb2494" providerId="LiveId" clId="{EBC6B431-54CB-A74A-B8E7-CB3AA857D06D}" dt="2023-09-26T21:51:22.040" v="2777" actId="1076"/>
          <ac:cxnSpMkLst>
            <pc:docMk/>
            <pc:sldMk cId="219308665" sldId="282"/>
            <ac:cxnSpMk id="14" creationId="{F55619B7-7830-CBA7-810F-1231D2A40E24}"/>
          </ac:cxnSpMkLst>
        </pc:cxnChg>
        <pc:cxnChg chg="add mod">
          <ac:chgData name="Lonkin Pavel" userId="a804c5789bdb2494" providerId="LiveId" clId="{EBC6B431-54CB-A74A-B8E7-CB3AA857D06D}" dt="2023-09-26T21:52:28.906" v="2811" actId="1037"/>
          <ac:cxnSpMkLst>
            <pc:docMk/>
            <pc:sldMk cId="219308665" sldId="282"/>
            <ac:cxnSpMk id="18" creationId="{4F927072-2C3E-DC89-FE54-6B283AFDCDE9}"/>
          </ac:cxnSpMkLst>
        </pc:cxnChg>
        <pc:cxnChg chg="add mod">
          <ac:chgData name="Lonkin Pavel" userId="a804c5789bdb2494" providerId="LiveId" clId="{EBC6B431-54CB-A74A-B8E7-CB3AA857D06D}" dt="2023-09-26T21:52:23.141" v="2807" actId="14100"/>
          <ac:cxnSpMkLst>
            <pc:docMk/>
            <pc:sldMk cId="219308665" sldId="282"/>
            <ac:cxnSpMk id="19" creationId="{A04EEBB0-931A-EA8C-35A7-F54584F9D0DE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48:32.763" v="5228"/>
        <pc:sldMkLst>
          <pc:docMk/>
          <pc:sldMk cId="1215150513" sldId="283"/>
        </pc:sldMkLst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8" creationId="{F103310E-B4D3-E8B4-FC23-E0C64375A717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11" creationId="{FECC3AD9-7C38-3B1B-1DFB-191BC308BC77}"/>
          </ac:spMkLst>
        </pc:spChg>
        <pc:spChg chg="del">
          <ac:chgData name="Lonkin Pavel" userId="a804c5789bdb2494" providerId="LiveId" clId="{EBC6B431-54CB-A74A-B8E7-CB3AA857D06D}" dt="2023-09-26T22:01:40.032" v="3051" actId="478"/>
          <ac:spMkLst>
            <pc:docMk/>
            <pc:sldMk cId="1215150513" sldId="283"/>
            <ac:spMk id="17" creationId="{876812A6-B2F8-3DC6-0795-1FC10BF84214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0" creationId="{D79DE0BE-0230-87EF-264D-6920C0A97FFC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4" creationId="{310DD14C-04DE-6F48-E811-8CC992ABA0E5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6" creationId="{540BDE80-3990-A7EB-E694-AD222F375E3A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7" creationId="{A28D48A9-0640-0DA3-2116-E7640B70FE9F}"/>
          </ac:spMkLst>
        </pc:spChg>
        <pc:spChg chg="del">
          <ac:chgData name="Lonkin Pavel" userId="a804c5789bdb2494" providerId="LiveId" clId="{EBC6B431-54CB-A74A-B8E7-CB3AA857D06D}" dt="2023-09-26T22:01:37.308" v="3049" actId="478"/>
          <ac:spMkLst>
            <pc:docMk/>
            <pc:sldMk cId="1215150513" sldId="283"/>
            <ac:spMk id="28" creationId="{4717A85E-028D-0A70-A775-AD76EAA02797}"/>
          </ac:spMkLst>
        </pc:spChg>
        <pc:spChg chg="del">
          <ac:chgData name="Lonkin Pavel" userId="a804c5789bdb2494" providerId="LiveId" clId="{EBC6B431-54CB-A74A-B8E7-CB3AA857D06D}" dt="2023-09-26T22:01:38.097" v="3050" actId="478"/>
          <ac:spMkLst>
            <pc:docMk/>
            <pc:sldMk cId="1215150513" sldId="283"/>
            <ac:spMk id="29" creationId="{99880D0E-DC29-2667-D3E3-874567935CF4}"/>
          </ac:spMkLst>
        </pc:spChg>
        <pc:spChg chg="del">
          <ac:chgData name="Lonkin Pavel" userId="a804c5789bdb2494" providerId="LiveId" clId="{EBC6B431-54CB-A74A-B8E7-CB3AA857D06D}" dt="2023-09-26T22:01:43.748" v="3053" actId="478"/>
          <ac:spMkLst>
            <pc:docMk/>
            <pc:sldMk cId="1215150513" sldId="283"/>
            <ac:spMk id="31" creationId="{805A2EB3-3204-DEFB-8DBA-7045372436FA}"/>
          </ac:spMkLst>
        </pc:spChg>
        <pc:spChg chg="del">
          <ac:chgData name="Lonkin Pavel" userId="a804c5789bdb2494" providerId="LiveId" clId="{EBC6B431-54CB-A74A-B8E7-CB3AA857D06D}" dt="2023-09-26T22:01:41.792" v="3052" actId="478"/>
          <ac:spMkLst>
            <pc:docMk/>
            <pc:sldMk cId="1215150513" sldId="283"/>
            <ac:spMk id="32" creationId="{1796B6AF-66F7-0C1F-F6CC-4B36A0D9CF1D}"/>
          </ac:spMkLst>
        </pc:spChg>
        <pc:spChg chg="del">
          <ac:chgData name="Lonkin Pavel" userId="a804c5789bdb2494" providerId="LiveId" clId="{EBC6B431-54CB-A74A-B8E7-CB3AA857D06D}" dt="2023-09-26T22:01:34.667" v="3047" actId="478"/>
          <ac:spMkLst>
            <pc:docMk/>
            <pc:sldMk cId="1215150513" sldId="283"/>
            <ac:spMk id="33" creationId="{5BE73CE2-72F6-4771-1F71-B9C5AD9EAEEB}"/>
          </ac:spMkLst>
        </pc:spChg>
        <pc:spChg chg="add mod">
          <ac:chgData name="Lonkin Pavel" userId="a804c5789bdb2494" providerId="LiveId" clId="{EBC6B431-54CB-A74A-B8E7-CB3AA857D06D}" dt="2023-09-26T22:06:32.042" v="3170" actId="207"/>
          <ac:spMkLst>
            <pc:docMk/>
            <pc:sldMk cId="1215150513" sldId="283"/>
            <ac:spMk id="34" creationId="{9328A6F4-823C-5DD4-E871-D6A1C335C8AD}"/>
          </ac:spMkLst>
        </pc:spChg>
        <pc:spChg chg="add mod">
          <ac:chgData name="Lonkin Pavel" userId="a804c5789bdb2494" providerId="LiveId" clId="{EBC6B431-54CB-A74A-B8E7-CB3AA857D06D}" dt="2023-09-26T22:08:09.266" v="3196" actId="1076"/>
          <ac:spMkLst>
            <pc:docMk/>
            <pc:sldMk cId="1215150513" sldId="283"/>
            <ac:spMk id="35" creationId="{54875995-0473-C7F1-9A3B-09BE55D42D24}"/>
          </ac:spMkLst>
        </pc:spChg>
        <pc:spChg chg="del">
          <ac:chgData name="Lonkin Pavel" userId="a804c5789bdb2494" providerId="LiveId" clId="{EBC6B431-54CB-A74A-B8E7-CB3AA857D06D}" dt="2023-09-26T22:01:35.399" v="3048" actId="478"/>
          <ac:spMkLst>
            <pc:docMk/>
            <pc:sldMk cId="1215150513" sldId="283"/>
            <ac:spMk id="41" creationId="{0D2459F3-DF8F-FDE0-88B3-B56F6CBB7B3C}"/>
          </ac:spMkLst>
        </pc:spChg>
        <pc:spChg chg="del">
          <ac:chgData name="Lonkin Pavel" userId="a804c5789bdb2494" providerId="LiveId" clId="{EBC6B431-54CB-A74A-B8E7-CB3AA857D06D}" dt="2023-09-26T22:01:32.674" v="3045" actId="478"/>
          <ac:spMkLst>
            <pc:docMk/>
            <pc:sldMk cId="1215150513" sldId="283"/>
            <ac:spMk id="42" creationId="{73B2EA89-4D90-7019-F887-76653BE92D91}"/>
          </ac:spMkLst>
        </pc:spChg>
        <pc:spChg chg="del">
          <ac:chgData name="Lonkin Pavel" userId="a804c5789bdb2494" providerId="LiveId" clId="{EBC6B431-54CB-A74A-B8E7-CB3AA857D06D}" dt="2023-09-26T22:01:33.991" v="3046" actId="478"/>
          <ac:spMkLst>
            <pc:docMk/>
            <pc:sldMk cId="1215150513" sldId="283"/>
            <ac:spMk id="43" creationId="{40E2445F-6B76-E24A-1C1E-E43D14E518EF}"/>
          </ac:spMkLst>
        </pc:spChg>
        <pc:spChg chg="del">
          <ac:chgData name="Lonkin Pavel" userId="a804c5789bdb2494" providerId="LiveId" clId="{EBC6B431-54CB-A74A-B8E7-CB3AA857D06D}" dt="2023-09-26T22:01:24.565" v="3042" actId="478"/>
          <ac:spMkLst>
            <pc:docMk/>
            <pc:sldMk cId="1215150513" sldId="283"/>
            <ac:spMk id="44" creationId="{949A5963-6A53-0A8F-70FE-A9C803A76B0D}"/>
          </ac:spMkLst>
        </pc:spChg>
        <pc:spChg chg="del">
          <ac:chgData name="Lonkin Pavel" userId="a804c5789bdb2494" providerId="LiveId" clId="{EBC6B431-54CB-A74A-B8E7-CB3AA857D06D}" dt="2023-09-26T22:01:24.565" v="3042" actId="478"/>
          <ac:spMkLst>
            <pc:docMk/>
            <pc:sldMk cId="1215150513" sldId="283"/>
            <ac:spMk id="45" creationId="{F5A514F6-7F21-F77B-67F0-E0DCE046443D}"/>
          </ac:spMkLst>
        </pc:spChg>
        <pc:picChg chg="add mod">
          <ac:chgData name="Lonkin Pavel" userId="a804c5789bdb2494" providerId="LiveId" clId="{EBC6B431-54CB-A74A-B8E7-CB3AA857D06D}" dt="2023-09-26T22:03:46.928" v="3102" actId="1035"/>
          <ac:picMkLst>
            <pc:docMk/>
            <pc:sldMk cId="1215150513" sldId="283"/>
            <ac:picMk id="7" creationId="{2C2FA22A-E21D-8944-10DA-3308169F4592}"/>
          </ac:picMkLst>
        </pc:picChg>
        <pc:cxnChg chg="mod">
          <ac:chgData name="Lonkin Pavel" userId="a804c5789bdb2494" providerId="LiveId" clId="{EBC6B431-54CB-A74A-B8E7-CB3AA857D06D}" dt="2023-09-26T22:03:46.928" v="3102" actId="1035"/>
          <ac:cxnSpMkLst>
            <pc:docMk/>
            <pc:sldMk cId="1215150513" sldId="283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6T22:01:30.687" v="3044" actId="478"/>
          <ac:cxnSpMkLst>
            <pc:docMk/>
            <pc:sldMk cId="1215150513" sldId="283"/>
            <ac:cxnSpMk id="13" creationId="{021E0B3B-0C41-04D0-3270-B11B442C3589}"/>
          </ac:cxnSpMkLst>
        </pc:cxnChg>
        <pc:cxnChg chg="del">
          <ac:chgData name="Lonkin Pavel" userId="a804c5789bdb2494" providerId="LiveId" clId="{EBC6B431-54CB-A74A-B8E7-CB3AA857D06D}" dt="2023-09-26T22:01:29.852" v="3043" actId="478"/>
          <ac:cxnSpMkLst>
            <pc:docMk/>
            <pc:sldMk cId="1215150513" sldId="283"/>
            <ac:cxnSpMk id="14" creationId="{F55619B7-7830-CBA7-810F-1231D2A40E24}"/>
          </ac:cxnSpMkLst>
        </pc:cxnChg>
        <pc:cxnChg chg="add mod">
          <ac:chgData name="Lonkin Pavel" userId="a804c5789bdb2494" providerId="LiveId" clId="{EBC6B431-54CB-A74A-B8E7-CB3AA857D06D}" dt="2023-09-26T22:05:38.412" v="3152" actId="14100"/>
          <ac:cxnSpMkLst>
            <pc:docMk/>
            <pc:sldMk cId="1215150513" sldId="283"/>
            <ac:cxnSpMk id="15" creationId="{2B53E6B1-F564-21F0-5FED-730403F58C6E}"/>
          </ac:cxnSpMkLst>
        </pc:cxnChg>
        <pc:cxnChg chg="mod">
          <ac:chgData name="Lonkin Pavel" userId="a804c5789bdb2494" providerId="LiveId" clId="{EBC6B431-54CB-A74A-B8E7-CB3AA857D06D}" dt="2023-09-26T22:04:17.801" v="3149" actId="1035"/>
          <ac:cxnSpMkLst>
            <pc:docMk/>
            <pc:sldMk cId="1215150513" sldId="283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04:11.634" v="3146" actId="14100"/>
          <ac:cxnSpMkLst>
            <pc:docMk/>
            <pc:sldMk cId="1215150513" sldId="283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06:04.199" v="3157" actId="1037"/>
          <ac:cxnSpMkLst>
            <pc:docMk/>
            <pc:sldMk cId="1215150513" sldId="283"/>
            <ac:cxnSpMk id="21" creationId="{022DD82F-1E15-C6BE-E874-7E9649914B7F}"/>
          </ac:cxnSpMkLst>
        </pc:cxnChg>
        <pc:cxnChg chg="add mod">
          <ac:chgData name="Lonkin Pavel" userId="a804c5789bdb2494" providerId="LiveId" clId="{EBC6B431-54CB-A74A-B8E7-CB3AA857D06D}" dt="2023-09-26T22:06:20.038" v="3167" actId="692"/>
          <ac:cxnSpMkLst>
            <pc:docMk/>
            <pc:sldMk cId="1215150513" sldId="283"/>
            <ac:cxnSpMk id="25" creationId="{6AA82CBD-B66F-2DC2-A0B2-E536FEC75A69}"/>
          </ac:cxnSpMkLst>
        </pc:cxnChg>
      </pc:sldChg>
      <pc:sldChg chg="addSp modSp add mod modTransition modAnim">
        <pc:chgData name="Lonkin Pavel" userId="a804c5789bdb2494" providerId="LiveId" clId="{EBC6B431-54CB-A74A-B8E7-CB3AA857D06D}" dt="2023-09-27T12:49:41.572" v="5235"/>
        <pc:sldMkLst>
          <pc:docMk/>
          <pc:sldMk cId="3903838019" sldId="284"/>
        </pc:sldMkLst>
        <pc:spChg chg="add mod">
          <ac:chgData name="Lonkin Pavel" userId="a804c5789bdb2494" providerId="LiveId" clId="{EBC6B431-54CB-A74A-B8E7-CB3AA857D06D}" dt="2023-09-26T22:07:55.517" v="3193" actId="1076"/>
          <ac:spMkLst>
            <pc:docMk/>
            <pc:sldMk cId="3903838019" sldId="284"/>
            <ac:spMk id="12" creationId="{87E3AE1B-6DD9-8151-33D4-43BB62DB1343}"/>
          </ac:spMkLst>
        </pc:spChg>
        <pc:spChg chg="add mod">
          <ac:chgData name="Lonkin Pavel" userId="a804c5789bdb2494" providerId="LiveId" clId="{EBC6B431-54CB-A74A-B8E7-CB3AA857D06D}" dt="2023-09-26T22:08:42.474" v="3218" actId="1076"/>
          <ac:spMkLst>
            <pc:docMk/>
            <pc:sldMk cId="3903838019" sldId="284"/>
            <ac:spMk id="14" creationId="{081221BF-3220-8F4E-506C-ED03D6174F8E}"/>
          </ac:spMkLst>
        </pc:spChg>
        <pc:spChg chg="add mod">
          <ac:chgData name="Lonkin Pavel" userId="a804c5789bdb2494" providerId="LiveId" clId="{EBC6B431-54CB-A74A-B8E7-CB3AA857D06D}" dt="2023-09-26T22:09:32.699" v="3246" actId="207"/>
          <ac:spMkLst>
            <pc:docMk/>
            <pc:sldMk cId="3903838019" sldId="284"/>
            <ac:spMk id="28" creationId="{04A43166-5DA1-DA18-A9EC-0BCEE711FB1D}"/>
          </ac:spMkLst>
        </pc:spChg>
        <pc:spChg chg="mod">
          <ac:chgData name="Lonkin Pavel" userId="a804c5789bdb2494" providerId="LiveId" clId="{EBC6B431-54CB-A74A-B8E7-CB3AA857D06D}" dt="2023-09-26T22:07:30.804" v="3184" actId="1076"/>
          <ac:spMkLst>
            <pc:docMk/>
            <pc:sldMk cId="3903838019" sldId="284"/>
            <ac:spMk id="34" creationId="{9328A6F4-823C-5DD4-E871-D6A1C335C8AD}"/>
          </ac:spMkLst>
        </pc:spChg>
        <pc:spChg chg="mod">
          <ac:chgData name="Lonkin Pavel" userId="a804c5789bdb2494" providerId="LiveId" clId="{EBC6B431-54CB-A74A-B8E7-CB3AA857D06D}" dt="2023-09-26T22:08:18.168" v="3198" actId="1076"/>
          <ac:spMkLst>
            <pc:docMk/>
            <pc:sldMk cId="3903838019" sldId="284"/>
            <ac:spMk id="35" creationId="{54875995-0473-C7F1-9A3B-09BE55D42D24}"/>
          </ac:spMkLst>
        </pc:spChg>
        <pc:cxnChg chg="mod">
          <ac:chgData name="Lonkin Pavel" userId="a804c5789bdb2494" providerId="LiveId" clId="{EBC6B431-54CB-A74A-B8E7-CB3AA857D06D}" dt="2023-09-26T22:07:34.519" v="3185" actId="1076"/>
          <ac:cxnSpMkLst>
            <pc:docMk/>
            <pc:sldMk cId="3903838019" sldId="284"/>
            <ac:cxnSpMk id="15" creationId="{2B53E6B1-F564-21F0-5FED-730403F58C6E}"/>
          </ac:cxnSpMkLst>
        </pc:cxnChg>
        <pc:cxnChg chg="add mod">
          <ac:chgData name="Lonkin Pavel" userId="a804c5789bdb2494" providerId="LiveId" clId="{EBC6B431-54CB-A74A-B8E7-CB3AA857D06D}" dt="2023-09-26T22:09:06.313" v="3222" actId="692"/>
          <ac:cxnSpMkLst>
            <pc:docMk/>
            <pc:sldMk cId="3903838019" sldId="284"/>
            <ac:cxnSpMk id="17" creationId="{DBD963D3-97BE-6F86-4F42-68E72C40A408}"/>
          </ac:cxnSpMkLst>
        </pc:cxnChg>
        <pc:cxnChg chg="mod">
          <ac:chgData name="Lonkin Pavel" userId="a804c5789bdb2494" providerId="LiveId" clId="{EBC6B431-54CB-A74A-B8E7-CB3AA857D06D}" dt="2023-09-26T22:07:39.784" v="3189" actId="1036"/>
          <ac:cxnSpMkLst>
            <pc:docMk/>
            <pc:sldMk cId="3903838019" sldId="284"/>
            <ac:cxnSpMk id="21" creationId="{022DD82F-1E15-C6BE-E874-7E9649914B7F}"/>
          </ac:cxnSpMkLst>
        </pc:cxnChg>
        <pc:cxnChg chg="mod">
          <ac:chgData name="Lonkin Pavel" userId="a804c5789bdb2494" providerId="LiveId" clId="{EBC6B431-54CB-A74A-B8E7-CB3AA857D06D}" dt="2023-09-26T22:07:47.438" v="3191" actId="1076"/>
          <ac:cxnSpMkLst>
            <pc:docMk/>
            <pc:sldMk cId="3903838019" sldId="284"/>
            <ac:cxnSpMk id="25" creationId="{6AA82CBD-B66F-2DC2-A0B2-E536FEC75A69}"/>
          </ac:cxnSpMkLst>
        </pc:cxnChg>
      </pc:sldChg>
      <pc:sldChg chg="addSp delSp modSp add mod modTransition">
        <pc:chgData name="Lonkin Pavel" userId="a804c5789bdb2494" providerId="LiveId" clId="{EBC6B431-54CB-A74A-B8E7-CB3AA857D06D}" dt="2023-09-27T12:36:27.874" v="4953" actId="478"/>
        <pc:sldMkLst>
          <pc:docMk/>
          <pc:sldMk cId="112918275" sldId="285"/>
        </pc:sldMkLst>
        <pc:spChg chg="mod">
          <ac:chgData name="Lonkin Pavel" userId="a804c5789bdb2494" providerId="LiveId" clId="{EBC6B431-54CB-A74A-B8E7-CB3AA857D06D}" dt="2023-09-26T22:09:52.505" v="3255" actId="1076"/>
          <ac:spMkLst>
            <pc:docMk/>
            <pc:sldMk cId="112918275" sldId="285"/>
            <ac:spMk id="12" creationId="{87E3AE1B-6DD9-8151-33D4-43BB62DB1343}"/>
          </ac:spMkLst>
        </pc:spChg>
        <pc:spChg chg="add mod">
          <ac:chgData name="Lonkin Pavel" userId="a804c5789bdb2494" providerId="LiveId" clId="{EBC6B431-54CB-A74A-B8E7-CB3AA857D06D}" dt="2023-09-26T22:09:59.596" v="3257" actId="1076"/>
          <ac:spMkLst>
            <pc:docMk/>
            <pc:sldMk cId="112918275" sldId="285"/>
            <ac:spMk id="13" creationId="{9E2AE271-FE97-CFC6-E0B0-75BA98B5E7DB}"/>
          </ac:spMkLst>
        </pc:spChg>
        <pc:spChg chg="del mod">
          <ac:chgData name="Lonkin Pavel" userId="a804c5789bdb2494" providerId="LiveId" clId="{EBC6B431-54CB-A74A-B8E7-CB3AA857D06D}" dt="2023-09-26T22:09:45.492" v="3251" actId="478"/>
          <ac:spMkLst>
            <pc:docMk/>
            <pc:sldMk cId="112918275" sldId="285"/>
            <ac:spMk id="14" creationId="{081221BF-3220-8F4E-506C-ED03D6174F8E}"/>
          </ac:spMkLst>
        </pc:spChg>
        <pc:spChg chg="add del mod">
          <ac:chgData name="Lonkin Pavel" userId="a804c5789bdb2494" providerId="LiveId" clId="{EBC6B431-54CB-A74A-B8E7-CB3AA857D06D}" dt="2023-09-27T12:36:27.874" v="4953" actId="478"/>
          <ac:spMkLst>
            <pc:docMk/>
            <pc:sldMk cId="112918275" sldId="285"/>
            <ac:spMk id="14" creationId="{12473D5A-A7F4-097C-7D11-2B781B57DDC6}"/>
          </ac:spMkLst>
        </pc:spChg>
        <pc:spChg chg="del">
          <ac:chgData name="Lonkin Pavel" userId="a804c5789bdb2494" providerId="LiveId" clId="{EBC6B431-54CB-A74A-B8E7-CB3AA857D06D}" dt="2023-09-26T22:09:43.012" v="3248" actId="478"/>
          <ac:spMkLst>
            <pc:docMk/>
            <pc:sldMk cId="112918275" sldId="285"/>
            <ac:spMk id="28" creationId="{04A43166-5DA1-DA18-A9EC-0BCEE711FB1D}"/>
          </ac:spMkLst>
        </pc:spChg>
        <pc:cxnChg chg="del">
          <ac:chgData name="Lonkin Pavel" userId="a804c5789bdb2494" providerId="LiveId" clId="{EBC6B431-54CB-A74A-B8E7-CB3AA857D06D}" dt="2023-09-26T22:09:46.272" v="3252" actId="478"/>
          <ac:cxnSpMkLst>
            <pc:docMk/>
            <pc:sldMk cId="112918275" sldId="285"/>
            <ac:cxnSpMk id="15" creationId="{2B53E6B1-F564-21F0-5FED-730403F58C6E}"/>
          </ac:cxnSpMkLst>
        </pc:cxnChg>
        <pc:cxnChg chg="del mod">
          <ac:chgData name="Lonkin Pavel" userId="a804c5789bdb2494" providerId="LiveId" clId="{EBC6B431-54CB-A74A-B8E7-CB3AA857D06D}" dt="2023-09-26T22:09:43.739" v="3249" actId="478"/>
          <ac:cxnSpMkLst>
            <pc:docMk/>
            <pc:sldMk cId="112918275" sldId="285"/>
            <ac:cxnSpMk id="17" creationId="{DBD963D3-97BE-6F86-4F42-68E72C40A408}"/>
          </ac:cxnSpMkLst>
        </pc:cxnChg>
        <pc:cxnChg chg="del">
          <ac:chgData name="Lonkin Pavel" userId="a804c5789bdb2494" providerId="LiveId" clId="{EBC6B431-54CB-A74A-B8E7-CB3AA857D06D}" dt="2023-09-26T22:09:47.018" v="3253" actId="478"/>
          <ac:cxnSpMkLst>
            <pc:docMk/>
            <pc:sldMk cId="112918275" sldId="285"/>
            <ac:cxnSpMk id="21" creationId="{022DD82F-1E15-C6BE-E874-7E9649914B7F}"/>
          </ac:cxnSpMkLst>
        </pc:cxnChg>
        <pc:cxnChg chg="del">
          <ac:chgData name="Lonkin Pavel" userId="a804c5789bdb2494" providerId="LiveId" clId="{EBC6B431-54CB-A74A-B8E7-CB3AA857D06D}" dt="2023-09-26T22:09:47.570" v="3254" actId="478"/>
          <ac:cxnSpMkLst>
            <pc:docMk/>
            <pc:sldMk cId="112918275" sldId="285"/>
            <ac:cxnSpMk id="25" creationId="{6AA82CBD-B66F-2DC2-A0B2-E536FEC75A69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43:24.674" v="5227"/>
        <pc:sldMkLst>
          <pc:docMk/>
          <pc:sldMk cId="2906251893" sldId="286"/>
        </pc:sldMkLst>
        <pc:spChg chg="mod">
          <ac:chgData name="Lonkin Pavel" userId="a804c5789bdb2494" providerId="LiveId" clId="{EBC6B431-54CB-A74A-B8E7-CB3AA857D06D}" dt="2023-09-26T22:19:00.242" v="3288" actId="20577"/>
          <ac:spMkLst>
            <pc:docMk/>
            <pc:sldMk cId="2906251893" sldId="286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2:22:00.252" v="3334" actId="1076"/>
          <ac:spMkLst>
            <pc:docMk/>
            <pc:sldMk cId="2906251893" sldId="286"/>
            <ac:spMk id="8" creationId="{F103310E-B4D3-E8B4-FC23-E0C64375A717}"/>
          </ac:spMkLst>
        </pc:spChg>
        <pc:spChg chg="del">
          <ac:chgData name="Lonkin Pavel" userId="a804c5789bdb2494" providerId="LiveId" clId="{EBC6B431-54CB-A74A-B8E7-CB3AA857D06D}" dt="2023-09-26T22:20:22.911" v="3311" actId="478"/>
          <ac:spMkLst>
            <pc:docMk/>
            <pc:sldMk cId="2906251893" sldId="286"/>
            <ac:spMk id="11" creationId="{FECC3AD9-7C38-3B1B-1DFB-191BC308BC77}"/>
          </ac:spMkLst>
        </pc:spChg>
        <pc:spChg chg="mod">
          <ac:chgData name="Lonkin Pavel" userId="a804c5789bdb2494" providerId="LiveId" clId="{EBC6B431-54CB-A74A-B8E7-CB3AA857D06D}" dt="2023-09-26T22:20:12.047" v="3306" actId="1076"/>
          <ac:spMkLst>
            <pc:docMk/>
            <pc:sldMk cId="2906251893" sldId="286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13" creationId="{9E2AE271-FE97-CFC6-E0B0-75BA98B5E7DB}"/>
          </ac:spMkLst>
        </pc:spChg>
        <pc:spChg chg="del">
          <ac:chgData name="Lonkin Pavel" userId="a804c5789bdb2494" providerId="LiveId" clId="{EBC6B431-54CB-A74A-B8E7-CB3AA857D06D}" dt="2023-09-26T22:20:18.889" v="3309" actId="478"/>
          <ac:spMkLst>
            <pc:docMk/>
            <pc:sldMk cId="2906251893" sldId="286"/>
            <ac:spMk id="20" creationId="{D79DE0BE-0230-87EF-264D-6920C0A97FFC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26" creationId="{540BDE80-3990-A7EB-E694-AD222F375E3A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27" creationId="{A28D48A9-0640-0DA3-2116-E7640B70FE9F}"/>
          </ac:spMkLst>
        </pc:spChg>
        <pc:spChg chg="add mod">
          <ac:chgData name="Lonkin Pavel" userId="a804c5789bdb2494" providerId="LiveId" clId="{EBC6B431-54CB-A74A-B8E7-CB3AA857D06D}" dt="2023-09-26T22:21:12.109" v="3333" actId="20577"/>
          <ac:spMkLst>
            <pc:docMk/>
            <pc:sldMk cId="2906251893" sldId="286"/>
            <ac:spMk id="28" creationId="{7842D09B-1C32-3E14-FFD7-99CCCFF1EA9C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0" creationId="{11E3FD33-77B8-74C3-2381-E3A8C6CE2545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1" creationId="{E05B02D1-89DD-2EB2-0EE1-7181996C498B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2" creationId="{3F72B858-7B63-6B85-7573-BE78E11897AD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3" creationId="{8DCDAEAB-ECCE-107F-34ED-7124D30C351F}"/>
          </ac:spMkLst>
        </pc:spChg>
        <pc:spChg chg="mod">
          <ac:chgData name="Lonkin Pavel" userId="a804c5789bdb2494" providerId="LiveId" clId="{EBC6B431-54CB-A74A-B8E7-CB3AA857D06D}" dt="2023-09-26T22:20:14.688" v="3307" actId="1076"/>
          <ac:spMkLst>
            <pc:docMk/>
            <pc:sldMk cId="2906251893" sldId="286"/>
            <ac:spMk id="34" creationId="{9328A6F4-823C-5DD4-E871-D6A1C335C8AD}"/>
          </ac:spMkLst>
        </pc:spChg>
        <pc:spChg chg="del">
          <ac:chgData name="Lonkin Pavel" userId="a804c5789bdb2494" providerId="LiveId" clId="{EBC6B431-54CB-A74A-B8E7-CB3AA857D06D}" dt="2023-09-26T22:20:21.316" v="3310" actId="478"/>
          <ac:spMkLst>
            <pc:docMk/>
            <pc:sldMk cId="2906251893" sldId="286"/>
            <ac:spMk id="35" creationId="{54875995-0473-C7F1-9A3B-09BE55D42D24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6" creationId="{F71F3C25-758F-9BA1-B819-2C824BDE3DFC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7" creationId="{689C6138-5D5A-8CFF-DDB8-33F3BDED4CB9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8" creationId="{7A7BCC29-26DE-F1D7-FA36-52FC9094D2BB}"/>
          </ac:spMkLst>
        </pc:spChg>
        <pc:spChg chg="add mod">
          <ac:chgData name="Lonkin Pavel" userId="a804c5789bdb2494" providerId="LiveId" clId="{EBC6B431-54CB-A74A-B8E7-CB3AA857D06D}" dt="2023-09-26T22:22:44.534" v="3464" actId="1038"/>
          <ac:spMkLst>
            <pc:docMk/>
            <pc:sldMk cId="2906251893" sldId="286"/>
            <ac:spMk id="41" creationId="{6A1CC3F9-24C4-1712-E4B9-86B5B7002C6D}"/>
          </ac:spMkLst>
        </pc:spChg>
        <pc:spChg chg="add mod">
          <ac:chgData name="Lonkin Pavel" userId="a804c5789bdb2494" providerId="LiveId" clId="{EBC6B431-54CB-A74A-B8E7-CB3AA857D06D}" dt="2023-09-26T22:22:44.534" v="3464" actId="1038"/>
          <ac:spMkLst>
            <pc:docMk/>
            <pc:sldMk cId="2906251893" sldId="286"/>
            <ac:spMk id="42" creationId="{85DCC0BE-71DE-3380-5353-B46D5BE07B69}"/>
          </ac:spMkLst>
        </pc:spChg>
        <pc:spChg chg="add del mod">
          <ac:chgData name="Lonkin Pavel" userId="a804c5789bdb2494" providerId="LiveId" clId="{EBC6B431-54CB-A74A-B8E7-CB3AA857D06D}" dt="2023-09-26T22:22:27.118" v="3399" actId="478"/>
          <ac:spMkLst>
            <pc:docMk/>
            <pc:sldMk cId="2906251893" sldId="286"/>
            <ac:spMk id="44" creationId="{5771406C-334D-D128-A072-4773C19F7004}"/>
          </ac:spMkLst>
        </pc:spChg>
        <pc:spChg chg="add mod">
          <ac:chgData name="Lonkin Pavel" userId="a804c5789bdb2494" providerId="LiveId" clId="{EBC6B431-54CB-A74A-B8E7-CB3AA857D06D}" dt="2023-09-26T22:23:02.495" v="3466" actId="1076"/>
          <ac:spMkLst>
            <pc:docMk/>
            <pc:sldMk cId="2906251893" sldId="286"/>
            <ac:spMk id="45" creationId="{428935E8-A134-81F5-2ACD-7F22793B2362}"/>
          </ac:spMkLst>
        </pc:spChg>
        <pc:picChg chg="mod">
          <ac:chgData name="Lonkin Pavel" userId="a804c5789bdb2494" providerId="LiveId" clId="{EBC6B431-54CB-A74A-B8E7-CB3AA857D06D}" dt="2023-09-26T22:22:00.252" v="3334" actId="1076"/>
          <ac:picMkLst>
            <pc:docMk/>
            <pc:sldMk cId="2906251893" sldId="286"/>
            <ac:picMk id="7" creationId="{2C2FA22A-E21D-8944-10DA-3308169F4592}"/>
          </ac:picMkLst>
        </pc:picChg>
        <pc:cxnChg chg="add mod">
          <ac:chgData name="Lonkin Pavel" userId="a804c5789bdb2494" providerId="LiveId" clId="{EBC6B431-54CB-A74A-B8E7-CB3AA857D06D}" dt="2023-09-26T22:20:31.898" v="3315" actId="1038"/>
          <ac:cxnSpMkLst>
            <pc:docMk/>
            <pc:sldMk cId="2906251893" sldId="286"/>
            <ac:cxnSpMk id="16" creationId="{A511D374-D4C2-F1BF-925F-AFF7FE14B41F}"/>
          </ac:cxnSpMkLst>
        </pc:cxnChg>
        <pc:cxnChg chg="mod">
          <ac:chgData name="Lonkin Pavel" userId="a804c5789bdb2494" providerId="LiveId" clId="{EBC6B431-54CB-A74A-B8E7-CB3AA857D06D}" dt="2023-09-26T22:19:36.694" v="3296" actId="692"/>
          <ac:cxnSpMkLst>
            <pc:docMk/>
            <pc:sldMk cId="2906251893" sldId="286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19:30.487" v="3291" actId="14100"/>
          <ac:cxnSpMkLst>
            <pc:docMk/>
            <pc:sldMk cId="2906251893" sldId="286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22:23.523" v="3398" actId="1036"/>
          <ac:cxnSpMkLst>
            <pc:docMk/>
            <pc:sldMk cId="2906251893" sldId="286"/>
            <ac:cxnSpMk id="29" creationId="{6F213029-A49E-1C7F-698E-7C4D8D2FDF64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39" creationId="{19C94CE7-6248-4D42-E03E-D5EC60CD6F93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40" creationId="{22B0CEF3-E6AF-EF9E-5C14-A1DAF0295200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43" creationId="{424257B4-9138-FBF5-26A1-256F332466F1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5:20.329" v="5245"/>
        <pc:sldMkLst>
          <pc:docMk/>
          <pc:sldMk cId="244001662" sldId="287"/>
        </pc:sldMkLst>
        <pc:spChg chg="add mod">
          <ac:chgData name="Lonkin Pavel" userId="a804c5789bdb2494" providerId="LiveId" clId="{EBC6B431-54CB-A74A-B8E7-CB3AA857D06D}" dt="2023-09-26T22:24:46.724" v="3523" actId="1076"/>
          <ac:spMkLst>
            <pc:docMk/>
            <pc:sldMk cId="244001662" sldId="287"/>
            <ac:spMk id="13" creationId="{2C156CCF-2BB2-FDC3-2880-47913E325D97}"/>
          </ac:spMkLst>
        </pc:spChg>
        <pc:spChg chg="add mod">
          <ac:chgData name="Lonkin Pavel" userId="a804c5789bdb2494" providerId="LiveId" clId="{EBC6B431-54CB-A74A-B8E7-CB3AA857D06D}" dt="2023-09-26T22:25:19.585" v="3557" actId="20577"/>
          <ac:spMkLst>
            <pc:docMk/>
            <pc:sldMk cId="244001662" sldId="287"/>
            <ac:spMk id="15" creationId="{4AD39B6D-9AEB-2F5C-C1A2-C11970437231}"/>
          </ac:spMkLst>
        </pc:spChg>
        <pc:spChg chg="del">
          <ac:chgData name="Lonkin Pavel" userId="a804c5789bdb2494" providerId="LiveId" clId="{EBC6B431-54CB-A74A-B8E7-CB3AA857D06D}" dt="2023-09-26T22:23:42.797" v="3468" actId="478"/>
          <ac:spMkLst>
            <pc:docMk/>
            <pc:sldMk cId="244001662" sldId="287"/>
            <ac:spMk id="28" creationId="{7842D09B-1C32-3E14-FFD7-99CCCFF1EA9C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0" creationId="{11E3FD33-77B8-74C3-2381-E3A8C6CE2545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1" creationId="{E05B02D1-89DD-2EB2-0EE1-7181996C498B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2" creationId="{3F72B858-7B63-6B85-7573-BE78E11897AD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3" creationId="{8DCDAEAB-ECCE-107F-34ED-7124D30C351F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6" creationId="{F71F3C25-758F-9BA1-B819-2C824BDE3DFC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7" creationId="{689C6138-5D5A-8CFF-DDB8-33F3BDED4CB9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8" creationId="{7A7BCC29-26DE-F1D7-FA36-52FC9094D2BB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41" creationId="{6A1CC3F9-24C4-1712-E4B9-86B5B7002C6D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42" creationId="{85DCC0BE-71DE-3380-5353-B46D5BE07B69}"/>
          </ac:spMkLst>
        </pc:spChg>
        <pc:spChg chg="del">
          <ac:chgData name="Lonkin Pavel" userId="a804c5789bdb2494" providerId="LiveId" clId="{EBC6B431-54CB-A74A-B8E7-CB3AA857D06D}" dt="2023-09-26T22:23:48.396" v="3471" actId="478"/>
          <ac:spMkLst>
            <pc:docMk/>
            <pc:sldMk cId="244001662" sldId="287"/>
            <ac:spMk id="45" creationId="{428935E8-A134-81F5-2ACD-7F22793B2362}"/>
          </ac:spMkLst>
        </pc:spChg>
        <pc:cxnChg chg="del">
          <ac:chgData name="Lonkin Pavel" userId="a804c5789bdb2494" providerId="LiveId" clId="{EBC6B431-54CB-A74A-B8E7-CB3AA857D06D}" dt="2023-09-26T22:23:44.224" v="3469" actId="478"/>
          <ac:cxnSpMkLst>
            <pc:docMk/>
            <pc:sldMk cId="244001662" sldId="287"/>
            <ac:cxnSpMk id="16" creationId="{A511D374-D4C2-F1BF-925F-AFF7FE14B41F}"/>
          </ac:cxnSpMkLst>
        </pc:cxnChg>
        <pc:cxnChg chg="mod">
          <ac:chgData name="Lonkin Pavel" userId="a804c5789bdb2494" providerId="LiveId" clId="{EBC6B431-54CB-A74A-B8E7-CB3AA857D06D}" dt="2023-09-26T22:25:02.960" v="3525" actId="14100"/>
          <ac:cxnSpMkLst>
            <pc:docMk/>
            <pc:sldMk cId="244001662" sldId="287"/>
            <ac:cxnSpMk id="18" creationId="{4F927072-2C3E-DC89-FE54-6B283AFDCDE9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29" creationId="{6F213029-A49E-1C7F-698E-7C4D8D2FDF64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39" creationId="{19C94CE7-6248-4D42-E03E-D5EC60CD6F93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40" creationId="{22B0CEF3-E6AF-EF9E-5C14-A1DAF0295200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43" creationId="{424257B4-9138-FBF5-26A1-256F332466F1}"/>
          </ac:cxnSpMkLst>
        </pc:cxnChg>
      </pc:sldChg>
      <pc:sldChg chg="addSp modSp add mod modTransition">
        <pc:chgData name="Lonkin Pavel" userId="a804c5789bdb2494" providerId="LiveId" clId="{EBC6B431-54CB-A74A-B8E7-CB3AA857D06D}" dt="2023-09-26T22:44:16.546" v="3960"/>
        <pc:sldMkLst>
          <pc:docMk/>
          <pc:sldMk cId="2936912493" sldId="288"/>
        </pc:sldMkLst>
        <pc:spChg chg="add mod">
          <ac:chgData name="Lonkin Pavel" userId="a804c5789bdb2494" providerId="LiveId" clId="{EBC6B431-54CB-A74A-B8E7-CB3AA857D06D}" dt="2023-09-26T22:26:19.182" v="3616" actId="1076"/>
          <ac:spMkLst>
            <pc:docMk/>
            <pc:sldMk cId="2936912493" sldId="288"/>
            <ac:spMk id="14" creationId="{9CBF999D-C001-02A5-D577-3E4FDD975A8F}"/>
          </ac:spMkLst>
        </pc:spChg>
        <pc:spChg chg="add mod">
          <ac:chgData name="Lonkin Pavel" userId="a804c5789bdb2494" providerId="LiveId" clId="{EBC6B431-54CB-A74A-B8E7-CB3AA857D06D}" dt="2023-09-26T22:25:47.241" v="3606" actId="1076"/>
          <ac:spMkLst>
            <pc:docMk/>
            <pc:sldMk cId="2936912493" sldId="288"/>
            <ac:spMk id="15" creationId="{C9533355-D5D7-38F4-B70B-1238ECCCDA8D}"/>
          </ac:spMkLst>
        </pc:spChg>
        <pc:spChg chg="add mod">
          <ac:chgData name="Lonkin Pavel" userId="a804c5789bdb2494" providerId="LiveId" clId="{EBC6B431-54CB-A74A-B8E7-CB3AA857D06D}" dt="2023-09-26T22:25:50.670" v="3608" actId="1076"/>
          <ac:spMkLst>
            <pc:docMk/>
            <pc:sldMk cId="2936912493" sldId="288"/>
            <ac:spMk id="16" creationId="{FA96B6E9-9CA4-B3DA-21E4-B44E69A7A233}"/>
          </ac:spMkLst>
        </pc:spChg>
        <pc:spChg chg="add mod">
          <ac:chgData name="Lonkin Pavel" userId="a804c5789bdb2494" providerId="LiveId" clId="{EBC6B431-54CB-A74A-B8E7-CB3AA857D06D}" dt="2023-09-26T22:25:55.049" v="3610" actId="1076"/>
          <ac:spMkLst>
            <pc:docMk/>
            <pc:sldMk cId="2936912493" sldId="288"/>
            <ac:spMk id="17" creationId="{E74D4D3A-B061-B98B-513E-ECE4D0A08AAA}"/>
          </ac:spMkLst>
        </pc:spChg>
        <pc:spChg chg="add mod">
          <ac:chgData name="Lonkin Pavel" userId="a804c5789bdb2494" providerId="LiveId" clId="{EBC6B431-54CB-A74A-B8E7-CB3AA857D06D}" dt="2023-09-26T22:26:00.014" v="3612" actId="1076"/>
          <ac:spMkLst>
            <pc:docMk/>
            <pc:sldMk cId="2936912493" sldId="288"/>
            <ac:spMk id="20" creationId="{237A5334-E2A8-452A-D7B4-01B3EADE663F}"/>
          </ac:spMkLst>
        </pc:spChg>
        <pc:cxnChg chg="mod">
          <ac:chgData name="Lonkin Pavel" userId="a804c5789bdb2494" providerId="LiveId" clId="{EBC6B431-54CB-A74A-B8E7-CB3AA857D06D}" dt="2023-09-26T22:26:17.456" v="3615" actId="14100"/>
          <ac:cxnSpMkLst>
            <pc:docMk/>
            <pc:sldMk cId="2936912493" sldId="288"/>
            <ac:cxnSpMk id="18" creationId="{4F927072-2C3E-DC89-FE54-6B283AFDCDE9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8:53.356" v="5256"/>
        <pc:sldMkLst>
          <pc:docMk/>
          <pc:sldMk cId="3002453815" sldId="289"/>
        </pc:sldMkLst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5" creationId="{AF7E0399-1F8D-4F2E-2260-8DA8E6459A13}"/>
          </ac:spMkLst>
        </pc:spChg>
        <pc:spChg chg="mod">
          <ac:chgData name="Lonkin Pavel" userId="a804c5789bdb2494" providerId="LiveId" clId="{EBC6B431-54CB-A74A-B8E7-CB3AA857D06D}" dt="2023-09-26T22:35:08.613" v="3652" actId="1076"/>
          <ac:spMkLst>
            <pc:docMk/>
            <pc:sldMk cId="3002453815" sldId="289"/>
            <ac:spMk id="8" creationId="{F103310E-B4D3-E8B4-FC23-E0C64375A717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1" creationId="{AF337A1E-A19B-754B-ADAA-6B2913AF55D0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6T22:34:19.220" v="3634" actId="478"/>
          <ac:spMkLst>
            <pc:docMk/>
            <pc:sldMk cId="3002453815" sldId="289"/>
            <ac:spMk id="13" creationId="{2C156CCF-2BB2-FDC3-2880-47913E325D97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4" creationId="{9CBF999D-C001-02A5-D577-3E4FDD975A8F}"/>
          </ac:spMkLst>
        </pc:spChg>
        <pc:spChg chg="del">
          <ac:chgData name="Lonkin Pavel" userId="a804c5789bdb2494" providerId="LiveId" clId="{EBC6B431-54CB-A74A-B8E7-CB3AA857D06D}" dt="2023-09-26T22:34:16.385" v="3630" actId="478"/>
          <ac:spMkLst>
            <pc:docMk/>
            <pc:sldMk cId="3002453815" sldId="289"/>
            <ac:spMk id="15" creationId="{C9533355-D5D7-38F4-B70B-1238ECCCDA8D}"/>
          </ac:spMkLst>
        </pc:spChg>
        <pc:spChg chg="del">
          <ac:chgData name="Lonkin Pavel" userId="a804c5789bdb2494" providerId="LiveId" clId="{EBC6B431-54CB-A74A-B8E7-CB3AA857D06D}" dt="2023-09-26T22:34:16.942" v="3631" actId="478"/>
          <ac:spMkLst>
            <pc:docMk/>
            <pc:sldMk cId="3002453815" sldId="289"/>
            <ac:spMk id="16" creationId="{FA96B6E9-9CA4-B3DA-21E4-B44E69A7A233}"/>
          </ac:spMkLst>
        </pc:spChg>
        <pc:spChg chg="del">
          <ac:chgData name="Lonkin Pavel" userId="a804c5789bdb2494" providerId="LiveId" clId="{EBC6B431-54CB-A74A-B8E7-CB3AA857D06D}" dt="2023-09-26T22:34:17.394" v="3632" actId="478"/>
          <ac:spMkLst>
            <pc:docMk/>
            <pc:sldMk cId="3002453815" sldId="289"/>
            <ac:spMk id="17" creationId="{E74D4D3A-B061-B98B-513E-ECE4D0A08AAA}"/>
          </ac:spMkLst>
        </pc:spChg>
        <pc:spChg chg="del">
          <ac:chgData name="Lonkin Pavel" userId="a804c5789bdb2494" providerId="LiveId" clId="{EBC6B431-54CB-A74A-B8E7-CB3AA857D06D}" dt="2023-09-26T22:34:18.011" v="3633" actId="478"/>
          <ac:spMkLst>
            <pc:docMk/>
            <pc:sldMk cId="3002453815" sldId="289"/>
            <ac:spMk id="20" creationId="{237A5334-E2A8-452A-D7B4-01B3EADE663F}"/>
          </ac:spMkLst>
        </pc:spChg>
        <pc:spChg chg="add 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1" creationId="{19E9CA41-4C47-208D-BCA0-38AB3D845BAB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4" creationId="{310DD14C-04DE-6F48-E811-8CC992ABA0E5}"/>
          </ac:spMkLst>
        </pc:spChg>
        <pc:spChg chg="add mod">
          <ac:chgData name="Lonkin Pavel" userId="a804c5789bdb2494" providerId="LiveId" clId="{EBC6B431-54CB-A74A-B8E7-CB3AA857D06D}" dt="2023-09-26T22:37:06.639" v="3743" actId="1076"/>
          <ac:spMkLst>
            <pc:docMk/>
            <pc:sldMk cId="3002453815" sldId="289"/>
            <ac:spMk id="25" creationId="{E317E78F-2B86-8817-4F02-E34D0DA7574D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6" creationId="{AA2BE1F3-F878-5858-1BD1-729B3BFDB5CE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7" creationId="{C42AF697-A94B-2CEE-2EE3-20801A833ECC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8" creationId="{ABF86D72-0CDE-7860-E528-B91B7137499C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9" creationId="{1FB2EFCF-2126-DAB8-2182-35D038DE87B9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0" creationId="{89E1AAC8-28C4-C8DA-6002-E5BAF24367C3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1" creationId="{69B062CB-9579-A9FA-F73A-0C1478D08286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34" creationId="{9328A6F4-823C-5DD4-E871-D6A1C335C8AD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5" creationId="{785B2D96-3542-C11B-194F-335BA7083961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6" creationId="{1F287816-5A2B-3E81-33A8-0300E1779C94}"/>
          </ac:spMkLst>
        </pc:spChg>
        <pc:spChg chg="add mod">
          <ac:chgData name="Lonkin Pavel" userId="a804c5789bdb2494" providerId="LiveId" clId="{EBC6B431-54CB-A74A-B8E7-CB3AA857D06D}" dt="2023-09-26T22:37:14.424" v="3744" actId="1076"/>
          <ac:spMkLst>
            <pc:docMk/>
            <pc:sldMk cId="3002453815" sldId="289"/>
            <ac:spMk id="37" creationId="{033C3958-494B-8ECA-4C68-88A16C8DCD2C}"/>
          </ac:spMkLst>
        </pc:spChg>
        <pc:spChg chg="add mod">
          <ac:chgData name="Lonkin Pavel" userId="a804c5789bdb2494" providerId="LiveId" clId="{EBC6B431-54CB-A74A-B8E7-CB3AA857D06D}" dt="2023-09-26T22:37:21.540" v="3745" actId="14100"/>
          <ac:spMkLst>
            <pc:docMk/>
            <pc:sldMk cId="3002453815" sldId="289"/>
            <ac:spMk id="38" creationId="{66440985-DCA3-DC12-45C2-7050BB8471B8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9" creationId="{812DD279-EBEA-F3EA-BD8D-C5EE8DFCC088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4" creationId="{6C6C178D-3470-7BEF-84F7-562D757D8F32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5" creationId="{1220998B-1C8A-9227-33E2-19053CE27DB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6" creationId="{5BAC4891-3892-B1AA-1AE1-E499106C41F7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7" creationId="{AC791782-A52E-729A-7367-F538E6AA2CB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8" creationId="{4055B5C4-7756-2E07-5276-C74E43603A60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9" creationId="{054FFA8F-C28C-068E-9AC9-F1FCF25F9BCC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0" creationId="{8401BF9B-A46B-611B-29C2-8BD4B4B6AD0B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3" creationId="{09BEE7A5-0057-7B87-B544-EBA9A0BD3F8B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4" creationId="{A89389F4-F8B2-7603-C1EB-526C9B6D078F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5" creationId="{F9616D90-64DC-F1B0-1466-359DB5556C36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6" creationId="{0646EAA7-CB99-17FE-7CF9-BEC62E0587E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7" creationId="{7E730319-D14C-599A-6B7A-614175342D4D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59" creationId="{C24D8D4C-375F-BAC5-3179-823D0180834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0" creationId="{4D914EF1-1360-BD4B-BBB6-73D1CACC6817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1" creationId="{E643D039-25BE-3BF5-ED26-A76DE7CB58F4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2" creationId="{DB2215BE-AB57-89C4-6414-711F7F45143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3" creationId="{5D2876AC-4319-911E-FC77-38CB9CF31EF0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4" creationId="{E8016233-B7C7-A753-7C34-0FA18678450E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5" creationId="{4C524103-DD6F-FCDF-2017-A4CDBD346844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8" creationId="{18F5FB17-B978-C8B4-3841-C54FD204355C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9" creationId="{ADC8C948-0217-A186-0BC9-32930D7FB1D1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0" creationId="{88C4A09C-DD44-6F8E-093E-F28B3131E02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1" creationId="{30AD9ACE-917D-0B6D-DB56-12E9A4E5343D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2" creationId="{81AE0FE3-FC6F-C317-FC95-C0ACC05A6C2F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4" creationId="{1EDD9C28-74CE-15D1-4491-F4C303A0F08F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5" creationId="{74D64D93-A8CF-FE71-BD43-59E714DCF4C6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6" creationId="{2A635630-83F8-DFE2-55C3-529931884D74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7" creationId="{82E75E8E-9068-7AF3-2506-813A5F30EDC8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8" creationId="{8FC485D2-65E8-49EF-05FD-ED23575B523A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9" creationId="{CE56D86C-5B6B-E655-C898-978C6D3785D3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0" creationId="{82DC1D78-1EA4-D6A3-18F7-6A82BA57360C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3" creationId="{F1B57D19-B4BC-6E62-7191-FEB8202A1862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4" creationId="{7C4B3BBD-9571-D90E-345C-B6C7ACE206A1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5" creationId="{04C1854D-5D9B-E17F-AE97-773CB3433192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6" creationId="{58F05242-B156-CAE0-99AD-728164F8CE8A}"/>
          </ac:spMkLst>
        </pc:spChg>
        <pc:spChg chg="add mod">
          <ac:chgData name="Lonkin Pavel" userId="a804c5789bdb2494" providerId="LiveId" clId="{EBC6B431-54CB-A74A-B8E7-CB3AA857D06D}" dt="2023-09-26T22:37:41.278" v="3757" actId="20577"/>
          <ac:spMkLst>
            <pc:docMk/>
            <pc:sldMk cId="3002453815" sldId="289"/>
            <ac:spMk id="87" creationId="{D68036D1-5E6E-3C75-4B05-1CC34C566A90}"/>
          </ac:spMkLst>
        </pc:spChg>
        <pc:spChg chg="add mod">
          <ac:chgData name="Lonkin Pavel" userId="a804c5789bdb2494" providerId="LiveId" clId="{EBC6B431-54CB-A74A-B8E7-CB3AA857D06D}" dt="2023-09-26T22:38:04.312" v="3765" actId="1035"/>
          <ac:spMkLst>
            <pc:docMk/>
            <pc:sldMk cId="3002453815" sldId="289"/>
            <ac:spMk id="89" creationId="{F33DABFB-B512-2953-4FC2-A8378316C3E7}"/>
          </ac:spMkLst>
        </pc:spChg>
        <pc:picChg chg="mod">
          <ac:chgData name="Lonkin Pavel" userId="a804c5789bdb2494" providerId="LiveId" clId="{EBC6B431-54CB-A74A-B8E7-CB3AA857D06D}" dt="2023-09-26T22:35:08.613" v="3652" actId="1076"/>
          <ac:picMkLst>
            <pc:docMk/>
            <pc:sldMk cId="3002453815" sldId="289"/>
            <ac:picMk id="7" creationId="{2C2FA22A-E21D-8944-10DA-3308169F4592}"/>
          </ac:picMkLst>
        </pc:picChg>
        <pc:picChg chg="add mod">
          <ac:chgData name="Lonkin Pavel" userId="a804c5789bdb2494" providerId="LiveId" clId="{EBC6B431-54CB-A74A-B8E7-CB3AA857D06D}" dt="2023-09-26T22:38:04.312" v="3765" actId="1035"/>
          <ac:picMkLst>
            <pc:docMk/>
            <pc:sldMk cId="3002453815" sldId="289"/>
            <ac:picMk id="88" creationId="{01180ABC-B600-2688-F163-C4BCFBFA2E24}"/>
          </ac:picMkLst>
        </pc:pic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6" creationId="{F1592A15-A4C1-5BC3-BED9-42381DD809A3}"/>
          </ac:cxnSpMkLst>
        </pc:cxn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22" creationId="{B7D59C90-718A-545C-4FD1-9D267512A539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32" creationId="{4D7B78EC-0C88-5C43-46BC-68A388D96B40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33" creationId="{E951BA99-25FF-4851-9E0E-DB7AA86231E6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43" creationId="{B104BEFA-BF28-7E42-3902-C46CDE147243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51" creationId="{6FF07D5F-4CBA-D722-957B-DEEE4A26690C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52" creationId="{C53ACF7E-193C-E2CD-3523-31A73460A262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58" creationId="{CF605968-0F70-3320-EA3A-106AE1738DC7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66" creationId="{F16B376D-4001-AFA0-6B13-18B4F2F420C2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67" creationId="{66AFBC17-74B3-2538-2F8A-896A72A46BDF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73" creationId="{A4386576-6E33-1B25-ADA9-A2F1B0346E92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81" creationId="{108DF659-D509-46C8-1C64-886207948780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82" creationId="{A6BF7BB6-A20D-CECF-E45C-674819BA694C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9:28.192" v="5260"/>
        <pc:sldMkLst>
          <pc:docMk/>
          <pc:sldMk cId="651224059" sldId="290"/>
        </pc:sldMkLst>
        <pc:spChg chg="mod">
          <ac:chgData name="Lonkin Pavel" userId="a804c5789bdb2494" providerId="LiveId" clId="{EBC6B431-54CB-A74A-B8E7-CB3AA857D06D}" dt="2023-09-26T22:39:57.011" v="3851" actId="1035"/>
          <ac:spMkLst>
            <pc:docMk/>
            <pc:sldMk cId="651224059" sldId="290"/>
            <ac:spMk id="8" creationId="{F103310E-B4D3-E8B4-FC23-E0C64375A717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5" creationId="{7474F374-F3CF-9929-4D09-C9F18B64A7EA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6" creationId="{3955EC38-3B68-570D-6109-B438E40E9320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7" creationId="{28C02821-1FE5-D26D-6E7D-F7DE85FEB306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20" creationId="{F3990240-7258-FECD-EA62-40626EFDF66C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5" creationId="{E317E78F-2B86-8817-4F02-E34D0DA7574D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6" creationId="{AA2BE1F3-F878-5858-1BD1-729B3BFDB5CE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7" creationId="{C42AF697-A94B-2CEE-2EE3-20801A833ECC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8" creationId="{ABF86D72-0CDE-7860-E528-B91B7137499C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9" creationId="{1FB2EFCF-2126-DAB8-2182-35D038DE87B9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0" creationId="{89E1AAC8-28C4-C8DA-6002-E5BAF24367C3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1" creationId="{69B062CB-9579-A9FA-F73A-0C1478D08286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5" creationId="{785B2D96-3542-C11B-194F-335BA7083961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6" creationId="{1F287816-5A2B-3E81-33A8-0300E1779C94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7" creationId="{033C3958-494B-8ECA-4C68-88A16C8DCD2C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8" creationId="{66440985-DCA3-DC12-45C2-7050BB8471B8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9" creationId="{812DD279-EBEA-F3EA-BD8D-C5EE8DFCC088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0" creationId="{6B931165-BA88-ADEB-A9B7-38EDC9955205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1" creationId="{5E0118D2-7FF0-16F7-C2F1-296A91E7A707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2" creationId="{5BC1B5E6-36A1-B4FB-3185-E13259176BB3}"/>
          </ac:spMkLst>
        </pc:spChg>
        <pc:spChg chg="add del mod">
          <ac:chgData name="Lonkin Pavel" userId="a804c5789bdb2494" providerId="LiveId" clId="{EBC6B431-54CB-A74A-B8E7-CB3AA857D06D}" dt="2023-09-26T22:40:05.620" v="3854" actId="478"/>
          <ac:spMkLst>
            <pc:docMk/>
            <pc:sldMk cId="651224059" sldId="290"/>
            <ac:spMk id="45" creationId="{95D7C0C2-FD99-BAEA-6BC7-E263A14745D2}"/>
          </ac:spMkLst>
        </pc:spChg>
        <pc:spChg chg="add del mod">
          <ac:chgData name="Lonkin Pavel" userId="a804c5789bdb2494" providerId="LiveId" clId="{EBC6B431-54CB-A74A-B8E7-CB3AA857D06D}" dt="2023-09-26T22:40:06.753" v="3855" actId="478"/>
          <ac:spMkLst>
            <pc:docMk/>
            <pc:sldMk cId="651224059" sldId="290"/>
            <ac:spMk id="46" creationId="{702CB76B-C4C5-3488-6465-A902AB4F5A69}"/>
          </ac:spMkLst>
        </pc:spChg>
        <pc:spChg chg="add mod">
          <ac:chgData name="Lonkin Pavel" userId="a804c5789bdb2494" providerId="LiveId" clId="{EBC6B431-54CB-A74A-B8E7-CB3AA857D06D}" dt="2023-09-26T22:40:33.719" v="3872" actId="20577"/>
          <ac:spMkLst>
            <pc:docMk/>
            <pc:sldMk cId="651224059" sldId="290"/>
            <ac:spMk id="47" creationId="{A9D33FFC-2EE1-73B4-1BA6-F53967979997}"/>
          </ac:spMkLst>
        </pc:spChg>
        <pc:spChg chg="add mod">
          <ac:chgData name="Lonkin Pavel" userId="a804c5789bdb2494" providerId="LiveId" clId="{EBC6B431-54CB-A74A-B8E7-CB3AA857D06D}" dt="2023-09-26T22:40:04.173" v="3853" actId="14100"/>
          <ac:spMkLst>
            <pc:docMk/>
            <pc:sldMk cId="651224059" sldId="290"/>
            <ac:spMk id="48" creationId="{8FDB9680-B908-E988-AB66-35B759A0E230}"/>
          </ac:spMkLst>
        </pc:spChg>
        <pc:spChg chg="add mod">
          <ac:chgData name="Lonkin Pavel" userId="a804c5789bdb2494" providerId="LiveId" clId="{EBC6B431-54CB-A74A-B8E7-CB3AA857D06D}" dt="2023-09-26T22:39:48.806" v="3838" actId="20577"/>
          <ac:spMkLst>
            <pc:docMk/>
            <pc:sldMk cId="651224059" sldId="290"/>
            <ac:spMk id="49" creationId="{827D4D11-703D-5B1C-1707-86CDDF237F3C}"/>
          </ac:spMkLst>
        </pc:spChg>
        <pc:spChg chg="add mod">
          <ac:chgData name="Lonkin Pavel" userId="a804c5789bdb2494" providerId="LiveId" clId="{EBC6B431-54CB-A74A-B8E7-CB3AA857D06D}" dt="2023-09-26T22:40:45.966" v="3877" actId="207"/>
          <ac:spMkLst>
            <pc:docMk/>
            <pc:sldMk cId="651224059" sldId="290"/>
            <ac:spMk id="51" creationId="{24A2210B-858F-28FA-1F07-B6D2932AF1BA}"/>
          </ac:spMkLst>
        </pc:spChg>
        <pc:spChg chg="add mod">
          <ac:chgData name="Lonkin Pavel" userId="a804c5789bdb2494" providerId="LiveId" clId="{EBC6B431-54CB-A74A-B8E7-CB3AA857D06D}" dt="2023-09-26T22:40:45.966" v="3877" actId="207"/>
          <ac:spMkLst>
            <pc:docMk/>
            <pc:sldMk cId="651224059" sldId="290"/>
            <ac:spMk id="52" creationId="{F79B4B8F-C33C-A712-00CD-F5342F6728C0}"/>
          </ac:spMkLst>
        </pc:spChg>
        <pc:spChg chg="add mod">
          <ac:chgData name="Lonkin Pavel" userId="a804c5789bdb2494" providerId="LiveId" clId="{EBC6B431-54CB-A74A-B8E7-CB3AA857D06D}" dt="2023-09-26T22:41:53.951" v="3942" actId="1076"/>
          <ac:spMkLst>
            <pc:docMk/>
            <pc:sldMk cId="651224059" sldId="290"/>
            <ac:spMk id="56" creationId="{4ADA3419-4F60-9FE5-78DD-9278B734ADF7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4" creationId="{1EDD9C28-74CE-15D1-4491-F4C303A0F08F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5" creationId="{74D64D93-A8CF-FE71-BD43-59E714DCF4C6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6" creationId="{2A635630-83F8-DFE2-55C3-529931884D74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7" creationId="{82E75E8E-9068-7AF3-2506-813A5F30EDC8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8" creationId="{8FC485D2-65E8-49EF-05FD-ED23575B523A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9" creationId="{CE56D86C-5B6B-E655-C898-978C6D3785D3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0" creationId="{82DC1D78-1EA4-D6A3-18F7-6A82BA57360C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3" creationId="{F1B57D19-B4BC-6E62-7191-FEB8202A1862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4" creationId="{7C4B3BBD-9571-D90E-345C-B6C7ACE206A1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5" creationId="{04C1854D-5D9B-E17F-AE97-773CB3433192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6" creationId="{58F05242-B156-CAE0-99AD-728164F8CE8A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7" creationId="{D68036D1-5E6E-3C75-4B05-1CC34C566A90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9" creationId="{F33DABFB-B512-2953-4FC2-A8378316C3E7}"/>
          </ac:spMkLst>
        </pc:spChg>
        <pc:picChg chg="mod">
          <ac:chgData name="Lonkin Pavel" userId="a804c5789bdb2494" providerId="LiveId" clId="{EBC6B431-54CB-A74A-B8E7-CB3AA857D06D}" dt="2023-09-26T22:39:57.011" v="3851" actId="1035"/>
          <ac:picMkLst>
            <pc:docMk/>
            <pc:sldMk cId="651224059" sldId="290"/>
            <ac:picMk id="7" creationId="{2C2FA22A-E21D-8944-10DA-3308169F4592}"/>
          </ac:picMkLst>
        </pc:picChg>
        <pc:picChg chg="del">
          <ac:chgData name="Lonkin Pavel" userId="a804c5789bdb2494" providerId="LiveId" clId="{EBC6B431-54CB-A74A-B8E7-CB3AA857D06D}" dt="2023-09-26T22:38:55.203" v="3767" actId="478"/>
          <ac:picMkLst>
            <pc:docMk/>
            <pc:sldMk cId="651224059" sldId="290"/>
            <ac:picMk id="88" creationId="{01180ABC-B600-2688-F163-C4BCFBFA2E24}"/>
          </ac:picMkLst>
        </pc:picChg>
        <pc:cxnChg chg="add mod">
          <ac:chgData name="Lonkin Pavel" userId="a804c5789bdb2494" providerId="LiveId" clId="{EBC6B431-54CB-A74A-B8E7-CB3AA857D06D}" dt="2023-09-26T22:39:42.908" v="3829" actId="1076"/>
          <ac:cxnSpMkLst>
            <pc:docMk/>
            <pc:sldMk cId="651224059" sldId="290"/>
            <ac:cxnSpMk id="13" creationId="{B76CE79B-1C3E-948C-6985-72218A755C9C}"/>
          </ac:cxnSpMkLst>
        </pc:cxnChg>
        <pc:cxnChg chg="del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22" creationId="{B7D59C90-718A-545C-4FD1-9D267512A539}"/>
          </ac:cxnSpMkLst>
        </pc:cxnChg>
        <pc:cxnChg chg="del mod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32" creationId="{4D7B78EC-0C88-5C43-46BC-68A388D96B40}"/>
          </ac:cxnSpMkLst>
        </pc:cxnChg>
        <pc:cxnChg chg="del mod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33" creationId="{E951BA99-25FF-4851-9E0E-DB7AA86231E6}"/>
          </ac:cxnSpMkLst>
        </pc:cxnChg>
        <pc:cxnChg chg="add mod">
          <ac:chgData name="Lonkin Pavel" userId="a804c5789bdb2494" providerId="LiveId" clId="{EBC6B431-54CB-A74A-B8E7-CB3AA857D06D}" dt="2023-09-26T22:40:21.555" v="3856" actId="14100"/>
          <ac:cxnSpMkLst>
            <pc:docMk/>
            <pc:sldMk cId="651224059" sldId="290"/>
            <ac:cxnSpMk id="43" creationId="{59AAC22D-6246-912C-2B50-09FF541BB9F7}"/>
          </ac:cxnSpMkLst>
        </pc:cxnChg>
        <pc:cxnChg chg="add mod">
          <ac:chgData name="Lonkin Pavel" userId="a804c5789bdb2494" providerId="LiveId" clId="{EBC6B431-54CB-A74A-B8E7-CB3AA857D06D}" dt="2023-09-26T22:39:42.908" v="3829" actId="1076"/>
          <ac:cxnSpMkLst>
            <pc:docMk/>
            <pc:sldMk cId="651224059" sldId="290"/>
            <ac:cxnSpMk id="44" creationId="{A7C619A1-D948-17E7-FB6E-7A4B764F8243}"/>
          </ac:cxnSpMkLst>
        </pc:cxnChg>
        <pc:cxnChg chg="add mod">
          <ac:chgData name="Lonkin Pavel" userId="a804c5789bdb2494" providerId="LiveId" clId="{EBC6B431-54CB-A74A-B8E7-CB3AA857D06D}" dt="2023-09-26T22:41:15.538" v="3888" actId="692"/>
          <ac:cxnSpMkLst>
            <pc:docMk/>
            <pc:sldMk cId="651224059" sldId="290"/>
            <ac:cxnSpMk id="54" creationId="{F4DBD07E-5B59-9BC4-A7C9-5B6D1014F409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73" creationId="{A4386576-6E33-1B25-ADA9-A2F1B0346E92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81" creationId="{108DF659-D509-46C8-1C64-886207948780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82" creationId="{A6BF7BB6-A20D-CECF-E45C-674819BA694C}"/>
          </ac:cxnSpMkLst>
        </pc:cxnChg>
      </pc:sldChg>
      <pc:sldChg chg="addSp modSp add mod ord modAnim">
        <pc:chgData name="Lonkin Pavel" userId="a804c5789bdb2494" providerId="LiveId" clId="{EBC6B431-54CB-A74A-B8E7-CB3AA857D06D}" dt="2023-09-27T13:39:30.075" v="5493" actId="20577"/>
        <pc:sldMkLst>
          <pc:docMk/>
          <pc:sldMk cId="4231228697" sldId="291"/>
        </pc:sldMkLst>
        <pc:spChg chg="mod">
          <ac:chgData name="Lonkin Pavel" userId="a804c5789bdb2494" providerId="LiveId" clId="{EBC6B431-54CB-A74A-B8E7-CB3AA857D06D}" dt="2023-09-27T13:39:30.075" v="5493" actId="20577"/>
          <ac:spMkLst>
            <pc:docMk/>
            <pc:sldMk cId="4231228697" sldId="291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7" creationId="{88E8DF2E-45FF-039D-B187-011537F56FCD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8" creationId="{AB699C63-2232-E714-9467-145DABCC2593}"/>
          </ac:spMkLst>
        </pc:spChg>
        <pc:spChg chg="mod">
          <ac:chgData name="Lonkin Pavel" userId="a804c5789bdb2494" providerId="LiveId" clId="{EBC6B431-54CB-A74A-B8E7-CB3AA857D06D}" dt="2023-09-27T07:04:13.462" v="3992" actId="20577"/>
          <ac:spMkLst>
            <pc:docMk/>
            <pc:sldMk cId="4231228697" sldId="291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11" creationId="{A656A719-C693-D4C7-88D9-6D89456AD919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7T13:26:42.485" v="5265" actId="14100"/>
          <ac:spMkLst>
            <pc:docMk/>
            <pc:sldMk cId="4231228697" sldId="291"/>
            <ac:spMk id="15" creationId="{1E058EBF-1D40-9AB0-AF13-B3BCADCBFB5F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40" creationId="{3EFA3A14-D5D6-86BD-ECAB-8089884845DB}"/>
          </ac:spMkLst>
        </pc:spChg>
      </pc:sldChg>
      <pc:sldChg chg="addSp delSp modSp add mod modAnim">
        <pc:chgData name="Lonkin Pavel" userId="a804c5789bdb2494" providerId="LiveId" clId="{EBC6B431-54CB-A74A-B8E7-CB3AA857D06D}" dt="2023-09-27T13:39:39.716" v="5510" actId="20577"/>
        <pc:sldMkLst>
          <pc:docMk/>
          <pc:sldMk cId="3534307072" sldId="292"/>
        </pc:sldMkLst>
        <pc:spChg chg="mod">
          <ac:chgData name="Lonkin Pavel" userId="a804c5789bdb2494" providerId="LiveId" clId="{EBC6B431-54CB-A74A-B8E7-CB3AA857D06D}" dt="2023-09-27T13:39:39.716" v="5510" actId="20577"/>
          <ac:spMkLst>
            <pc:docMk/>
            <pc:sldMk cId="3534307072" sldId="292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7" creationId="{88E8DF2E-45FF-039D-B187-011537F56FCD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8" creationId="{AB699C63-2232-E714-9467-145DABCC2593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11" creationId="{A656A719-C693-D4C7-88D9-6D89456AD919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12" creationId="{7029055A-4869-7E43-D0C9-0E317B925E70}"/>
          </ac:spMkLst>
        </pc:spChg>
        <pc:spChg chg="del">
          <ac:chgData name="Lonkin Pavel" userId="a804c5789bdb2494" providerId="LiveId" clId="{EBC6B431-54CB-A74A-B8E7-CB3AA857D06D}" dt="2023-09-27T07:07:21.239" v="4035" actId="478"/>
          <ac:spMkLst>
            <pc:docMk/>
            <pc:sldMk cId="3534307072" sldId="292"/>
            <ac:spMk id="15" creationId="{1E058EBF-1D40-9AB0-AF13-B3BCADCBFB5F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7" creationId="{9DB29275-7FFD-9DC7-0FBA-3FBA67E25A74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8" creationId="{E16593FF-7383-0B1C-D6F9-BF8299746405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9" creationId="{8E7B7B4A-F25E-D8B7-D6E5-B425B84655A8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21" creationId="{2EFD1A2D-67A0-5FA7-1BD2-E68240A11630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22" creationId="{1DDED180-6768-B60E-49B1-F510BB2E419F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3" creationId="{416AFDAE-A0FC-53F1-186A-94D1925E7AF5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4" creationId="{EE78C1E1-CB90-5B8F-CEB4-E51B288F1F97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8" creationId="{FFBD202F-7EC5-A603-F629-961DBE8B8A2D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9" creationId="{2ACFBD88-40AB-3CDF-F7E8-4B6AB747E3E1}"/>
          </ac:spMkLst>
        </pc:spChg>
        <pc:spChg chg="add del mod">
          <ac:chgData name="Lonkin Pavel" userId="a804c5789bdb2494" providerId="LiveId" clId="{EBC6B431-54CB-A74A-B8E7-CB3AA857D06D}" dt="2023-09-27T07:07:35.231" v="4038" actId="478"/>
          <ac:spMkLst>
            <pc:docMk/>
            <pc:sldMk cId="3534307072" sldId="292"/>
            <ac:spMk id="50" creationId="{9D423CEA-23BD-9B94-A8A9-D4E004AD3CA8}"/>
          </ac:spMkLst>
        </pc:spChg>
        <pc:spChg chg="add del mod">
          <ac:chgData name="Lonkin Pavel" userId="a804c5789bdb2494" providerId="LiveId" clId="{EBC6B431-54CB-A74A-B8E7-CB3AA857D06D}" dt="2023-09-27T07:07:44.849" v="4045" actId="478"/>
          <ac:spMkLst>
            <pc:docMk/>
            <pc:sldMk cId="3534307072" sldId="292"/>
            <ac:spMk id="51" creationId="{6098332F-AC29-627F-92FD-22187F09C5D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3" creationId="{598702D1-73AB-A201-5319-8B07FECC470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4" creationId="{EA1573CF-0554-D084-B988-1E0907A7334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5" creationId="{E4E78069-05B9-7273-FF84-4C4B815BBEE3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6" creationId="{D23C3D46-0DF6-88B7-9F2E-4EB1949E3BC7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7" creationId="{2FB0B958-9BF3-C79B-1BA4-19A8D971C4AE}"/>
          </ac:spMkLst>
        </pc:spChg>
        <pc:spChg chg="add mod">
          <ac:chgData name="Lonkin Pavel" userId="a804c5789bdb2494" providerId="LiveId" clId="{EBC6B431-54CB-A74A-B8E7-CB3AA857D06D}" dt="2023-09-27T07:08:14.561" v="4083" actId="14100"/>
          <ac:spMkLst>
            <pc:docMk/>
            <pc:sldMk cId="3534307072" sldId="292"/>
            <ac:spMk id="58" creationId="{33E6186A-C8E9-7DC5-3FCC-712C614B6441}"/>
          </ac:spMkLst>
        </pc:spChg>
        <pc:spChg chg="add del mod">
          <ac:chgData name="Lonkin Pavel" userId="a804c5789bdb2494" providerId="LiveId" clId="{EBC6B431-54CB-A74A-B8E7-CB3AA857D06D}" dt="2023-09-27T07:08:18.607" v="4084" actId="478"/>
          <ac:spMkLst>
            <pc:docMk/>
            <pc:sldMk cId="3534307072" sldId="292"/>
            <ac:spMk id="59" creationId="{B7F19230-38AC-0899-AC9D-78FBE987A3F6}"/>
          </ac:spMkLst>
        </pc:spChg>
        <pc:spChg chg="add mod">
          <ac:chgData name="Lonkin Pavel" userId="a804c5789bdb2494" providerId="LiveId" clId="{EBC6B431-54CB-A74A-B8E7-CB3AA857D06D}" dt="2023-09-27T07:08:21.651" v="4085" actId="14100"/>
          <ac:spMkLst>
            <pc:docMk/>
            <pc:sldMk cId="3534307072" sldId="292"/>
            <ac:spMk id="60" creationId="{A4179FA9-29D4-A1BE-3466-A81A6C008FDB}"/>
          </ac:spMkLst>
        </pc:spChg>
        <pc:spChg chg="add del mod">
          <ac:chgData name="Lonkin Pavel" userId="a804c5789bdb2494" providerId="LiveId" clId="{EBC6B431-54CB-A74A-B8E7-CB3AA857D06D}" dt="2023-09-27T07:08:23.325" v="4086" actId="478"/>
          <ac:spMkLst>
            <pc:docMk/>
            <pc:sldMk cId="3534307072" sldId="292"/>
            <ac:spMk id="61" creationId="{129DBE5D-E021-D288-C6D5-0F30FCF5CF68}"/>
          </ac:spMkLst>
        </pc:spChg>
        <pc:spChg chg="add mod">
          <ac:chgData name="Lonkin Pavel" userId="a804c5789bdb2494" providerId="LiveId" clId="{EBC6B431-54CB-A74A-B8E7-CB3AA857D06D}" dt="2023-09-27T07:08:42.270" v="4088" actId="1076"/>
          <ac:spMkLst>
            <pc:docMk/>
            <pc:sldMk cId="3534307072" sldId="292"/>
            <ac:spMk id="62" creationId="{6D6E06F1-F0B0-CED6-95D0-06FA540BCBCD}"/>
          </ac:spMkLst>
        </pc:spChg>
        <pc:picChg chg="del">
          <ac:chgData name="Lonkin Pavel" userId="a804c5789bdb2494" providerId="LiveId" clId="{EBC6B431-54CB-A74A-B8E7-CB3AA857D06D}" dt="2023-09-27T07:07:19.996" v="4034" actId="478"/>
          <ac:picMkLst>
            <pc:docMk/>
            <pc:sldMk cId="3534307072" sldId="292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7T07:07:19.996" v="4034" actId="478"/>
          <ac:picMkLst>
            <pc:docMk/>
            <pc:sldMk cId="3534307072" sldId="292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7T13:27:45.468" v="5319" actId="1036"/>
          <ac:cxnSpMkLst>
            <pc:docMk/>
            <pc:sldMk cId="3534307072" sldId="292"/>
            <ac:cxnSpMk id="14" creationId="{E744F9D1-22A5-1C76-88AD-88421E162B20}"/>
          </ac:cxnSpMkLst>
        </pc:cxnChg>
        <pc:cxnChg chg="add del mod">
          <ac:chgData name="Lonkin Pavel" userId="a804c5789bdb2494" providerId="LiveId" clId="{EBC6B431-54CB-A74A-B8E7-CB3AA857D06D}" dt="2023-09-27T07:07:36.893" v="4040" actId="478"/>
          <ac:cxnSpMkLst>
            <pc:docMk/>
            <pc:sldMk cId="3534307072" sldId="292"/>
            <ac:cxnSpMk id="33" creationId="{0CFCE6A3-F093-BB48-3AFE-9F938CE55D30}"/>
          </ac:cxnSpMkLst>
        </pc:cxnChg>
        <pc:cxnChg chg="add del mod">
          <ac:chgData name="Lonkin Pavel" userId="a804c5789bdb2494" providerId="LiveId" clId="{EBC6B431-54CB-A74A-B8E7-CB3AA857D06D}" dt="2023-09-27T07:07:36.011" v="4039" actId="478"/>
          <ac:cxnSpMkLst>
            <pc:docMk/>
            <pc:sldMk cId="3534307072" sldId="292"/>
            <ac:cxnSpMk id="41" creationId="{34A83F91-EF91-DFAB-650B-D3BABA9593A8}"/>
          </ac:cxnSpMkLst>
        </pc:cxnChg>
        <pc:cxnChg chg="add del mod">
          <ac:chgData name="Lonkin Pavel" userId="a804c5789bdb2494" providerId="LiveId" clId="{EBC6B431-54CB-A74A-B8E7-CB3AA857D06D}" dt="2023-09-27T07:07:37.827" v="4041" actId="478"/>
          <ac:cxnSpMkLst>
            <pc:docMk/>
            <pc:sldMk cId="3534307072" sldId="292"/>
            <ac:cxnSpMk id="42" creationId="{B519EC2A-C595-6F0D-E967-C30208CAA03D}"/>
          </ac:cxnSpMkLst>
        </pc:cxnChg>
        <pc:cxnChg chg="add del mod">
          <ac:chgData name="Lonkin Pavel" userId="a804c5789bdb2494" providerId="LiveId" clId="{EBC6B431-54CB-A74A-B8E7-CB3AA857D06D}" dt="2023-09-27T07:07:39.567" v="4043" actId="478"/>
          <ac:cxnSpMkLst>
            <pc:docMk/>
            <pc:sldMk cId="3534307072" sldId="292"/>
            <ac:cxnSpMk id="45" creationId="{E318D302-17E4-24BA-0B12-6D5F8C060ACA}"/>
          </ac:cxnSpMkLst>
        </pc:cxnChg>
        <pc:cxnChg chg="add del mod">
          <ac:chgData name="Lonkin Pavel" userId="a804c5789bdb2494" providerId="LiveId" clId="{EBC6B431-54CB-A74A-B8E7-CB3AA857D06D}" dt="2023-09-27T07:07:38.592" v="4042" actId="478"/>
          <ac:cxnSpMkLst>
            <pc:docMk/>
            <pc:sldMk cId="3534307072" sldId="292"/>
            <ac:cxnSpMk id="46" creationId="{98C5BDDA-5FBE-4A54-2F42-767E9B293375}"/>
          </ac:cxnSpMkLst>
        </pc:cxnChg>
        <pc:cxnChg chg="add del mod">
          <ac:chgData name="Lonkin Pavel" userId="a804c5789bdb2494" providerId="LiveId" clId="{EBC6B431-54CB-A74A-B8E7-CB3AA857D06D}" dt="2023-09-27T07:07:40.504" v="4044" actId="478"/>
          <ac:cxnSpMkLst>
            <pc:docMk/>
            <pc:sldMk cId="3534307072" sldId="292"/>
            <ac:cxnSpMk id="47" creationId="{8CE093E7-5F67-C7A3-EFAB-1074BD719234}"/>
          </ac:cxnSpMkLst>
        </pc:cxnChg>
        <pc:cxnChg chg="add mod">
          <ac:chgData name="Lonkin Pavel" userId="a804c5789bdb2494" providerId="LiveId" clId="{EBC6B431-54CB-A74A-B8E7-CB3AA857D06D}" dt="2023-09-27T07:08:08.451" v="4082" actId="1076"/>
          <ac:cxnSpMkLst>
            <pc:docMk/>
            <pc:sldMk cId="3534307072" sldId="292"/>
            <ac:cxnSpMk id="52" creationId="{2F3573FC-2FA3-E81B-D143-5CF118CB5D72}"/>
          </ac:cxnSpMkLst>
        </pc:cxnChg>
      </pc:sldChg>
      <pc:sldChg chg="addSp delSp modSp add mod modAnim">
        <pc:chgData name="Lonkin Pavel" userId="a804c5789bdb2494" providerId="LiveId" clId="{EBC6B431-54CB-A74A-B8E7-CB3AA857D06D}" dt="2023-09-27T13:39:49.800" v="5531" actId="20577"/>
        <pc:sldMkLst>
          <pc:docMk/>
          <pc:sldMk cId="2132072435" sldId="293"/>
        </pc:sldMkLst>
        <pc:spChg chg="mod">
          <ac:chgData name="Lonkin Pavel" userId="a804c5789bdb2494" providerId="LiveId" clId="{EBC6B431-54CB-A74A-B8E7-CB3AA857D06D}" dt="2023-09-27T13:39:49.800" v="5531" actId="20577"/>
          <ac:spMkLst>
            <pc:docMk/>
            <pc:sldMk cId="2132072435" sldId="293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7T07:11:08.430" v="4108" actId="20577"/>
          <ac:spMkLst>
            <pc:docMk/>
            <pc:sldMk cId="2132072435" sldId="293"/>
            <ac:spMk id="8" creationId="{0D5E45CA-EF9B-07F9-E068-49014F3E19CE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1" creationId="{AF16316C-20A5-630B-7BE3-7AC3C05D1A11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2" creationId="{C4C48D32-8036-5ED0-1662-8B25AC195C16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5" creationId="{C0B440AD-7C7D-8227-88B2-C1FED87A1906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7" creationId="{9DB29275-7FFD-9DC7-0FBA-3FBA67E25A74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8" creationId="{E16593FF-7383-0B1C-D6F9-BF8299746405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9" creationId="{8E7B7B4A-F25E-D8B7-D6E5-B425B84655A8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21" creationId="{2EFD1A2D-67A0-5FA7-1BD2-E68240A11630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22" creationId="{1DDED180-6768-B60E-49B1-F510BB2E419F}"/>
          </ac:spMkLst>
        </pc:spChg>
        <pc:spChg chg="del">
          <ac:chgData name="Lonkin Pavel" userId="a804c5789bdb2494" providerId="LiveId" clId="{EBC6B431-54CB-A74A-B8E7-CB3AA857D06D}" dt="2023-09-27T07:10:43.131" v="4093" actId="478"/>
          <ac:spMkLst>
            <pc:docMk/>
            <pc:sldMk cId="2132072435" sldId="293"/>
            <ac:spMk id="23" creationId="{2507E7B5-E4CF-742E-212E-4FD44D6793CA}"/>
          </ac:spMkLst>
        </pc:spChg>
        <pc:spChg chg="del">
          <ac:chgData name="Lonkin Pavel" userId="a804c5789bdb2494" providerId="LiveId" clId="{EBC6B431-54CB-A74A-B8E7-CB3AA857D06D}" dt="2023-09-27T07:10:43.614" v="4094" actId="478"/>
          <ac:spMkLst>
            <pc:docMk/>
            <pc:sldMk cId="2132072435" sldId="293"/>
            <ac:spMk id="24" creationId="{310DD14C-04DE-6F48-E811-8CC992ABA0E5}"/>
          </ac:spMkLst>
        </pc:spChg>
        <pc:spChg chg="del">
          <ac:chgData name="Lonkin Pavel" userId="a804c5789bdb2494" providerId="LiveId" clId="{EBC6B431-54CB-A74A-B8E7-CB3AA857D06D}" dt="2023-09-27T07:10:45.087" v="4097" actId="478"/>
          <ac:spMkLst>
            <pc:docMk/>
            <pc:sldMk cId="2132072435" sldId="293"/>
            <ac:spMk id="28" creationId="{4717A85E-028D-0A70-A775-AD76EAA02797}"/>
          </ac:spMkLst>
        </pc:spChg>
        <pc:spChg chg="del">
          <ac:chgData name="Lonkin Pavel" userId="a804c5789bdb2494" providerId="LiveId" clId="{EBC6B431-54CB-A74A-B8E7-CB3AA857D06D}" dt="2023-09-27T07:10:46.201" v="4099" actId="478"/>
          <ac:spMkLst>
            <pc:docMk/>
            <pc:sldMk cId="2132072435" sldId="293"/>
            <ac:spMk id="29" creationId="{99880D0E-DC29-2667-D3E3-874567935CF4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30" creationId="{D7F7C09F-FEC2-4223-6568-975FB925052B}"/>
          </ac:spMkLst>
        </pc:spChg>
        <pc:spChg chg="del">
          <ac:chgData name="Lonkin Pavel" userId="a804c5789bdb2494" providerId="LiveId" clId="{EBC6B431-54CB-A74A-B8E7-CB3AA857D06D}" dt="2023-09-27T07:10:42.625" v="4092" actId="478"/>
          <ac:spMkLst>
            <pc:docMk/>
            <pc:sldMk cId="2132072435" sldId="293"/>
            <ac:spMk id="31" creationId="{4DC63E4F-8979-3F5F-6C92-0E4B924E96E0}"/>
          </ac:spMkLst>
        </pc:spChg>
        <pc:spChg chg="del">
          <ac:chgData name="Lonkin Pavel" userId="a804c5789bdb2494" providerId="LiveId" clId="{EBC6B431-54CB-A74A-B8E7-CB3AA857D06D}" dt="2023-09-27T07:10:49.457" v="4101" actId="478"/>
          <ac:spMkLst>
            <pc:docMk/>
            <pc:sldMk cId="2132072435" sldId="293"/>
            <ac:spMk id="32" creationId="{4D0B6FA8-79BC-317A-FD6A-429663AF08EE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36" creationId="{F3B4E80B-FA69-6ED3-F231-3F11C05A6F88}"/>
          </ac:spMkLst>
        </pc:spChg>
        <pc:spChg chg="add mod">
          <ac:chgData name="Lonkin Pavel" userId="a804c5789bdb2494" providerId="LiveId" clId="{EBC6B431-54CB-A74A-B8E7-CB3AA857D06D}" dt="2023-09-27T07:12:41.200" v="4126" actId="1076"/>
          <ac:spMkLst>
            <pc:docMk/>
            <pc:sldMk cId="2132072435" sldId="293"/>
            <ac:spMk id="38" creationId="{0E301490-90EC-476D-E71F-E38F09DFE316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39" creationId="{FF415515-8B2C-AE0F-325A-F1748244B35A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0" creationId="{E489E1D6-8184-1969-3A74-504934DEB868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1" creationId="{F4C22AF7-417B-0D34-E50D-ADCB914B3278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2" creationId="{D0F452B5-02C4-24EE-AEB4-9FC67CC57F17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3" creationId="{416AFDAE-A0FC-53F1-186A-94D1925E7AF5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4" creationId="{EE78C1E1-CB90-5B8F-CEB4-E51B288F1F97}"/>
          </ac:spMkLst>
        </pc:spChg>
        <pc:spChg chg="add mod">
          <ac:chgData name="Lonkin Pavel" userId="a804c5789bdb2494" providerId="LiveId" clId="{EBC6B431-54CB-A74A-B8E7-CB3AA857D06D}" dt="2023-09-27T07:13:06.701" v="4131" actId="1076"/>
          <ac:spMkLst>
            <pc:docMk/>
            <pc:sldMk cId="2132072435" sldId="293"/>
            <ac:spMk id="47" creationId="{9D8AB2D5-C2B7-4118-F007-55C13C4E5FA4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8" creationId="{FFBD202F-7EC5-A603-F629-961DBE8B8A2D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9" creationId="{2ACFBD88-40AB-3CDF-F7E8-4B6AB747E3E1}"/>
          </ac:spMkLst>
        </pc:spChg>
        <pc:spChg chg="add mod">
          <ac:chgData name="Lonkin Pavel" userId="a804c5789bdb2494" providerId="LiveId" clId="{EBC6B431-54CB-A74A-B8E7-CB3AA857D06D}" dt="2023-09-27T07:13:08.832" v="4133" actId="20577"/>
          <ac:spMkLst>
            <pc:docMk/>
            <pc:sldMk cId="2132072435" sldId="293"/>
            <ac:spMk id="50" creationId="{91322A04-91C9-E7C7-8B47-3D77804A91BE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3" creationId="{598702D1-73AB-A201-5319-8B07FECC470C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4" creationId="{EA1573CF-0554-D084-B988-1E0907A7334C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5" creationId="{E4E78069-05B9-7273-FF84-4C4B815BBEE3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6" creationId="{D23C3D46-0DF6-88B7-9F2E-4EB1949E3BC7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7" creationId="{2FB0B958-9BF3-C79B-1BA4-19A8D971C4AE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8" creationId="{33E6186A-C8E9-7DC5-3FCC-712C614B6441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60" creationId="{A4179FA9-29D4-A1BE-3466-A81A6C008FDB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62" creationId="{6D6E06F1-F0B0-CED6-95D0-06FA540BCBCD}"/>
          </ac:spMkLst>
        </pc:spChg>
        <pc:picChg chg="add mod">
          <ac:chgData name="Lonkin Pavel" userId="a804c5789bdb2494" providerId="LiveId" clId="{EBC6B431-54CB-A74A-B8E7-CB3AA857D06D}" dt="2023-09-27T07:12:26.127" v="4117" actId="1076"/>
          <ac:picMkLst>
            <pc:docMk/>
            <pc:sldMk cId="2132072435" sldId="293"/>
            <ac:picMk id="35" creationId="{57FCEC5E-689A-692A-AFD0-3C3EA5D38353}"/>
          </ac:picMkLst>
        </pc:picChg>
        <pc:picChg chg="add mod">
          <ac:chgData name="Lonkin Pavel" userId="a804c5789bdb2494" providerId="LiveId" clId="{EBC6B431-54CB-A74A-B8E7-CB3AA857D06D}" dt="2023-09-27T07:13:06.701" v="4131" actId="1076"/>
          <ac:picMkLst>
            <pc:docMk/>
            <pc:sldMk cId="2132072435" sldId="293"/>
            <ac:picMk id="46" creationId="{D59441C6-D7AA-B6C6-6C81-344CCA18069E}"/>
          </ac:picMkLst>
        </pc:picChg>
        <pc:cxnChg chg="add mod">
          <ac:chgData name="Lonkin Pavel" userId="a804c5789bdb2494" providerId="LiveId" clId="{EBC6B431-54CB-A74A-B8E7-CB3AA857D06D}" dt="2023-09-27T07:11:04.535" v="4104" actId="1076"/>
          <ac:cxnSpMkLst>
            <pc:docMk/>
            <pc:sldMk cId="2132072435" sldId="293"/>
            <ac:cxnSpMk id="7" creationId="{214DE3B2-EC33-7F49-BEDE-3EAE917F7562}"/>
          </ac:cxnSpMkLst>
        </pc:cxnChg>
        <pc:cxnChg chg="del">
          <ac:chgData name="Lonkin Pavel" userId="a804c5789bdb2494" providerId="LiveId" clId="{EBC6B431-54CB-A74A-B8E7-CB3AA857D06D}" dt="2023-09-27T07:10:41.173" v="4091" actId="478"/>
          <ac:cxnSpMkLst>
            <pc:docMk/>
            <pc:sldMk cId="2132072435" sldId="293"/>
            <ac:cxnSpMk id="13" creationId="{C03927AF-9110-7D38-9409-14FB68D65DF4}"/>
          </ac:cxnSpMkLst>
        </pc:cxnChg>
        <pc:cxnChg chg="del">
          <ac:chgData name="Lonkin Pavel" userId="a804c5789bdb2494" providerId="LiveId" clId="{EBC6B431-54CB-A74A-B8E7-CB3AA857D06D}" dt="2023-09-27T07:10:52.449" v="4102" actId="478"/>
          <ac:cxnSpMkLst>
            <pc:docMk/>
            <pc:sldMk cId="2132072435" sldId="293"/>
            <ac:cxnSpMk id="14" creationId="{E744F9D1-22A5-1C76-88AD-88421E162B20}"/>
          </ac:cxnSpMkLst>
        </pc:cxnChg>
        <pc:cxnChg chg="del">
          <ac:chgData name="Lonkin Pavel" userId="a804c5789bdb2494" providerId="LiveId" clId="{EBC6B431-54CB-A74A-B8E7-CB3AA857D06D}" dt="2023-09-27T07:10:40.098" v="4090" actId="478"/>
          <ac:cxnSpMkLst>
            <pc:docMk/>
            <pc:sldMk cId="2132072435" sldId="293"/>
            <ac:cxnSpMk id="16" creationId="{FDCFF208-65CB-126A-1FA5-F21FA4F033A5}"/>
          </ac:cxnSpMkLst>
        </pc:cxnChg>
        <pc:cxnChg chg="del">
          <ac:chgData name="Lonkin Pavel" userId="a804c5789bdb2494" providerId="LiveId" clId="{EBC6B431-54CB-A74A-B8E7-CB3AA857D06D}" dt="2023-09-27T07:10:44.078" v="4095" actId="478"/>
          <ac:cxnSpMkLst>
            <pc:docMk/>
            <pc:sldMk cId="2132072435" sldId="293"/>
            <ac:cxnSpMk id="20" creationId="{9353A41C-4399-EBB6-52AD-49B7BC499079}"/>
          </ac:cxnSpMkLst>
        </pc:cxnChg>
        <pc:cxnChg chg="del">
          <ac:chgData name="Lonkin Pavel" userId="a804c5789bdb2494" providerId="LiveId" clId="{EBC6B431-54CB-A74A-B8E7-CB3AA857D06D}" dt="2023-09-27T07:10:45.565" v="4098" actId="478"/>
          <ac:cxnSpMkLst>
            <pc:docMk/>
            <pc:sldMk cId="2132072435" sldId="293"/>
            <ac:cxnSpMk id="25" creationId="{74C4A2E3-34E7-A4FC-1000-324D6E099FD8}"/>
          </ac:cxnSpMkLst>
        </pc:cxnChg>
        <pc:cxnChg chg="del">
          <ac:chgData name="Lonkin Pavel" userId="a804c5789bdb2494" providerId="LiveId" clId="{EBC6B431-54CB-A74A-B8E7-CB3AA857D06D}" dt="2023-09-27T07:10:44.549" v="4096" actId="478"/>
          <ac:cxnSpMkLst>
            <pc:docMk/>
            <pc:sldMk cId="2132072435" sldId="293"/>
            <ac:cxnSpMk id="26" creationId="{43CC3D6A-1DA9-084B-9894-DC8F59B667D9}"/>
          </ac:cxnSpMkLst>
        </pc:cxnChg>
        <pc:cxnChg chg="del">
          <ac:chgData name="Lonkin Pavel" userId="a804c5789bdb2494" providerId="LiveId" clId="{EBC6B431-54CB-A74A-B8E7-CB3AA857D06D}" dt="2023-09-27T07:10:46.671" v="4100" actId="478"/>
          <ac:cxnSpMkLst>
            <pc:docMk/>
            <pc:sldMk cId="2132072435" sldId="293"/>
            <ac:cxnSpMk id="27" creationId="{AB2A863B-4BD6-FFD7-8335-D67493BA89B4}"/>
          </ac:cxnSpMkLst>
        </pc:cxnChg>
        <pc:cxnChg chg="add mod">
          <ac:chgData name="Lonkin Pavel" userId="a804c5789bdb2494" providerId="LiveId" clId="{EBC6B431-54CB-A74A-B8E7-CB3AA857D06D}" dt="2023-09-27T07:12:23.920" v="4116" actId="14100"/>
          <ac:cxnSpMkLst>
            <pc:docMk/>
            <pc:sldMk cId="2132072435" sldId="293"/>
            <ac:cxnSpMk id="33" creationId="{F209A8A0-611A-8909-622B-6DF24F241C6D}"/>
          </ac:cxnSpMkLst>
        </pc:cxnChg>
        <pc:cxnChg chg="add mod">
          <ac:chgData name="Lonkin Pavel" userId="a804c5789bdb2494" providerId="LiveId" clId="{EBC6B431-54CB-A74A-B8E7-CB3AA857D06D}" dt="2023-09-27T07:13:06.701" v="4131" actId="1076"/>
          <ac:cxnSpMkLst>
            <pc:docMk/>
            <pc:sldMk cId="2132072435" sldId="293"/>
            <ac:cxnSpMk id="45" creationId="{34597AA9-8B13-4782-3FD9-0756542A6BEE}"/>
          </ac:cxnSpMkLst>
        </pc:cxnChg>
        <pc:cxnChg chg="del">
          <ac:chgData name="Lonkin Pavel" userId="a804c5789bdb2494" providerId="LiveId" clId="{EBC6B431-54CB-A74A-B8E7-CB3AA857D06D}" dt="2023-09-27T07:10:52.449" v="4102" actId="478"/>
          <ac:cxnSpMkLst>
            <pc:docMk/>
            <pc:sldMk cId="2132072435" sldId="293"/>
            <ac:cxnSpMk id="52" creationId="{2F3573FC-2FA3-E81B-D143-5CF118CB5D72}"/>
          </ac:cxnSpMkLst>
        </pc:cxnChg>
      </pc:sldChg>
      <pc:sldChg chg="addSp delSp modSp add mod modAnim modNotesTx">
        <pc:chgData name="Lonkin Pavel" userId="a804c5789bdb2494" providerId="LiveId" clId="{EBC6B431-54CB-A74A-B8E7-CB3AA857D06D}" dt="2023-09-27T13:39:57.441" v="5545" actId="20577"/>
        <pc:sldMkLst>
          <pc:docMk/>
          <pc:sldMk cId="928679735" sldId="294"/>
        </pc:sldMkLst>
        <pc:spChg chg="mod">
          <ac:chgData name="Lonkin Pavel" userId="a804c5789bdb2494" providerId="LiveId" clId="{EBC6B431-54CB-A74A-B8E7-CB3AA857D06D}" dt="2023-09-27T13:39:57.441" v="5545" actId="20577"/>
          <ac:spMkLst>
            <pc:docMk/>
            <pc:sldMk cId="928679735" sldId="294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8" creationId="{0D5E45CA-EF9B-07F9-E068-49014F3E19CE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1" creationId="{AF16316C-20A5-630B-7BE3-7AC3C05D1A11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2" creationId="{C4C48D32-8036-5ED0-1662-8B25AC195C16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5" creationId="{C0B440AD-7C7D-8227-88B2-C1FED87A1906}"/>
          </ac:spMkLst>
        </pc:spChg>
        <pc:spChg chg="add mod">
          <ac:chgData name="Lonkin Pavel" userId="a804c5789bdb2494" providerId="LiveId" clId="{EBC6B431-54CB-A74A-B8E7-CB3AA857D06D}" dt="2023-09-27T07:16:19.717" v="4163" actId="207"/>
          <ac:spMkLst>
            <pc:docMk/>
            <pc:sldMk cId="928679735" sldId="294"/>
            <ac:spMk id="22" creationId="{BCF0178B-BFEC-E0EC-9CC7-96E445360E95}"/>
          </ac:spMkLst>
        </pc:spChg>
        <pc:spChg chg="add mod">
          <ac:chgData name="Lonkin Pavel" userId="a804c5789bdb2494" providerId="LiveId" clId="{EBC6B431-54CB-A74A-B8E7-CB3AA857D06D}" dt="2023-09-27T07:16:25.969" v="4165" actId="1076"/>
          <ac:spMkLst>
            <pc:docMk/>
            <pc:sldMk cId="928679735" sldId="294"/>
            <ac:spMk id="23" creationId="{3925B5B1-2AAB-35E6-7813-DD7D0C849A47}"/>
          </ac:spMkLst>
        </pc:spChg>
        <pc:spChg chg="add mod">
          <ac:chgData name="Lonkin Pavel" userId="a804c5789bdb2494" providerId="LiveId" clId="{EBC6B431-54CB-A74A-B8E7-CB3AA857D06D}" dt="2023-09-27T07:17:35.805" v="4192" actId="1076"/>
          <ac:spMkLst>
            <pc:docMk/>
            <pc:sldMk cId="928679735" sldId="294"/>
            <ac:spMk id="24" creationId="{68C7D7EE-D710-4073-7A3B-9A84904CBE31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0" creationId="{D7F7C09F-FEC2-4223-6568-975FB925052B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6" creationId="{F3B4E80B-FA69-6ED3-F231-3F11C05A6F88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8" creationId="{0E301490-90EC-476D-E71F-E38F09DFE316}"/>
          </ac:spMkLst>
        </pc:spChg>
        <pc:spChg chg="add mod">
          <ac:chgData name="Lonkin Pavel" userId="a804c5789bdb2494" providerId="LiveId" clId="{EBC6B431-54CB-A74A-B8E7-CB3AA857D06D}" dt="2023-09-27T07:17:46.719" v="4195" actId="1076"/>
          <ac:spMkLst>
            <pc:docMk/>
            <pc:sldMk cId="928679735" sldId="294"/>
            <ac:spMk id="43" creationId="{01E7EBCD-727D-8B73-49A6-1E900A8A65C7}"/>
          </ac:spMkLst>
        </pc:spChg>
        <pc:spChg chg="add mod">
          <ac:chgData name="Lonkin Pavel" userId="a804c5789bdb2494" providerId="LiveId" clId="{EBC6B431-54CB-A74A-B8E7-CB3AA857D06D}" dt="2023-09-27T07:17:48.601" v="4197" actId="20577"/>
          <ac:spMkLst>
            <pc:docMk/>
            <pc:sldMk cId="928679735" sldId="294"/>
            <ac:spMk id="44" creationId="{4D503C5C-5E76-6F49-E30B-63089F3BD17F}"/>
          </ac:spMkLst>
        </pc:spChg>
        <pc:spChg chg="del mod">
          <ac:chgData name="Lonkin Pavel" userId="a804c5789bdb2494" providerId="LiveId" clId="{EBC6B431-54CB-A74A-B8E7-CB3AA857D06D}" dt="2023-09-27T07:15:18.628" v="4143" actId="478"/>
          <ac:spMkLst>
            <pc:docMk/>
            <pc:sldMk cId="928679735" sldId="294"/>
            <ac:spMk id="47" creationId="{9D8AB2D5-C2B7-4118-F007-55C13C4E5FA4}"/>
          </ac:spMkLst>
        </pc:spChg>
        <pc:spChg chg="add mod">
          <ac:chgData name="Lonkin Pavel" userId="a804c5789bdb2494" providerId="LiveId" clId="{EBC6B431-54CB-A74A-B8E7-CB3AA857D06D}" dt="2023-09-27T07:18:05.438" v="4205" actId="1035"/>
          <ac:spMkLst>
            <pc:docMk/>
            <pc:sldMk cId="928679735" sldId="294"/>
            <ac:spMk id="49" creationId="{3CBC4377-67EB-AC6A-250A-4090BAAAA808}"/>
          </ac:spMkLst>
        </pc:spChg>
        <pc:spChg chg="del mod">
          <ac:chgData name="Lonkin Pavel" userId="a804c5789bdb2494" providerId="LiveId" clId="{EBC6B431-54CB-A74A-B8E7-CB3AA857D06D}" dt="2023-09-27T07:15:20.292" v="4145" actId="478"/>
          <ac:spMkLst>
            <pc:docMk/>
            <pc:sldMk cId="928679735" sldId="294"/>
            <ac:spMk id="50" creationId="{91322A04-91C9-E7C7-8B47-3D77804A91BE}"/>
          </ac:spMkLst>
        </pc:spChg>
        <pc:picChg chg="mod">
          <ac:chgData name="Lonkin Pavel" userId="a804c5789bdb2494" providerId="LiveId" clId="{EBC6B431-54CB-A74A-B8E7-CB3AA857D06D}" dt="2023-09-27T07:14:49.114" v="4135" actId="1076"/>
          <ac:picMkLst>
            <pc:docMk/>
            <pc:sldMk cId="928679735" sldId="294"/>
            <ac:picMk id="35" creationId="{57FCEC5E-689A-692A-AFD0-3C3EA5D38353}"/>
          </ac:picMkLst>
        </pc:picChg>
        <pc:picChg chg="add mod">
          <ac:chgData name="Lonkin Pavel" userId="a804c5789bdb2494" providerId="LiveId" clId="{EBC6B431-54CB-A74A-B8E7-CB3AA857D06D}" dt="2023-09-27T07:17:46.719" v="4195" actId="1076"/>
          <ac:picMkLst>
            <pc:docMk/>
            <pc:sldMk cId="928679735" sldId="294"/>
            <ac:picMk id="37" creationId="{CAAC0D65-BE79-5882-94D1-67B4B8FDC9AE}"/>
          </ac:picMkLst>
        </pc:picChg>
        <pc:picChg chg="del mod">
          <ac:chgData name="Lonkin Pavel" userId="a804c5789bdb2494" providerId="LiveId" clId="{EBC6B431-54CB-A74A-B8E7-CB3AA857D06D}" dt="2023-09-27T07:15:19.389" v="4144" actId="478"/>
          <ac:picMkLst>
            <pc:docMk/>
            <pc:sldMk cId="928679735" sldId="294"/>
            <ac:picMk id="46" creationId="{D59441C6-D7AA-B6C6-6C81-344CCA18069E}"/>
          </ac:picMkLst>
        </pc:picChg>
        <pc:cxnChg chg="mod">
          <ac:chgData name="Lonkin Pavel" userId="a804c5789bdb2494" providerId="LiveId" clId="{EBC6B431-54CB-A74A-B8E7-CB3AA857D06D}" dt="2023-09-27T07:14:49.114" v="4135" actId="1076"/>
          <ac:cxnSpMkLst>
            <pc:docMk/>
            <pc:sldMk cId="928679735" sldId="294"/>
            <ac:cxnSpMk id="7" creationId="{214DE3B2-EC33-7F49-BEDE-3EAE917F7562}"/>
          </ac:cxnSpMkLst>
        </pc:cxnChg>
        <pc:cxnChg chg="add mod">
          <ac:chgData name="Lonkin Pavel" userId="a804c5789bdb2494" providerId="LiveId" clId="{EBC6B431-54CB-A74A-B8E7-CB3AA857D06D}" dt="2023-09-27T07:15:44.240" v="4151" actId="692"/>
          <ac:cxnSpMkLst>
            <pc:docMk/>
            <pc:sldMk cId="928679735" sldId="294"/>
            <ac:cxnSpMk id="16" creationId="{B48B8960-0BCA-EBA6-3C5C-51BA936C1C2C}"/>
          </ac:cxnSpMkLst>
        </pc:cxnChg>
        <pc:cxnChg chg="add mod">
          <ac:chgData name="Lonkin Pavel" userId="a804c5789bdb2494" providerId="LiveId" clId="{EBC6B431-54CB-A74A-B8E7-CB3AA857D06D}" dt="2023-09-27T07:17:04.780" v="4182" actId="1076"/>
          <ac:cxnSpMkLst>
            <pc:docMk/>
            <pc:sldMk cId="928679735" sldId="294"/>
            <ac:cxnSpMk id="20" creationId="{717DD35D-070B-AD02-4405-E0DB40A61DC0}"/>
          </ac:cxnSpMkLst>
        </pc:cxnChg>
        <pc:cxnChg chg="add mod">
          <ac:chgData name="Lonkin Pavel" userId="a804c5789bdb2494" providerId="LiveId" clId="{EBC6B431-54CB-A74A-B8E7-CB3AA857D06D}" dt="2023-09-27T07:18:05.438" v="4205" actId="1035"/>
          <ac:cxnSpMkLst>
            <pc:docMk/>
            <pc:sldMk cId="928679735" sldId="294"/>
            <ac:cxnSpMk id="25" creationId="{12FE03CD-581A-EDD0-C98E-7C58EC89BBD4}"/>
          </ac:cxnSpMkLst>
        </pc:cxnChg>
        <pc:cxnChg chg="add mod">
          <ac:chgData name="Lonkin Pavel" userId="a804c5789bdb2494" providerId="LiveId" clId="{EBC6B431-54CB-A74A-B8E7-CB3AA857D06D}" dt="2023-09-27T07:17:52.063" v="4198" actId="14100"/>
          <ac:cxnSpMkLst>
            <pc:docMk/>
            <pc:sldMk cId="928679735" sldId="294"/>
            <ac:cxnSpMk id="29" creationId="{8740B3E0-3521-4314-1DCA-E661640774CB}"/>
          </ac:cxnSpMkLst>
        </pc:cxnChg>
        <pc:cxnChg chg="mod">
          <ac:chgData name="Lonkin Pavel" userId="a804c5789bdb2494" providerId="LiveId" clId="{EBC6B431-54CB-A74A-B8E7-CB3AA857D06D}" dt="2023-09-27T07:14:54.281" v="4136" actId="14100"/>
          <ac:cxnSpMkLst>
            <pc:docMk/>
            <pc:sldMk cId="928679735" sldId="294"/>
            <ac:cxnSpMk id="33" creationId="{F209A8A0-611A-8909-622B-6DF24F241C6D}"/>
          </ac:cxnSpMkLst>
        </pc:cxnChg>
        <pc:cxnChg chg="del mod">
          <ac:chgData name="Lonkin Pavel" userId="a804c5789bdb2494" providerId="LiveId" clId="{EBC6B431-54CB-A74A-B8E7-CB3AA857D06D}" dt="2023-09-27T07:15:17.961" v="4142" actId="478"/>
          <ac:cxnSpMkLst>
            <pc:docMk/>
            <pc:sldMk cId="928679735" sldId="294"/>
            <ac:cxnSpMk id="45" creationId="{34597AA9-8B13-4782-3FD9-0756542A6BEE}"/>
          </ac:cxnSpMkLst>
        </pc:cxnChg>
      </pc:sldChg>
      <pc:sldChg chg="addSp delSp modSp add mod modAnim">
        <pc:chgData name="Lonkin Pavel" userId="a804c5789bdb2494" providerId="LiveId" clId="{EBC6B431-54CB-A74A-B8E7-CB3AA857D06D}" dt="2023-09-27T13:33:46.018" v="5458"/>
        <pc:sldMkLst>
          <pc:docMk/>
          <pc:sldMk cId="1199811643" sldId="295"/>
        </pc:sldMkLst>
        <pc:spChg chg="add mod">
          <ac:chgData name="Lonkin Pavel" userId="a804c5789bdb2494" providerId="LiveId" clId="{EBC6B431-54CB-A74A-B8E7-CB3AA857D06D}" dt="2023-09-27T13:33:37.539" v="5457" actId="20577"/>
          <ac:spMkLst>
            <pc:docMk/>
            <pc:sldMk cId="1199811643" sldId="295"/>
            <ac:spMk id="2" creationId="{02287EC1-D047-4CE4-2DCA-D8A8E12F81F3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7T07:25:22.885" v="4295" actId="14100"/>
          <ac:spMkLst>
            <pc:docMk/>
            <pc:sldMk cId="1199811643" sldId="295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8" creationId="{0D5E45CA-EF9B-07F9-E068-49014F3E19CE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1" creationId="{AF16316C-20A5-630B-7BE3-7AC3C05D1A11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2" creationId="{C4C48D32-8036-5ED0-1662-8B25AC195C16}"/>
          </ac:spMkLst>
        </pc:spChg>
        <pc:spChg chg="add mod">
          <ac:chgData name="Lonkin Pavel" userId="a804c5789bdb2494" providerId="LiveId" clId="{EBC6B431-54CB-A74A-B8E7-CB3AA857D06D}" dt="2023-09-27T07:25:37.518" v="4298" actId="1076"/>
          <ac:spMkLst>
            <pc:docMk/>
            <pc:sldMk cId="1199811643" sldId="295"/>
            <ac:spMk id="13" creationId="{5E842D7A-A2E7-1F45-CAB1-84FF51F4CEA2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5" creationId="{C0B440AD-7C7D-8227-88B2-C1FED87A1906}"/>
          </ac:spMkLst>
        </pc:spChg>
        <pc:spChg chg="add mod">
          <ac:chgData name="Lonkin Pavel" userId="a804c5789bdb2494" providerId="LiveId" clId="{EBC6B431-54CB-A74A-B8E7-CB3AA857D06D}" dt="2023-09-27T07:54:09.426" v="4523" actId="1076"/>
          <ac:spMkLst>
            <pc:docMk/>
            <pc:sldMk cId="1199811643" sldId="295"/>
            <ac:spMk id="21" creationId="{C7CB62DF-A534-9A85-DA75-4444A92BE32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2" creationId="{BCF0178B-BFEC-E0EC-9CC7-96E445360E95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3" creationId="{3925B5B1-2AAB-35E6-7813-DD7D0C849A4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4" creationId="{68C7D7EE-D710-4073-7A3B-9A84904CBE31}"/>
          </ac:spMkLst>
        </pc:spChg>
        <pc:spChg chg="add mod">
          <ac:chgData name="Lonkin Pavel" userId="a804c5789bdb2494" providerId="LiveId" clId="{EBC6B431-54CB-A74A-B8E7-CB3AA857D06D}" dt="2023-09-27T07:54:11.939" v="4524" actId="1076"/>
          <ac:spMkLst>
            <pc:docMk/>
            <pc:sldMk cId="1199811643" sldId="295"/>
            <ac:spMk id="27" creationId="{72581862-88BF-0AC6-65C6-A513544898B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0" creationId="{D7F7C09F-FEC2-4223-6568-975FB925052B}"/>
          </ac:spMkLst>
        </pc:spChg>
        <pc:spChg chg="add mod">
          <ac:chgData name="Lonkin Pavel" userId="a804c5789bdb2494" providerId="LiveId" clId="{EBC6B431-54CB-A74A-B8E7-CB3AA857D06D}" dt="2023-09-27T07:54:15.335" v="4525" actId="1076"/>
          <ac:spMkLst>
            <pc:docMk/>
            <pc:sldMk cId="1199811643" sldId="295"/>
            <ac:spMk id="31" creationId="{68540D55-039C-5B75-DA47-2BADD1B213BA}"/>
          </ac:spMkLst>
        </pc:spChg>
        <pc:spChg chg="add mod">
          <ac:chgData name="Lonkin Pavel" userId="a804c5789bdb2494" providerId="LiveId" clId="{EBC6B431-54CB-A74A-B8E7-CB3AA857D06D}" dt="2023-09-27T07:54:20.794" v="4526" actId="1076"/>
          <ac:spMkLst>
            <pc:docMk/>
            <pc:sldMk cId="1199811643" sldId="295"/>
            <ac:spMk id="34" creationId="{C7F9A71E-F6E0-57F3-99DE-4FBA1E26D1A4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6" creationId="{F3B4E80B-FA69-6ED3-F231-3F11C05A6F8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8" creationId="{0E301490-90EC-476D-E71F-E38F09DFE316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9" creationId="{FF415515-8B2C-AE0F-325A-F1748244B35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0" creationId="{E489E1D6-8184-1969-3A74-504934DEB86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1" creationId="{F4C22AF7-417B-0D34-E50D-ADCB914B327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2" creationId="{D0F452B5-02C4-24EE-AEB4-9FC67CC57F1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3" creationId="{01E7EBCD-727D-8B73-49A6-1E900A8A65C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4" creationId="{4D503C5C-5E76-6F49-E30B-63089F3BD17F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9" creationId="{3CBC4377-67EB-AC6A-250A-4090BAAAA808}"/>
          </ac:spMkLst>
        </pc:sp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17" creationId="{FF56143D-17D8-6D4D-F07C-A2D4BEFD3287}"/>
          </ac:picMkLst>
        </pc:picChg>
        <pc:picChg chg="add del mod">
          <ac:chgData name="Lonkin Pavel" userId="a804c5789bdb2494" providerId="LiveId" clId="{EBC6B431-54CB-A74A-B8E7-CB3AA857D06D}" dt="2023-09-27T07:47:49.674" v="4506" actId="478"/>
          <ac:picMkLst>
            <pc:docMk/>
            <pc:sldMk cId="1199811643" sldId="295"/>
            <ac:picMk id="19" creationId="{3AEF047D-67F2-1787-DACC-BD0E281E63CC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26" creationId="{1FF981F2-BDFA-862A-792B-48801954CE47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28" creationId="{3F2980B8-11DA-A9B2-1206-3D0009AE5D26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32" creationId="{6B34BDEE-C548-E0BC-2529-B9EED1F6A499}"/>
          </ac:picMkLst>
        </pc:picChg>
        <pc:picChg chg="del">
          <ac:chgData name="Lonkin Pavel" userId="a804c5789bdb2494" providerId="LiveId" clId="{EBC6B431-54CB-A74A-B8E7-CB3AA857D06D}" dt="2023-09-27T07:24:53.618" v="4230" actId="478"/>
          <ac:picMkLst>
            <pc:docMk/>
            <pc:sldMk cId="1199811643" sldId="295"/>
            <ac:picMk id="35" creationId="{57FCEC5E-689A-692A-AFD0-3C3EA5D38353}"/>
          </ac:picMkLst>
        </pc:picChg>
        <pc:picChg chg="del">
          <ac:chgData name="Lonkin Pavel" userId="a804c5789bdb2494" providerId="LiveId" clId="{EBC6B431-54CB-A74A-B8E7-CB3AA857D06D}" dt="2023-09-27T07:24:53.618" v="4230" actId="478"/>
          <ac:picMkLst>
            <pc:docMk/>
            <pc:sldMk cId="1199811643" sldId="295"/>
            <ac:picMk id="37" creationId="{CAAC0D65-BE79-5882-94D1-67B4B8FDC9AE}"/>
          </ac:picMkLst>
        </pc:pic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7" creationId="{214DE3B2-EC33-7F49-BEDE-3EAE917F7562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16" creationId="{B48B8960-0BCA-EBA6-3C5C-51BA936C1C2C}"/>
          </ac:cxnSpMkLst>
        </pc:cxn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0" creationId="{717DD35D-070B-AD02-4405-E0DB40A61DC0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5" creationId="{12FE03CD-581A-EDD0-C98E-7C58EC89BBD4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9" creationId="{8740B3E0-3521-4314-1DCA-E661640774CB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33" creationId="{F209A8A0-611A-8909-622B-6DF24F241C6D}"/>
          </ac:cxnSpMkLst>
        </pc:cxnChg>
      </pc:sldChg>
      <pc:sldChg chg="addSp delSp modSp add mod modAnim">
        <pc:chgData name="Lonkin Pavel" userId="a804c5789bdb2494" providerId="LiveId" clId="{EBC6B431-54CB-A74A-B8E7-CB3AA857D06D}" dt="2023-09-27T12:54:26.073" v="5239" actId="20577"/>
        <pc:sldMkLst>
          <pc:docMk/>
          <pc:sldMk cId="3831643904" sldId="296"/>
        </pc:sldMkLst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" creationId="{FC534236-98F8-7CAF-3165-44A890D7236E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8" creationId="{F103310E-B4D3-E8B4-FC23-E0C64375A717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1" creationId="{FECC3AD9-7C38-3B1B-1DFB-191BC308BC77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3" creationId="{9E2AE271-FE97-CFC6-E0B0-75BA98B5E7DB}"/>
          </ac:spMkLst>
        </pc:spChg>
        <pc:spChg chg="add mod">
          <ac:chgData name="Lonkin Pavel" userId="a804c5789bdb2494" providerId="LiveId" clId="{EBC6B431-54CB-A74A-B8E7-CB3AA857D06D}" dt="2023-09-27T12:54:26.073" v="5239" actId="20577"/>
          <ac:spMkLst>
            <pc:docMk/>
            <pc:sldMk cId="3831643904" sldId="296"/>
            <ac:spMk id="14" creationId="{2321EE6F-FB03-73D4-30D9-979879A07C1D}"/>
          </ac:spMkLst>
        </pc:spChg>
        <pc:spChg chg="add mod">
          <ac:chgData name="Lonkin Pavel" userId="a804c5789bdb2494" providerId="LiveId" clId="{EBC6B431-54CB-A74A-B8E7-CB3AA857D06D}" dt="2023-09-27T12:40:51.097" v="5083" actId="20577"/>
          <ac:spMkLst>
            <pc:docMk/>
            <pc:sldMk cId="3831643904" sldId="296"/>
            <ac:spMk id="16" creationId="{214DC890-7D85-788E-79AC-038DFEFAD744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0" creationId="{D79DE0BE-0230-87EF-264D-6920C0A97FFC}"/>
          </ac:spMkLst>
        </pc:spChg>
        <pc:spChg chg="add mod">
          <ac:chgData name="Lonkin Pavel" userId="a804c5789bdb2494" providerId="LiveId" clId="{EBC6B431-54CB-A74A-B8E7-CB3AA857D06D}" dt="2023-09-27T12:41:19.436" v="5176" actId="20577"/>
          <ac:spMkLst>
            <pc:docMk/>
            <pc:sldMk cId="3831643904" sldId="296"/>
            <ac:spMk id="21" creationId="{908208B3-0F10-D483-0DCD-76F89DACDD55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3" creationId="{2507E7B5-E4CF-742E-212E-4FD44D6793CA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4" creationId="{310DD14C-04DE-6F48-E811-8CC992ABA0E5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6" creationId="{540BDE80-3990-A7EB-E694-AD222F375E3A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7" creationId="{A28D48A9-0640-0DA3-2116-E7640B70FE9F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4" creationId="{9328A6F4-823C-5DD4-E871-D6A1C335C8AD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5" creationId="{54875995-0473-C7F1-9A3B-09BE55D42D24}"/>
          </ac:spMkLst>
        </pc:spChg>
        <pc:picChg chg="del">
          <ac:chgData name="Lonkin Pavel" userId="a804c5789bdb2494" providerId="LiveId" clId="{EBC6B431-54CB-A74A-B8E7-CB3AA857D06D}" dt="2023-09-27T12:39:46.348" v="4958" actId="478"/>
          <ac:picMkLst>
            <pc:docMk/>
            <pc:sldMk cId="3831643904" sldId="296"/>
            <ac:picMk id="7" creationId="{2C2FA22A-E21D-8944-10DA-3308169F4592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15" creationId="{876EED14-C3EA-E9C0-123A-4589F02C8B5A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17" creationId="{01290A83-96AA-24FB-7DC1-95D57596B79B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22" creationId="{1C155AB5-188F-21C1-63F6-B4405A18EFE7}"/>
          </ac:picMkLst>
        </pc:pic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18" creationId="{4F927072-2C3E-DC89-FE54-6B283AFDCDE9}"/>
          </ac:cxnSpMkLst>
        </pc:cxn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19" creationId="{A04EEBB0-931A-EA8C-35A7-F54584F9D0D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0754E-8512-584D-8DD6-778428AC6F11}" type="datetimeFigureOut">
              <a:rPr lang="es-ES" smtClean="0"/>
              <a:t>27/9/23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BC10-20F3-DB4E-BDC4-A268E8D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/>
              <a:t>почему </a:t>
            </a:r>
            <a:r>
              <a:rPr lang="en-US" dirty="0"/>
              <a:t>tea talk?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Hotfixes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15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E01D-3A34-6F5A-AF0D-07770AA63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BB34E-5E7F-3CBD-2A07-3B89E0BC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12050-AF77-23E8-0082-6533D024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ABE55-93B5-FEBA-403C-D30ED3C5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D6CE2-4316-23DD-7493-B4D0086B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2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7C1C-CBE3-DAAF-56E0-A53BEB8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5FFA8-ABBB-7632-AF26-0A02FDE5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31811-CE72-C121-D658-7449C0B7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317F5-3866-F5E9-A35E-BB2F7D28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A3A63-27FD-205F-FB14-1218BB1E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0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F63E0-96A8-A6FA-4579-B46900A9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7ECC77-5298-0487-6D69-136998C0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8FB2C-DA85-883F-EBCD-63094B90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86B48-6E6B-4351-57FF-5E37E731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CE89-E8E8-37EB-98C7-2EE23383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5E922-B177-C2A5-3E80-6038AC13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0ED3-A9AF-8AB7-58B0-B62B91F2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54072-39E9-A503-0379-FDD5D7F5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26F55-0F83-9E1B-F100-4943800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C9678-64D9-97ED-43A1-78BD495B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5C549-9553-8BA5-33F7-77004B02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2D5D9-8700-92C6-32C7-F2564A5D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64EE9-1E49-A0E2-5A6A-E758F255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19898-9CEC-FD81-89D1-C7AB6B53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E7515-7E35-9E51-6B93-AB4C3739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5DD42-132F-2AD9-4A02-E514BF1D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B62B-A77F-1ADE-DE2A-0A91A342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0C486-B4A5-8077-47BB-AD8EBA7E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5CC55-186E-1B27-DD47-7BF5FDE2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82C9E-8EDB-057E-F6E7-7B989DA9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33CAF-141A-FD26-664C-53C5E469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2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FBEA-CB11-67DC-02A7-A8098873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BC28-1611-F351-D5D1-E45DF3E1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2176E-3BAB-C7E8-D28C-7ECD753B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E4249C-297C-A73C-0AEF-F0635479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AE2D0C-FE34-D192-F790-CD418170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0FD21-0838-D7CB-9FC9-F61306B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9803E0-E8A1-6012-BFFB-5D142AB5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18486F-7C7F-C5D1-DD43-C0AE5D71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EEFA-8576-7E7B-A391-ECB6D26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6566C-CF6F-A971-FBE7-B10C9A4B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3CC233-3E91-C050-0767-7EC2BF17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339AC-AC52-8764-756A-353F903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77425F-630E-A660-C978-921196D7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8993D9-A383-3875-7C0C-C1722965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2E75E-D83E-8A39-82BB-C4B1340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4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B6AEE-8743-527B-0FD6-B96F1D92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113B-EC84-3290-BE23-5659AE35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69DC0-7ECA-978C-3560-6B5DF90F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6EF8EF-3998-7726-C167-A9C11368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D6701-79EA-AD7A-D33C-F9CE2527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5B37F-5EC8-9AF1-AEFD-1E7B303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06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13F5-75F8-278B-02A4-78AED6FB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577BF-09C5-F8FC-0907-D0106AA4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75E95-6AE6-A82F-7F70-27667873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D75DD-05D0-B84D-05D9-EA44E7E4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9469A-E1A2-BF75-2ADF-A8071058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C036F0-F4AA-CB83-B41B-3FAF91E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4CE17-68E3-D6AD-19B3-920CDFE4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5B0F6-602D-E4C2-FAE5-0D92FF34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F26F4-E097-AE9A-AB67-0E586FD9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CB2D-CFE6-DA42-8A4A-3BA425D374D8}" type="datetimeFigureOut">
              <a:rPr lang="es-ES" smtClean="0"/>
              <a:t>27/9/23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4D251-4934-6BF8-A4F3-E820E04E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D91DD-9725-6E64-C459-08E8339E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3C57596F-B622-7D25-917F-8E2F481D4DE8}"/>
              </a:ext>
            </a:extLst>
          </p:cNvPr>
          <p:cNvSpPr txBox="1"/>
          <p:nvPr/>
        </p:nvSpPr>
        <p:spPr>
          <a:xfrm>
            <a:off x="2192337" y="2056697"/>
            <a:ext cx="7977155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6000" dirty="0">
                <a:latin typeface="Jost SemiBold"/>
                <a:ea typeface="Jost SemiBold"/>
                <a:cs typeface="Jost SemiBold"/>
                <a:sym typeface="Jost SemiBold"/>
              </a:rPr>
              <a:t>Управляемся с ветками</a:t>
            </a:r>
            <a:endParaRPr sz="6000" dirty="0"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AC4A4BD9-8FBF-998F-B609-2CBE0F7B8571}"/>
              </a:ext>
            </a:extLst>
          </p:cNvPr>
          <p:cNvSpPr txBox="1"/>
          <p:nvPr/>
        </p:nvSpPr>
        <p:spPr>
          <a:xfrm>
            <a:off x="2266027" y="2926917"/>
            <a:ext cx="8501672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Jost SemiBold"/>
                <a:sym typeface="Jost SemiBold"/>
              </a:rPr>
              <a:t>trunk-based vs git flow vs etc</a:t>
            </a:r>
            <a:endParaRPr sz="5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Простая разработка в </a:t>
            </a:r>
            <a:r>
              <a:rPr lang="en-US" sz="5400" b="1" dirty="0">
                <a:latin typeface="Jost SemiBold"/>
              </a:rPr>
              <a:t>main</a:t>
            </a:r>
            <a:endParaRPr lang="es-ES" sz="5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DDFD4E-7E06-0135-D05A-E40A1C0DCAA2}"/>
              </a:ext>
            </a:extLst>
          </p:cNvPr>
          <p:cNvSpPr txBox="1"/>
          <p:nvPr/>
        </p:nvSpPr>
        <p:spPr>
          <a:xfrm>
            <a:off x="1957642" y="1504085"/>
            <a:ext cx="3364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Пушить в мастер это зло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DCE095-6EB6-1B3F-5B79-AE5F5CD6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9951" y="1582127"/>
            <a:ext cx="301858" cy="30185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A677245-7547-674A-B355-CB513D3230BA}"/>
              </a:ext>
            </a:extLst>
          </p:cNvPr>
          <p:cNvSpPr txBox="1"/>
          <p:nvPr/>
        </p:nvSpPr>
        <p:spPr>
          <a:xfrm>
            <a:off x="1957642" y="1990334"/>
            <a:ext cx="711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А как запустить валидацию перед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мержем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в мастер?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5A54277-4032-206E-3D57-F4EA819D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9951" y="2068376"/>
            <a:ext cx="301858" cy="30185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F11B11F-A52B-FBB4-356C-E20DBF7CE2F0}"/>
              </a:ext>
            </a:extLst>
          </p:cNvPr>
          <p:cNvSpPr txBox="1"/>
          <p:nvPr/>
        </p:nvSpPr>
        <p:spPr>
          <a:xfrm>
            <a:off x="1957642" y="2472859"/>
            <a:ext cx="952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А что делать с разными версиями софта? Как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деливерить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фиксы багов?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746D508-94A6-2CD9-6A78-5D74E76B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9951" y="2550901"/>
            <a:ext cx="301858" cy="30185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AE7A053-6D84-5CFA-97FF-FE47A94A3693}"/>
              </a:ext>
            </a:extLst>
          </p:cNvPr>
          <p:cNvCxnSpPr/>
          <p:nvPr/>
        </p:nvCxnSpPr>
        <p:spPr>
          <a:xfrm>
            <a:off x="1244486" y="4681277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CAD46F-46FE-75BE-4ECA-24670EC92258}"/>
              </a:ext>
            </a:extLst>
          </p:cNvPr>
          <p:cNvSpPr txBox="1"/>
          <p:nvPr/>
        </p:nvSpPr>
        <p:spPr>
          <a:xfrm>
            <a:off x="10721798" y="480827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B5CD787-22BD-4971-5F01-C72821764A2B}"/>
              </a:ext>
            </a:extLst>
          </p:cNvPr>
          <p:cNvSpPr/>
          <p:nvPr/>
        </p:nvSpPr>
        <p:spPr>
          <a:xfrm>
            <a:off x="2001809" y="451754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CE2E98E-8385-2C12-172E-7A358DE8F77B}"/>
              </a:ext>
            </a:extLst>
          </p:cNvPr>
          <p:cNvSpPr/>
          <p:nvPr/>
        </p:nvSpPr>
        <p:spPr>
          <a:xfrm>
            <a:off x="2748622" y="45135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5692D08-8C65-3364-209D-8E75F9B897D7}"/>
              </a:ext>
            </a:extLst>
          </p:cNvPr>
          <p:cNvSpPr/>
          <p:nvPr/>
        </p:nvSpPr>
        <p:spPr>
          <a:xfrm>
            <a:off x="3495435" y="45135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75458AF-8499-3A09-5ECC-F27C8582F26B}"/>
              </a:ext>
            </a:extLst>
          </p:cNvPr>
          <p:cNvSpPr/>
          <p:nvPr/>
        </p:nvSpPr>
        <p:spPr>
          <a:xfrm>
            <a:off x="4242248" y="45135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30DD585-F75D-5B20-A1D9-56E0611F0CD0}"/>
              </a:ext>
            </a:extLst>
          </p:cNvPr>
          <p:cNvSpPr/>
          <p:nvPr/>
        </p:nvSpPr>
        <p:spPr>
          <a:xfrm>
            <a:off x="4989061" y="4513549"/>
            <a:ext cx="388883" cy="384502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46BC70B-29A2-EA2B-6B02-AF04CA77C9CB}"/>
              </a:ext>
            </a:extLst>
          </p:cNvPr>
          <p:cNvSpPr/>
          <p:nvPr/>
        </p:nvSpPr>
        <p:spPr>
          <a:xfrm>
            <a:off x="5735874" y="4506072"/>
            <a:ext cx="388883" cy="384502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C2BE10-7B08-64F9-4D8A-E725D3C329F2}"/>
              </a:ext>
            </a:extLst>
          </p:cNvPr>
          <p:cNvSpPr/>
          <p:nvPr/>
        </p:nvSpPr>
        <p:spPr>
          <a:xfrm>
            <a:off x="6482687" y="4488522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EBC4C0-2B1D-BAEE-DB2C-28CDB0D0BD00}"/>
              </a:ext>
            </a:extLst>
          </p:cNvPr>
          <p:cNvSpPr/>
          <p:nvPr/>
        </p:nvSpPr>
        <p:spPr>
          <a:xfrm>
            <a:off x="7229500" y="4488522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pic>
        <p:nvPicPr>
          <p:cNvPr id="26" name="Imagen 25" descr="Forma&#10;&#10;Descripción generada automáticamente con confianza baja">
            <a:extLst>
              <a:ext uri="{FF2B5EF4-FFF2-40B4-BE49-F238E27FC236}">
                <a16:creationId xmlns:a16="http://schemas.microsoft.com/office/drawing/2014/main" id="{FBDC475D-59CE-FD2C-F9FB-4A286B87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272" y="5020135"/>
            <a:ext cx="276148" cy="27614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92418ADB-29D8-95AA-A626-8FB940B85A8F}"/>
              </a:ext>
            </a:extLst>
          </p:cNvPr>
          <p:cNvSpPr txBox="1"/>
          <p:nvPr/>
        </p:nvSpPr>
        <p:spPr>
          <a:xfrm>
            <a:off x="4110689" y="489057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1.0.0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E620CB-4FA3-E750-5D46-DBBBC3D2FB24}"/>
              </a:ext>
            </a:extLst>
          </p:cNvPr>
          <p:cNvSpPr txBox="1"/>
          <p:nvPr/>
        </p:nvSpPr>
        <p:spPr>
          <a:xfrm>
            <a:off x="2024181" y="5635140"/>
            <a:ext cx="7812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Как </a:t>
            </a:r>
            <a:r>
              <a:rPr lang="ru-RU" sz="4000" dirty="0" err="1">
                <a:solidFill>
                  <a:srgbClr val="C00000"/>
                </a:solidFill>
                <a:latin typeface="Jost SemiBold"/>
                <a:cs typeface="+mj-cs"/>
              </a:rPr>
              <a:t>пофиксить</a:t>
            </a:r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 багу в версии 1.0.0?</a:t>
            </a:r>
            <a:endParaRPr lang="es-E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4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 descr="Forma&#10;&#10;Descripción generada automáticamente con confianza baja">
            <a:extLst>
              <a:ext uri="{FF2B5EF4-FFF2-40B4-BE49-F238E27FC236}">
                <a16:creationId xmlns:a16="http://schemas.microsoft.com/office/drawing/2014/main" id="{C7657DA3-2F77-C2BD-97C0-D0280B55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0230" y="3109292"/>
            <a:ext cx="695207" cy="695207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361DE533-0FA0-1D9B-7649-DBB58EC0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3649" y="4841961"/>
            <a:ext cx="848368" cy="848368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012E5C2-954A-1040-05D1-411E15057879}"/>
              </a:ext>
            </a:extLst>
          </p:cNvPr>
          <p:cNvSpPr txBox="1"/>
          <p:nvPr/>
        </p:nvSpPr>
        <p:spPr>
          <a:xfrm>
            <a:off x="1635970" y="373852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EB1B1A-3893-8193-DE14-61692EFBACB3}"/>
              </a:ext>
            </a:extLst>
          </p:cNvPr>
          <p:cNvSpPr txBox="1"/>
          <p:nvPr/>
        </p:nvSpPr>
        <p:spPr>
          <a:xfrm>
            <a:off x="1635969" y="556872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1D4999"/>
                </a:solidFill>
                <a:latin typeface="Jost SemiBold"/>
                <a:cs typeface="+mj-cs"/>
              </a:rPr>
              <a:t>Борис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319B67-E7D8-8016-3019-7C80490CA682}"/>
              </a:ext>
            </a:extLst>
          </p:cNvPr>
          <p:cNvSpPr txBox="1"/>
          <p:nvPr/>
        </p:nvSpPr>
        <p:spPr>
          <a:xfrm>
            <a:off x="3092039" y="3049911"/>
            <a:ext cx="506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checkout -b feature/</a:t>
            </a:r>
            <a:r>
              <a:rPr lang="en-US" sz="2400" dirty="0" err="1">
                <a:solidFill>
                  <a:srgbClr val="4A8422"/>
                </a:solidFill>
                <a:latin typeface="Jost SemiBold"/>
                <a:cs typeface="+mj-cs"/>
              </a:rPr>
              <a:t>alice</a:t>
            </a:r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828D934-F2C2-69A4-A3F1-AB9E6D5C73C5}"/>
              </a:ext>
            </a:extLst>
          </p:cNvPr>
          <p:cNvSpPr txBox="1"/>
          <p:nvPr/>
        </p:nvSpPr>
        <p:spPr>
          <a:xfrm>
            <a:off x="3092039" y="3449447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D16895-F05C-CFF8-13C4-C5E9A11FF5CA}"/>
              </a:ext>
            </a:extLst>
          </p:cNvPr>
          <p:cNvSpPr txBox="1"/>
          <p:nvPr/>
        </p:nvSpPr>
        <p:spPr>
          <a:xfrm>
            <a:off x="3055087" y="4930909"/>
            <a:ext cx="511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checkout -b feature/</a:t>
            </a:r>
            <a:r>
              <a:rPr lang="en-US" sz="2400" dirty="0" err="1">
                <a:solidFill>
                  <a:srgbClr val="1D4999"/>
                </a:solidFill>
                <a:latin typeface="Jost SemiBold"/>
                <a:cs typeface="+mj-cs"/>
              </a:rPr>
              <a:t>boris</a:t>
            </a:r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EFA3A14-D5D6-86BD-ECAB-8089884845DB}"/>
              </a:ext>
            </a:extLst>
          </p:cNvPr>
          <p:cNvSpPr txBox="1"/>
          <p:nvPr/>
        </p:nvSpPr>
        <p:spPr>
          <a:xfrm>
            <a:off x="3055087" y="5361397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E8DF2E-45FF-039D-B187-011537F56FCD}"/>
              </a:ext>
            </a:extLst>
          </p:cNvPr>
          <p:cNvSpPr txBox="1"/>
          <p:nvPr/>
        </p:nvSpPr>
        <p:spPr>
          <a:xfrm>
            <a:off x="3092039" y="3848983"/>
            <a:ext cx="499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push origin feature/</a:t>
            </a:r>
            <a:r>
              <a:rPr lang="en-US" sz="2400" dirty="0" err="1">
                <a:solidFill>
                  <a:srgbClr val="4A8422"/>
                </a:solidFill>
                <a:latin typeface="Jost SemiBold"/>
                <a:cs typeface="+mj-cs"/>
              </a:rPr>
              <a:t>alice</a:t>
            </a:r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99C63-2232-E714-9467-145DABCC2593}"/>
              </a:ext>
            </a:extLst>
          </p:cNvPr>
          <p:cNvSpPr txBox="1"/>
          <p:nvPr/>
        </p:nvSpPr>
        <p:spPr>
          <a:xfrm>
            <a:off x="3092039" y="4248519"/>
            <a:ext cx="469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send Merge Request or Pull Request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56A719-C693-D4C7-88D9-6D89456AD919}"/>
              </a:ext>
            </a:extLst>
          </p:cNvPr>
          <p:cNvSpPr txBox="1"/>
          <p:nvPr/>
        </p:nvSpPr>
        <p:spPr>
          <a:xfrm>
            <a:off x="3055087" y="5791885"/>
            <a:ext cx="505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push origin feature/</a:t>
            </a:r>
            <a:r>
              <a:rPr lang="en-US" sz="2400" dirty="0" err="1">
                <a:solidFill>
                  <a:srgbClr val="1D4999"/>
                </a:solidFill>
                <a:latin typeface="Jost SemiBold"/>
                <a:cs typeface="+mj-cs"/>
              </a:rPr>
              <a:t>boris</a:t>
            </a:r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29055A-4869-7E43-D0C9-0E317B925E70}"/>
              </a:ext>
            </a:extLst>
          </p:cNvPr>
          <p:cNvSpPr txBox="1"/>
          <p:nvPr/>
        </p:nvSpPr>
        <p:spPr>
          <a:xfrm>
            <a:off x="3055087" y="6222373"/>
            <a:ext cx="469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send Merge Request or Pull Request</a:t>
            </a:r>
            <a:endParaRPr lang="es-ES" sz="2400" dirty="0">
              <a:solidFill>
                <a:srgbClr val="1D4999"/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03927AF-9110-7D38-9409-14FB68D65DF4}"/>
              </a:ext>
            </a:extLst>
          </p:cNvPr>
          <p:cNvCxnSpPr>
            <a:cxnSpLocks/>
          </p:cNvCxnSpPr>
          <p:nvPr/>
        </p:nvCxnSpPr>
        <p:spPr>
          <a:xfrm>
            <a:off x="4920096" y="2199062"/>
            <a:ext cx="1451295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CFF208-65CB-126A-1FA5-F21FA4F033A5}"/>
              </a:ext>
            </a:extLst>
          </p:cNvPr>
          <p:cNvCxnSpPr>
            <a:cxnSpLocks/>
          </p:cNvCxnSpPr>
          <p:nvPr/>
        </p:nvCxnSpPr>
        <p:spPr>
          <a:xfrm>
            <a:off x="4656083" y="1484599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353A41C-4399-EBB6-52AD-49B7BC499079}"/>
              </a:ext>
            </a:extLst>
          </p:cNvPr>
          <p:cNvCxnSpPr>
            <a:cxnSpLocks/>
          </p:cNvCxnSpPr>
          <p:nvPr/>
        </p:nvCxnSpPr>
        <p:spPr>
          <a:xfrm flipH="1">
            <a:off x="6350371" y="1509122"/>
            <a:ext cx="285033" cy="6899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2025883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2016504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4C4A2E3-34E7-A4FC-1000-324D6E099FD8}"/>
              </a:ext>
            </a:extLst>
          </p:cNvPr>
          <p:cNvCxnSpPr>
            <a:cxnSpLocks/>
          </p:cNvCxnSpPr>
          <p:nvPr/>
        </p:nvCxnSpPr>
        <p:spPr>
          <a:xfrm>
            <a:off x="7135274" y="2206199"/>
            <a:ext cx="1451295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3CC3D6A-1DA9-084B-9894-DC8F59B667D9}"/>
              </a:ext>
            </a:extLst>
          </p:cNvPr>
          <p:cNvCxnSpPr>
            <a:cxnSpLocks/>
          </p:cNvCxnSpPr>
          <p:nvPr/>
        </p:nvCxnSpPr>
        <p:spPr>
          <a:xfrm>
            <a:off x="6871261" y="1491736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2A863B-4BD6-FFD7-8335-D67493BA89B4}"/>
              </a:ext>
            </a:extLst>
          </p:cNvPr>
          <p:cNvCxnSpPr>
            <a:cxnSpLocks/>
          </p:cNvCxnSpPr>
          <p:nvPr/>
        </p:nvCxnSpPr>
        <p:spPr>
          <a:xfrm flipH="1">
            <a:off x="8565549" y="1516259"/>
            <a:ext cx="285033" cy="6899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717A85E-028D-0A70-A775-AD76EAA02797}"/>
              </a:ext>
            </a:extLst>
          </p:cNvPr>
          <p:cNvSpPr/>
          <p:nvPr/>
        </p:nvSpPr>
        <p:spPr>
          <a:xfrm>
            <a:off x="7329328" y="2033020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9880D0E-DC29-2667-D3E3-874567935CF4}"/>
              </a:ext>
            </a:extLst>
          </p:cNvPr>
          <p:cNvSpPr/>
          <p:nvPr/>
        </p:nvSpPr>
        <p:spPr>
          <a:xfrm>
            <a:off x="8044659" y="2023641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DC63E4F-8979-3F5F-6C92-0E4B924E96E0}"/>
              </a:ext>
            </a:extLst>
          </p:cNvPr>
          <p:cNvSpPr txBox="1"/>
          <p:nvPr/>
        </p:nvSpPr>
        <p:spPr>
          <a:xfrm>
            <a:off x="4834065" y="2391896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alice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-feature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0B6FA8-79BC-317A-FD6A-429663AF08EE}"/>
              </a:ext>
            </a:extLst>
          </p:cNvPr>
          <p:cNvSpPr txBox="1"/>
          <p:nvPr/>
        </p:nvSpPr>
        <p:spPr>
          <a:xfrm>
            <a:off x="7013777" y="2396656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boris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-feature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3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7" grpId="0"/>
      <p:bldP spid="8" grpId="0"/>
      <p:bldP spid="11" grpId="0"/>
      <p:bldP spid="12" grpId="0"/>
      <p:bldP spid="23" grpId="0" animBg="1"/>
      <p:bldP spid="24" grpId="0" animBg="1"/>
      <p:bldP spid="28" grpId="0" animBg="1"/>
      <p:bldP spid="29" grpId="0" animBg="1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 descr="Forma&#10;&#10;Descripción generada automáticamente con confianza baja">
            <a:extLst>
              <a:ext uri="{FF2B5EF4-FFF2-40B4-BE49-F238E27FC236}">
                <a16:creationId xmlns:a16="http://schemas.microsoft.com/office/drawing/2014/main" id="{C7657DA3-2F77-C2BD-97C0-D0280B55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0230" y="3109292"/>
            <a:ext cx="695207" cy="695207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361DE533-0FA0-1D9B-7649-DBB58EC0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3649" y="4841961"/>
            <a:ext cx="848368" cy="848368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012E5C2-954A-1040-05D1-411E15057879}"/>
              </a:ext>
            </a:extLst>
          </p:cNvPr>
          <p:cNvSpPr txBox="1"/>
          <p:nvPr/>
        </p:nvSpPr>
        <p:spPr>
          <a:xfrm>
            <a:off x="1635970" y="373852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EB1B1A-3893-8193-DE14-61692EFBACB3}"/>
              </a:ext>
            </a:extLst>
          </p:cNvPr>
          <p:cNvSpPr txBox="1"/>
          <p:nvPr/>
        </p:nvSpPr>
        <p:spPr>
          <a:xfrm>
            <a:off x="1635969" y="556872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1D4999"/>
                </a:solidFill>
                <a:latin typeface="Jost SemiBold"/>
                <a:cs typeface="+mj-cs"/>
              </a:rPr>
              <a:t>Борис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319B67-E7D8-8016-3019-7C80490CA682}"/>
              </a:ext>
            </a:extLst>
          </p:cNvPr>
          <p:cNvSpPr txBox="1"/>
          <p:nvPr/>
        </p:nvSpPr>
        <p:spPr>
          <a:xfrm>
            <a:off x="3092039" y="3049911"/>
            <a:ext cx="506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checkout -b feature/</a:t>
            </a:r>
            <a:r>
              <a:rPr lang="en-US" sz="2400" dirty="0" err="1">
                <a:solidFill>
                  <a:srgbClr val="4A8422"/>
                </a:solidFill>
                <a:latin typeface="Jost SemiBold"/>
                <a:cs typeface="+mj-cs"/>
              </a:rPr>
              <a:t>alice</a:t>
            </a:r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828D934-F2C2-69A4-A3F1-AB9E6D5C73C5}"/>
              </a:ext>
            </a:extLst>
          </p:cNvPr>
          <p:cNvSpPr txBox="1"/>
          <p:nvPr/>
        </p:nvSpPr>
        <p:spPr>
          <a:xfrm>
            <a:off x="3092039" y="3449447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D16895-F05C-CFF8-13C4-C5E9A11FF5CA}"/>
              </a:ext>
            </a:extLst>
          </p:cNvPr>
          <p:cNvSpPr txBox="1"/>
          <p:nvPr/>
        </p:nvSpPr>
        <p:spPr>
          <a:xfrm>
            <a:off x="3055087" y="4930909"/>
            <a:ext cx="511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checkout -b feature/</a:t>
            </a:r>
            <a:r>
              <a:rPr lang="en-US" sz="2400" dirty="0" err="1">
                <a:solidFill>
                  <a:srgbClr val="1D4999"/>
                </a:solidFill>
                <a:latin typeface="Jost SemiBold"/>
                <a:cs typeface="+mj-cs"/>
              </a:rPr>
              <a:t>boris</a:t>
            </a:r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EFA3A14-D5D6-86BD-ECAB-8089884845DB}"/>
              </a:ext>
            </a:extLst>
          </p:cNvPr>
          <p:cNvSpPr txBox="1"/>
          <p:nvPr/>
        </p:nvSpPr>
        <p:spPr>
          <a:xfrm>
            <a:off x="3055087" y="5361397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E8DF2E-45FF-039D-B187-011537F56FCD}"/>
              </a:ext>
            </a:extLst>
          </p:cNvPr>
          <p:cNvSpPr txBox="1"/>
          <p:nvPr/>
        </p:nvSpPr>
        <p:spPr>
          <a:xfrm>
            <a:off x="3092039" y="3848983"/>
            <a:ext cx="499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push origin feature/</a:t>
            </a:r>
            <a:r>
              <a:rPr lang="en-US" sz="2400" dirty="0" err="1">
                <a:solidFill>
                  <a:srgbClr val="4A8422"/>
                </a:solidFill>
                <a:latin typeface="Jost SemiBold"/>
                <a:cs typeface="+mj-cs"/>
              </a:rPr>
              <a:t>alice</a:t>
            </a:r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99C63-2232-E714-9467-145DABCC2593}"/>
              </a:ext>
            </a:extLst>
          </p:cNvPr>
          <p:cNvSpPr txBox="1"/>
          <p:nvPr/>
        </p:nvSpPr>
        <p:spPr>
          <a:xfrm>
            <a:off x="3092039" y="4248519"/>
            <a:ext cx="469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send Merge Request or Pull Request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56A719-C693-D4C7-88D9-6D89456AD919}"/>
              </a:ext>
            </a:extLst>
          </p:cNvPr>
          <p:cNvSpPr txBox="1"/>
          <p:nvPr/>
        </p:nvSpPr>
        <p:spPr>
          <a:xfrm>
            <a:off x="3055087" y="5791885"/>
            <a:ext cx="505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push origin feature/</a:t>
            </a:r>
            <a:r>
              <a:rPr lang="en-US" sz="2400" dirty="0" err="1">
                <a:solidFill>
                  <a:srgbClr val="1D4999"/>
                </a:solidFill>
                <a:latin typeface="Jost SemiBold"/>
                <a:cs typeface="+mj-cs"/>
              </a:rPr>
              <a:t>boris</a:t>
            </a:r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29055A-4869-7E43-D0C9-0E317B925E70}"/>
              </a:ext>
            </a:extLst>
          </p:cNvPr>
          <p:cNvSpPr txBox="1"/>
          <p:nvPr/>
        </p:nvSpPr>
        <p:spPr>
          <a:xfrm>
            <a:off x="3055087" y="6222373"/>
            <a:ext cx="469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send Merge Request or Pull Request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300670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291291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717A85E-028D-0A70-A775-AD76EAA02797}"/>
              </a:ext>
            </a:extLst>
          </p:cNvPr>
          <p:cNvSpPr/>
          <p:nvPr/>
        </p:nvSpPr>
        <p:spPr>
          <a:xfrm>
            <a:off x="7329328" y="1307807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9880D0E-DC29-2667-D3E3-874567935CF4}"/>
              </a:ext>
            </a:extLst>
          </p:cNvPr>
          <p:cNvSpPr/>
          <p:nvPr/>
        </p:nvSpPr>
        <p:spPr>
          <a:xfrm>
            <a:off x="8044659" y="1298428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86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300670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291291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717A85E-028D-0A70-A775-AD76EAA02797}"/>
              </a:ext>
            </a:extLst>
          </p:cNvPr>
          <p:cNvSpPr/>
          <p:nvPr/>
        </p:nvSpPr>
        <p:spPr>
          <a:xfrm>
            <a:off x="7329328" y="1307807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9880D0E-DC29-2667-D3E3-874567935CF4}"/>
              </a:ext>
            </a:extLst>
          </p:cNvPr>
          <p:cNvSpPr/>
          <p:nvPr/>
        </p:nvSpPr>
        <p:spPr>
          <a:xfrm>
            <a:off x="8044659" y="1298428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21E0B3B-0C41-04D0-3270-B11B442C3589}"/>
              </a:ext>
            </a:extLst>
          </p:cNvPr>
          <p:cNvCxnSpPr>
            <a:cxnSpLocks/>
          </p:cNvCxnSpPr>
          <p:nvPr/>
        </p:nvCxnSpPr>
        <p:spPr>
          <a:xfrm>
            <a:off x="7057288" y="2199062"/>
            <a:ext cx="3991013" cy="9693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55619B7-7830-CBA7-810F-1231D2A40E24}"/>
              </a:ext>
            </a:extLst>
          </p:cNvPr>
          <p:cNvCxnSpPr>
            <a:cxnSpLocks/>
          </p:cNvCxnSpPr>
          <p:nvPr/>
        </p:nvCxnSpPr>
        <p:spPr>
          <a:xfrm>
            <a:off x="6793275" y="1484599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6812A6-B2F8-3DC6-0795-1FC10BF84214}"/>
              </a:ext>
            </a:extLst>
          </p:cNvPr>
          <p:cNvSpPr txBox="1"/>
          <p:nvPr/>
        </p:nvSpPr>
        <p:spPr>
          <a:xfrm>
            <a:off x="10645311" y="2257995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release/2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5377706" y="2883372"/>
            <a:ext cx="5670595" cy="827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1500058"/>
            <a:ext cx="615060" cy="1409302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79DE0BE-0230-87EF-264D-6920C0A97FFC}"/>
              </a:ext>
            </a:extLst>
          </p:cNvPr>
          <p:cNvSpPr txBox="1"/>
          <p:nvPr/>
        </p:nvSpPr>
        <p:spPr>
          <a:xfrm>
            <a:off x="10666331" y="2961910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0BDE80-3990-A7EB-E694-AD222F375E3A}"/>
              </a:ext>
            </a:extLst>
          </p:cNvPr>
          <p:cNvSpPr/>
          <p:nvPr/>
        </p:nvSpPr>
        <p:spPr>
          <a:xfrm>
            <a:off x="5603883" y="2691121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8D48A9-0640-0DA3-2116-E7640B70FE9F}"/>
              </a:ext>
            </a:extLst>
          </p:cNvPr>
          <p:cNvSpPr/>
          <p:nvPr/>
        </p:nvSpPr>
        <p:spPr>
          <a:xfrm>
            <a:off x="6448303" y="2691121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05A2EB3-3204-DEFB-8DBA-7045372436FA}"/>
              </a:ext>
            </a:extLst>
          </p:cNvPr>
          <p:cNvSpPr txBox="1"/>
          <p:nvPr/>
        </p:nvSpPr>
        <p:spPr>
          <a:xfrm>
            <a:off x="5364449" y="23041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 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96B6AF-66F7-0C1F-F6CC-4B36A0D9CF1D}"/>
              </a:ext>
            </a:extLst>
          </p:cNvPr>
          <p:cNvSpPr txBox="1"/>
          <p:nvPr/>
        </p:nvSpPr>
        <p:spPr>
          <a:xfrm>
            <a:off x="6218364" y="231068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 2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E73CE2-72F6-4771-1F71-B9C5AD9EAEEB}"/>
              </a:ext>
            </a:extLst>
          </p:cNvPr>
          <p:cNvSpPr/>
          <p:nvPr/>
        </p:nvSpPr>
        <p:spPr>
          <a:xfrm>
            <a:off x="7332787" y="2023209"/>
            <a:ext cx="388883" cy="38450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D2459F3-DF8F-FDE0-88B3-B56F6CBB7B3C}"/>
              </a:ext>
            </a:extLst>
          </p:cNvPr>
          <p:cNvSpPr/>
          <p:nvPr/>
        </p:nvSpPr>
        <p:spPr>
          <a:xfrm>
            <a:off x="8177207" y="2023209"/>
            <a:ext cx="388883" cy="38450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B2EA89-4D90-7019-F887-76653BE92D91}"/>
              </a:ext>
            </a:extLst>
          </p:cNvPr>
          <p:cNvSpPr txBox="1"/>
          <p:nvPr/>
        </p:nvSpPr>
        <p:spPr>
          <a:xfrm>
            <a:off x="7093353" y="163624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 3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E2445F-6B76-E24A-1C1E-E43D14E518EF}"/>
              </a:ext>
            </a:extLst>
          </p:cNvPr>
          <p:cNvSpPr txBox="1"/>
          <p:nvPr/>
        </p:nvSpPr>
        <p:spPr>
          <a:xfrm>
            <a:off x="7947268" y="164277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 4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49A5963-6A53-0A8F-70FE-A9C803A76B0D}"/>
              </a:ext>
            </a:extLst>
          </p:cNvPr>
          <p:cNvSpPr txBox="1"/>
          <p:nvPr/>
        </p:nvSpPr>
        <p:spPr>
          <a:xfrm>
            <a:off x="1035832" y="4829248"/>
            <a:ext cx="10239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! В </a:t>
            </a:r>
            <a:r>
              <a:rPr lang="ru-RU" sz="4000" dirty="0" err="1">
                <a:solidFill>
                  <a:srgbClr val="C00000"/>
                </a:solidFill>
                <a:latin typeface="Jost SemiBold"/>
                <a:cs typeface="+mj-cs"/>
              </a:rPr>
              <a:t>релизной</a:t>
            </a:r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 ветке работаем через </a:t>
            </a:r>
            <a:r>
              <a:rPr lang="en-US" sz="4000" dirty="0">
                <a:solidFill>
                  <a:srgbClr val="C00000"/>
                </a:solidFill>
                <a:latin typeface="Jost SemiBold"/>
                <a:cs typeface="+mj-cs"/>
              </a:rPr>
              <a:t>PR </a:t>
            </a:r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или </a:t>
            </a:r>
            <a:r>
              <a:rPr lang="en-US" sz="4000" dirty="0">
                <a:solidFill>
                  <a:srgbClr val="C00000"/>
                </a:solidFill>
                <a:latin typeface="Jost SemiBold"/>
                <a:cs typeface="+mj-cs"/>
              </a:rPr>
              <a:t>MR</a:t>
            </a:r>
            <a:endParaRPr lang="es-E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17" grpId="0"/>
      <p:bldP spid="20" grpId="0"/>
      <p:bldP spid="26" grpId="0" animBg="1"/>
      <p:bldP spid="27" grpId="0" animBg="1"/>
      <p:bldP spid="31" grpId="0"/>
      <p:bldP spid="32" grpId="0"/>
      <p:bldP spid="33" grpId="0" animBg="1"/>
      <p:bldP spid="41" grpId="0" animBg="1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21467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22737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9830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9628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9534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5356686" y="4649103"/>
            <a:ext cx="5670595" cy="827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2162209"/>
            <a:ext cx="594040" cy="2497404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79DE0BE-0230-87EF-264D-6920C0A97FFC}"/>
              </a:ext>
            </a:extLst>
          </p:cNvPr>
          <p:cNvSpPr txBox="1"/>
          <p:nvPr/>
        </p:nvSpPr>
        <p:spPr>
          <a:xfrm>
            <a:off x="10666331" y="4738151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0BDE80-3990-A7EB-E694-AD222F375E3A}"/>
              </a:ext>
            </a:extLst>
          </p:cNvPr>
          <p:cNvSpPr/>
          <p:nvPr/>
        </p:nvSpPr>
        <p:spPr>
          <a:xfrm>
            <a:off x="5673695" y="446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8D48A9-0640-0DA3-2116-E7640B70FE9F}"/>
              </a:ext>
            </a:extLst>
          </p:cNvPr>
          <p:cNvSpPr/>
          <p:nvPr/>
        </p:nvSpPr>
        <p:spPr>
          <a:xfrm>
            <a:off x="6448303" y="446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467" y="4612271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684207" y="524150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CC3AD9-7C38-3B1B-1DFB-191BC308BC77}"/>
              </a:ext>
            </a:extLst>
          </p:cNvPr>
          <p:cNvSpPr txBox="1"/>
          <p:nvPr/>
        </p:nvSpPr>
        <p:spPr>
          <a:xfrm>
            <a:off x="1513674" y="4845813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BUG#1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53E6B1-F564-21F0-5FED-730403F58C6E}"/>
              </a:ext>
            </a:extLst>
          </p:cNvPr>
          <p:cNvCxnSpPr>
            <a:cxnSpLocks/>
          </p:cNvCxnSpPr>
          <p:nvPr/>
        </p:nvCxnSpPr>
        <p:spPr>
          <a:xfrm flipV="1">
            <a:off x="6522157" y="1478849"/>
            <a:ext cx="473101" cy="665669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22DD82F-1E15-C6BE-E874-7E9649914B7F}"/>
              </a:ext>
            </a:extLst>
          </p:cNvPr>
          <p:cNvCxnSpPr>
            <a:cxnSpLocks/>
          </p:cNvCxnSpPr>
          <p:nvPr/>
        </p:nvCxnSpPr>
        <p:spPr>
          <a:xfrm>
            <a:off x="6984748" y="1490652"/>
            <a:ext cx="1307914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AA82CBD-B66F-2DC2-A0B2-E536FEC75A69}"/>
              </a:ext>
            </a:extLst>
          </p:cNvPr>
          <p:cNvCxnSpPr>
            <a:cxnSpLocks/>
          </p:cNvCxnSpPr>
          <p:nvPr/>
        </p:nvCxnSpPr>
        <p:spPr>
          <a:xfrm>
            <a:off x="8271642" y="1492798"/>
            <a:ext cx="420413" cy="65172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7439008" y="1306678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4875995-0473-C7F1-9A3B-09BE55D42D24}"/>
              </a:ext>
            </a:extLst>
          </p:cNvPr>
          <p:cNvSpPr txBox="1"/>
          <p:nvPr/>
        </p:nvSpPr>
        <p:spPr>
          <a:xfrm>
            <a:off x="7137159" y="9950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bugfix#1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5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4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21467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22737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9830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9628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9534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5356686" y="4649103"/>
            <a:ext cx="5670595" cy="827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2162209"/>
            <a:ext cx="594040" cy="2497404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79DE0BE-0230-87EF-264D-6920C0A97FFC}"/>
              </a:ext>
            </a:extLst>
          </p:cNvPr>
          <p:cNvSpPr txBox="1"/>
          <p:nvPr/>
        </p:nvSpPr>
        <p:spPr>
          <a:xfrm>
            <a:off x="10666331" y="4738151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0BDE80-3990-A7EB-E694-AD222F375E3A}"/>
              </a:ext>
            </a:extLst>
          </p:cNvPr>
          <p:cNvSpPr/>
          <p:nvPr/>
        </p:nvSpPr>
        <p:spPr>
          <a:xfrm>
            <a:off x="5673695" y="446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8D48A9-0640-0DA3-2116-E7640B70FE9F}"/>
              </a:ext>
            </a:extLst>
          </p:cNvPr>
          <p:cNvSpPr/>
          <p:nvPr/>
        </p:nvSpPr>
        <p:spPr>
          <a:xfrm>
            <a:off x="6448303" y="446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467" y="4612271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684207" y="524150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CC3AD9-7C38-3B1B-1DFB-191BC308BC77}"/>
              </a:ext>
            </a:extLst>
          </p:cNvPr>
          <p:cNvSpPr txBox="1"/>
          <p:nvPr/>
        </p:nvSpPr>
        <p:spPr>
          <a:xfrm>
            <a:off x="1513674" y="4845813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BUG#1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53E6B1-F564-21F0-5FED-730403F58C6E}"/>
              </a:ext>
            </a:extLst>
          </p:cNvPr>
          <p:cNvCxnSpPr>
            <a:cxnSpLocks/>
          </p:cNvCxnSpPr>
          <p:nvPr/>
        </p:nvCxnSpPr>
        <p:spPr>
          <a:xfrm flipV="1">
            <a:off x="7032381" y="3950133"/>
            <a:ext cx="473101" cy="665669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22DD82F-1E15-C6BE-E874-7E9649914B7F}"/>
              </a:ext>
            </a:extLst>
          </p:cNvPr>
          <p:cNvCxnSpPr>
            <a:cxnSpLocks/>
          </p:cNvCxnSpPr>
          <p:nvPr/>
        </p:nvCxnSpPr>
        <p:spPr>
          <a:xfrm>
            <a:off x="7460028" y="3971153"/>
            <a:ext cx="1307914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AA82CBD-B66F-2DC2-A0B2-E536FEC75A69}"/>
              </a:ext>
            </a:extLst>
          </p:cNvPr>
          <p:cNvCxnSpPr>
            <a:cxnSpLocks/>
          </p:cNvCxnSpPr>
          <p:nvPr/>
        </p:nvCxnSpPr>
        <p:spPr>
          <a:xfrm>
            <a:off x="8735449" y="3960551"/>
            <a:ext cx="420413" cy="65172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7449518" y="1946222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4875995-0473-C7F1-9A3B-09BE55D42D24}"/>
              </a:ext>
            </a:extLst>
          </p:cNvPr>
          <p:cNvSpPr txBox="1"/>
          <p:nvPr/>
        </p:nvSpPr>
        <p:spPr>
          <a:xfrm>
            <a:off x="7147669" y="16478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bugfix#1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7908913" y="3757882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1221BF-3220-8F4E-506C-ED03D6174F8E}"/>
              </a:ext>
            </a:extLst>
          </p:cNvPr>
          <p:cNvSpPr txBox="1"/>
          <p:nvPr/>
        </p:nvSpPr>
        <p:spPr>
          <a:xfrm>
            <a:off x="7058913" y="3421333"/>
            <a:ext cx="226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bugfix#1 for release/1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Conector curvado 16">
            <a:extLst>
              <a:ext uri="{FF2B5EF4-FFF2-40B4-BE49-F238E27FC236}">
                <a16:creationId xmlns:a16="http://schemas.microsoft.com/office/drawing/2014/main" id="{DBD963D3-97BE-6F86-4F42-68E72C40A408}"/>
              </a:ext>
            </a:extLst>
          </p:cNvPr>
          <p:cNvCxnSpPr>
            <a:cxnSpLocks/>
            <a:stCxn id="34" idx="2"/>
            <a:endCxn id="12" idx="0"/>
          </p:cNvCxnSpPr>
          <p:nvPr/>
        </p:nvCxnSpPr>
        <p:spPr>
          <a:xfrm rot="16200000" flipH="1">
            <a:off x="7160078" y="2814605"/>
            <a:ext cx="1427158" cy="459395"/>
          </a:xfrm>
          <a:prstGeom prst="curved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4A43166-5DA1-DA18-A9EC-0BCEE711FB1D}"/>
              </a:ext>
            </a:extLst>
          </p:cNvPr>
          <p:cNvSpPr txBox="1"/>
          <p:nvPr/>
        </p:nvSpPr>
        <p:spPr>
          <a:xfrm>
            <a:off x="7908913" y="2826634"/>
            <a:ext cx="226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8421"/>
                </a:solidFill>
                <a:latin typeface="Jost SemiBold"/>
                <a:cs typeface="+mj-cs"/>
              </a:rPr>
              <a:t>cherry-pick bugfix#1</a:t>
            </a:r>
            <a:endParaRPr lang="es-ES" dirty="0">
              <a:solidFill>
                <a:srgbClr val="4A84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3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21467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22737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9830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9628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9534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5356686" y="4649103"/>
            <a:ext cx="5670595" cy="827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2162209"/>
            <a:ext cx="594040" cy="2497404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79DE0BE-0230-87EF-264D-6920C0A97FFC}"/>
              </a:ext>
            </a:extLst>
          </p:cNvPr>
          <p:cNvSpPr txBox="1"/>
          <p:nvPr/>
        </p:nvSpPr>
        <p:spPr>
          <a:xfrm>
            <a:off x="10666331" y="4738151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0BDE80-3990-A7EB-E694-AD222F375E3A}"/>
              </a:ext>
            </a:extLst>
          </p:cNvPr>
          <p:cNvSpPr/>
          <p:nvPr/>
        </p:nvSpPr>
        <p:spPr>
          <a:xfrm>
            <a:off x="5673695" y="446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8D48A9-0640-0DA3-2116-E7640B70FE9F}"/>
              </a:ext>
            </a:extLst>
          </p:cNvPr>
          <p:cNvSpPr/>
          <p:nvPr/>
        </p:nvSpPr>
        <p:spPr>
          <a:xfrm>
            <a:off x="6448303" y="446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467" y="4612271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684207" y="524150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CC3AD9-7C38-3B1B-1DFB-191BC308BC77}"/>
              </a:ext>
            </a:extLst>
          </p:cNvPr>
          <p:cNvSpPr txBox="1"/>
          <p:nvPr/>
        </p:nvSpPr>
        <p:spPr>
          <a:xfrm>
            <a:off x="1513674" y="4845813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BUG#1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7449518" y="1946222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4875995-0473-C7F1-9A3B-09BE55D42D24}"/>
              </a:ext>
            </a:extLst>
          </p:cNvPr>
          <p:cNvSpPr txBox="1"/>
          <p:nvPr/>
        </p:nvSpPr>
        <p:spPr>
          <a:xfrm>
            <a:off x="7147669" y="16478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bugfix#1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7393826" y="4461311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2AE271-FE97-CFC6-E0B0-75BA98B5E7DB}"/>
              </a:ext>
            </a:extLst>
          </p:cNvPr>
          <p:cNvSpPr txBox="1"/>
          <p:nvPr/>
        </p:nvSpPr>
        <p:spPr>
          <a:xfrm>
            <a:off x="7091977" y="41558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bugfix#1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 Development</a:t>
            </a:r>
            <a:endParaRPr lang="es-ES" sz="5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21EE6F-FB03-73D4-30D9-979879A07C1D}"/>
              </a:ext>
            </a:extLst>
          </p:cNvPr>
          <p:cNvSpPr txBox="1"/>
          <p:nvPr/>
        </p:nvSpPr>
        <p:spPr>
          <a:xfrm>
            <a:off x="1968152" y="2229393"/>
            <a:ext cx="772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Не коммитим в мастер, работаем через ветки,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MR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или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76EED14-C3EA-E9C0-123A-4589F02C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10461" y="2307435"/>
            <a:ext cx="301858" cy="3018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14DC890-7D85-788E-79AC-038DFEFAD744}"/>
              </a:ext>
            </a:extLst>
          </p:cNvPr>
          <p:cNvSpPr txBox="1"/>
          <p:nvPr/>
        </p:nvSpPr>
        <p:spPr>
          <a:xfrm>
            <a:off x="1968152" y="2715642"/>
            <a:ext cx="473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Имеем отдельные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релизные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ветки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1290A83-96AA-24FB-7DC1-95D57596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10461" y="2793684"/>
            <a:ext cx="301858" cy="30185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08208B3-0F10-D483-0DCD-76F89DACDD55}"/>
              </a:ext>
            </a:extLst>
          </p:cNvPr>
          <p:cNvSpPr txBox="1"/>
          <p:nvPr/>
        </p:nvSpPr>
        <p:spPr>
          <a:xfrm>
            <a:off x="1968152" y="3198167"/>
            <a:ext cx="903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Фиксим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багу сначала в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main’e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, а потом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cherry-pick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в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релизную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 ветку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C155AB5-188F-21C1-63F6-B4405A18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10461" y="3276209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Tips &amp; Tricks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21467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22737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9830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9628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9534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4991553" y="2975780"/>
            <a:ext cx="1926983" cy="1051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2162209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290" y="5284932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850030" y="591416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5406450" y="2794039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6184022" y="280716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511D374-D4C2-F1BF-925F-AFF7FE14B41F}"/>
              </a:ext>
            </a:extLst>
          </p:cNvPr>
          <p:cNvCxnSpPr>
            <a:cxnSpLocks/>
          </p:cNvCxnSpPr>
          <p:nvPr/>
        </p:nvCxnSpPr>
        <p:spPr>
          <a:xfrm flipV="1">
            <a:off x="6895264" y="2131292"/>
            <a:ext cx="490855" cy="85499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842D09B-1C32-3E14-FFD7-99CCCFF1EA9C}"/>
              </a:ext>
            </a:extLst>
          </p:cNvPr>
          <p:cNvSpPr txBox="1"/>
          <p:nvPr/>
        </p:nvSpPr>
        <p:spPr>
          <a:xfrm>
            <a:off x="6572905" y="1473905"/>
            <a:ext cx="2568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! Конфликт</a:t>
            </a:r>
            <a:endParaRPr lang="es-ES" sz="4000" dirty="0">
              <a:solidFill>
                <a:srgbClr val="C00000"/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F213029-A49E-1C7F-698E-7C4D8D2FDF64}"/>
              </a:ext>
            </a:extLst>
          </p:cNvPr>
          <p:cNvCxnSpPr/>
          <p:nvPr/>
        </p:nvCxnSpPr>
        <p:spPr>
          <a:xfrm>
            <a:off x="1171326" y="40333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E3FD33-77B8-74C3-2381-E3A8C6CE2545}"/>
              </a:ext>
            </a:extLst>
          </p:cNvPr>
          <p:cNvSpPr txBox="1"/>
          <p:nvPr/>
        </p:nvSpPr>
        <p:spPr>
          <a:xfrm>
            <a:off x="10648638" y="41603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5B02D1-89DD-2EB2-0EE1-7181996C498B}"/>
              </a:ext>
            </a:extLst>
          </p:cNvPr>
          <p:cNvSpPr/>
          <p:nvPr/>
        </p:nvSpPr>
        <p:spPr>
          <a:xfrm>
            <a:off x="1928649" y="38696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F72B858-7B63-6B85-7573-BE78E11897AD}"/>
              </a:ext>
            </a:extLst>
          </p:cNvPr>
          <p:cNvSpPr/>
          <p:nvPr/>
        </p:nvSpPr>
        <p:spPr>
          <a:xfrm>
            <a:off x="2675462" y="38656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DCDAEAB-ECCE-107F-34ED-7124D30C351F}"/>
              </a:ext>
            </a:extLst>
          </p:cNvPr>
          <p:cNvSpPr/>
          <p:nvPr/>
        </p:nvSpPr>
        <p:spPr>
          <a:xfrm>
            <a:off x="3422275" y="38656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71F3C25-758F-9BA1-B819-2C824BDE3DFC}"/>
              </a:ext>
            </a:extLst>
          </p:cNvPr>
          <p:cNvSpPr/>
          <p:nvPr/>
        </p:nvSpPr>
        <p:spPr>
          <a:xfrm>
            <a:off x="4169088" y="38656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89C6138-5D5A-8CFF-DDB8-33F3BDED4CB9}"/>
              </a:ext>
            </a:extLst>
          </p:cNvPr>
          <p:cNvSpPr/>
          <p:nvPr/>
        </p:nvSpPr>
        <p:spPr>
          <a:xfrm>
            <a:off x="5119406" y="38494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A7BCC29-26DE-F1D7-FA36-52FC9094D2BB}"/>
              </a:ext>
            </a:extLst>
          </p:cNvPr>
          <p:cNvSpPr/>
          <p:nvPr/>
        </p:nvSpPr>
        <p:spPr>
          <a:xfrm>
            <a:off x="5834737" y="38400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9C94CE7-6248-4D42-E03E-D5EC60CD6F93}"/>
              </a:ext>
            </a:extLst>
          </p:cNvPr>
          <p:cNvCxnSpPr>
            <a:cxnSpLocks/>
          </p:cNvCxnSpPr>
          <p:nvPr/>
        </p:nvCxnSpPr>
        <p:spPr>
          <a:xfrm>
            <a:off x="6667944" y="4862380"/>
            <a:ext cx="1926983" cy="1051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2B0CEF3-E6AF-EF9E-5C14-A1DAF0295200}"/>
              </a:ext>
            </a:extLst>
          </p:cNvPr>
          <p:cNvCxnSpPr>
            <a:cxnSpLocks/>
          </p:cNvCxnSpPr>
          <p:nvPr/>
        </p:nvCxnSpPr>
        <p:spPr>
          <a:xfrm>
            <a:off x="6460057" y="4048809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A1CC3F9-24C4-1712-E4B9-86B5B7002C6D}"/>
              </a:ext>
            </a:extLst>
          </p:cNvPr>
          <p:cNvSpPr/>
          <p:nvPr/>
        </p:nvSpPr>
        <p:spPr>
          <a:xfrm>
            <a:off x="7082841" y="4680639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5DCC0BE-71DE-3380-5353-B46D5BE07B69}"/>
              </a:ext>
            </a:extLst>
          </p:cNvPr>
          <p:cNvSpPr/>
          <p:nvPr/>
        </p:nvSpPr>
        <p:spPr>
          <a:xfrm>
            <a:off x="7860413" y="469376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24257B4-9138-FBF5-26A1-256F332466F1}"/>
              </a:ext>
            </a:extLst>
          </p:cNvPr>
          <p:cNvCxnSpPr>
            <a:cxnSpLocks/>
          </p:cNvCxnSpPr>
          <p:nvPr/>
        </p:nvCxnSpPr>
        <p:spPr>
          <a:xfrm flipV="1">
            <a:off x="8571655" y="4017892"/>
            <a:ext cx="490855" cy="85499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8935E8-A134-81F5-2ACD-7F22793B2362}"/>
              </a:ext>
            </a:extLst>
          </p:cNvPr>
          <p:cNvSpPr txBox="1"/>
          <p:nvPr/>
        </p:nvSpPr>
        <p:spPr>
          <a:xfrm>
            <a:off x="1883087" y="5423245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  <a:latin typeface="Jost SemiBold"/>
                <a:cs typeface="+mj-cs"/>
              </a:rPr>
              <a:t>&gt;&gt; git pull --rebase origin main</a:t>
            </a:r>
            <a:endParaRPr lang="es-ES" sz="2400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5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4" grpId="0" animBg="1"/>
      <p:bldP spid="12" grpId="0" animBg="1"/>
      <p:bldP spid="28" grpId="0"/>
      <p:bldP spid="30" grpId="0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Tips &amp; Tricks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21467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22737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9830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9628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9534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4991553" y="2975780"/>
            <a:ext cx="2039868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2162209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290" y="5284932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850030" y="591416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5406450" y="2794039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6184022" y="280716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156CCF-2BB2-FDC3-2880-47913E325D97}"/>
              </a:ext>
            </a:extLst>
          </p:cNvPr>
          <p:cNvSpPr txBox="1"/>
          <p:nvPr/>
        </p:nvSpPr>
        <p:spPr>
          <a:xfrm>
            <a:off x="3075722" y="3174924"/>
            <a:ext cx="726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Насколько большой должна быть ветка?</a:t>
            </a:r>
            <a:endParaRPr lang="es-ES" sz="3200" dirty="0">
              <a:solidFill>
                <a:srgbClr val="C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D39B6D-9AEB-2F5C-C1A2-C11970437231}"/>
              </a:ext>
            </a:extLst>
          </p:cNvPr>
          <p:cNvSpPr txBox="1"/>
          <p:nvPr/>
        </p:nvSpPr>
        <p:spPr>
          <a:xfrm>
            <a:off x="7015190" y="2730002"/>
            <a:ext cx="196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issue branch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  <a:ea typeface="Jost SemiBold"/>
              </a:rPr>
              <a:t>Привет</a:t>
            </a:r>
            <a:r>
              <a:rPr lang="en-US" sz="5400" b="1" dirty="0">
                <a:latin typeface="Jost SemiBold"/>
                <a:ea typeface="Jost SemiBold"/>
              </a:rPr>
              <a:t>!</a:t>
            </a:r>
            <a:endParaRPr lang="es-ES" sz="5400" b="1" dirty="0"/>
          </a:p>
        </p:txBody>
      </p:sp>
      <p:pic>
        <p:nvPicPr>
          <p:cNvPr id="6" name="Imagen 5" descr="La cara de un hombre con lentes&#10;&#10;Descripción generada automáticamente con confianza media">
            <a:extLst>
              <a:ext uri="{FF2B5EF4-FFF2-40B4-BE49-F238E27FC236}">
                <a16:creationId xmlns:a16="http://schemas.microsoft.com/office/drawing/2014/main" id="{3BF0214F-1276-D7BD-27BA-35F00A11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536699"/>
            <a:ext cx="3784601" cy="37846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9CD731-708B-02BE-DE22-5118A8F1E2ED}"/>
              </a:ext>
            </a:extLst>
          </p:cNvPr>
          <p:cNvSpPr txBox="1"/>
          <p:nvPr/>
        </p:nvSpPr>
        <p:spPr>
          <a:xfrm>
            <a:off x="1708344" y="5321300"/>
            <a:ext cx="136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Jost SemiBold"/>
                <a:ea typeface="Jost SemiBold"/>
                <a:cs typeface="+mj-cs"/>
              </a:rPr>
              <a:t>Павел</a:t>
            </a:r>
            <a:endParaRPr lang="es-ES" sz="3600" dirty="0">
              <a:latin typeface="Jost SemiBold"/>
              <a:ea typeface="Jost SemiBold"/>
              <a:cs typeface="+mj-cs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5C87419-5D20-A5FA-05AE-E526E20A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06" y="6142361"/>
            <a:ext cx="646331" cy="6463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00D2D-B2E8-2EB4-43D7-7919E4335ABB}"/>
              </a:ext>
            </a:extLst>
          </p:cNvPr>
          <p:cNvSpPr txBox="1"/>
          <p:nvPr/>
        </p:nvSpPr>
        <p:spPr>
          <a:xfrm>
            <a:off x="11245037" y="6296249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@d3rky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5634206" y="1422399"/>
            <a:ext cx="433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11+ лет в разработке продуктов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5634206" y="2576054"/>
            <a:ext cx="390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5+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лет руковожу командами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1502302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2654269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Tips &amp; Tricks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2146750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227374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98301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97902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196282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195344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4991553" y="2975780"/>
            <a:ext cx="4961744" cy="1883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783666" y="2162209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290" y="5284932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850030" y="591416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5406450" y="2794039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6184022" y="280716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156CCF-2BB2-FDC3-2880-47913E325D97}"/>
              </a:ext>
            </a:extLst>
          </p:cNvPr>
          <p:cNvSpPr txBox="1"/>
          <p:nvPr/>
        </p:nvSpPr>
        <p:spPr>
          <a:xfrm>
            <a:off x="3075722" y="3174924"/>
            <a:ext cx="726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Насколько большой должна быть ветка?</a:t>
            </a:r>
            <a:endParaRPr lang="es-ES" sz="3200" dirty="0">
              <a:solidFill>
                <a:srgbClr val="C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BF999D-C001-02A5-D577-3E4FDD975A8F}"/>
              </a:ext>
            </a:extLst>
          </p:cNvPr>
          <p:cNvSpPr txBox="1"/>
          <p:nvPr/>
        </p:nvSpPr>
        <p:spPr>
          <a:xfrm>
            <a:off x="9933440" y="2754362"/>
            <a:ext cx="205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feature-branch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9533355-D5D7-38F4-B70B-1238ECCCDA8D}"/>
              </a:ext>
            </a:extLst>
          </p:cNvPr>
          <p:cNvSpPr/>
          <p:nvPr/>
        </p:nvSpPr>
        <p:spPr>
          <a:xfrm>
            <a:off x="6961594" y="280796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A96B6E9-9CA4-B3DA-21E4-B44E69A7A233}"/>
              </a:ext>
            </a:extLst>
          </p:cNvPr>
          <p:cNvSpPr/>
          <p:nvPr/>
        </p:nvSpPr>
        <p:spPr>
          <a:xfrm>
            <a:off x="7737178" y="281847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4D4D3A-B061-B98B-513E-ECE4D0A08AAA}"/>
              </a:ext>
            </a:extLst>
          </p:cNvPr>
          <p:cNvSpPr/>
          <p:nvPr/>
        </p:nvSpPr>
        <p:spPr>
          <a:xfrm>
            <a:off x="8514750" y="2819275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37A5334-E2A8-452A-D7B4-01B3EADE663F}"/>
              </a:ext>
            </a:extLst>
          </p:cNvPr>
          <p:cNvSpPr/>
          <p:nvPr/>
        </p:nvSpPr>
        <p:spPr>
          <a:xfrm>
            <a:off x="9273322" y="2813057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1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Tips &amp; Tricks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080679" y="1298777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557991" y="142577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838002" y="113504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584815" y="11310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331628" y="11310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078441" y="11310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028759" y="11148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744090" y="110546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4906162" y="2127807"/>
            <a:ext cx="4961744" cy="1883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698275" y="1314236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208" y="3416904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765948" y="404614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5321059" y="1946066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6098631" y="195919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BF999D-C001-02A5-D577-3E4FDD975A8F}"/>
              </a:ext>
            </a:extLst>
          </p:cNvPr>
          <p:cNvSpPr txBox="1"/>
          <p:nvPr/>
        </p:nvSpPr>
        <p:spPr>
          <a:xfrm>
            <a:off x="9848049" y="1906389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F337A1E-A19B-754B-ADAA-6B2913AF55D0}"/>
              </a:ext>
            </a:extLst>
          </p:cNvPr>
          <p:cNvSpPr/>
          <p:nvPr/>
        </p:nvSpPr>
        <p:spPr>
          <a:xfrm>
            <a:off x="850030" y="980828"/>
            <a:ext cx="10515600" cy="1600200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E9CA41-4C47-208D-BCA0-38AB3D845BAB}"/>
              </a:ext>
            </a:extLst>
          </p:cNvPr>
          <p:cNvSpPr txBox="1"/>
          <p:nvPr/>
        </p:nvSpPr>
        <p:spPr>
          <a:xfrm>
            <a:off x="1047344" y="1882029"/>
            <a:ext cx="153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Jost SemiBold"/>
                <a:cs typeface="+mj-cs"/>
              </a:rPr>
              <a:t>Main Repo</a:t>
            </a:r>
            <a:endParaRPr lang="es-ES" sz="24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7D59C90-718A-545C-4FD1-9D267512A539}"/>
              </a:ext>
            </a:extLst>
          </p:cNvPr>
          <p:cNvCxnSpPr>
            <a:cxnSpLocks/>
          </p:cNvCxnSpPr>
          <p:nvPr/>
        </p:nvCxnSpPr>
        <p:spPr>
          <a:xfrm>
            <a:off x="402771" y="4950073"/>
            <a:ext cx="5086174" cy="24523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17E78F-2B86-8817-4F02-E34D0DA7574D}"/>
              </a:ext>
            </a:extLst>
          </p:cNvPr>
          <p:cNvSpPr txBox="1"/>
          <p:nvPr/>
        </p:nvSpPr>
        <p:spPr>
          <a:xfrm>
            <a:off x="4826561" y="495897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A2BE1F3-F878-5858-1BD1-729B3BFDB5CE}"/>
              </a:ext>
            </a:extLst>
          </p:cNvPr>
          <p:cNvSpPr/>
          <p:nvPr/>
        </p:nvSpPr>
        <p:spPr>
          <a:xfrm>
            <a:off x="539987" y="4786340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42AF697-A94B-2CEE-2EE3-20801A833ECC}"/>
              </a:ext>
            </a:extLst>
          </p:cNvPr>
          <p:cNvSpPr/>
          <p:nvPr/>
        </p:nvSpPr>
        <p:spPr>
          <a:xfrm>
            <a:off x="1286800" y="478234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BF86D72-0CDE-7860-E528-B91B7137499C}"/>
              </a:ext>
            </a:extLst>
          </p:cNvPr>
          <p:cNvSpPr/>
          <p:nvPr/>
        </p:nvSpPr>
        <p:spPr>
          <a:xfrm>
            <a:off x="2033613" y="478234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FB2EFCF-2126-DAB8-2182-35D038DE87B9}"/>
              </a:ext>
            </a:extLst>
          </p:cNvPr>
          <p:cNvSpPr/>
          <p:nvPr/>
        </p:nvSpPr>
        <p:spPr>
          <a:xfrm>
            <a:off x="2780426" y="478234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E1AAC8-28C4-C8DA-6002-E5BAF24367C3}"/>
              </a:ext>
            </a:extLst>
          </p:cNvPr>
          <p:cNvSpPr/>
          <p:nvPr/>
        </p:nvSpPr>
        <p:spPr>
          <a:xfrm>
            <a:off x="3730744" y="476614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9B062CB-9579-A9FA-F73A-0C1478D08286}"/>
              </a:ext>
            </a:extLst>
          </p:cNvPr>
          <p:cNvSpPr/>
          <p:nvPr/>
        </p:nvSpPr>
        <p:spPr>
          <a:xfrm>
            <a:off x="4446075" y="475676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D7B78EC-0C88-5C43-46BC-68A388D96B40}"/>
              </a:ext>
            </a:extLst>
          </p:cNvPr>
          <p:cNvCxnSpPr>
            <a:cxnSpLocks/>
          </p:cNvCxnSpPr>
          <p:nvPr/>
        </p:nvCxnSpPr>
        <p:spPr>
          <a:xfrm>
            <a:off x="3608147" y="5779103"/>
            <a:ext cx="1889232" cy="1051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951BA99-25FF-4851-9E0E-DB7AA86231E6}"/>
              </a:ext>
            </a:extLst>
          </p:cNvPr>
          <p:cNvCxnSpPr>
            <a:cxnSpLocks/>
          </p:cNvCxnSpPr>
          <p:nvPr/>
        </p:nvCxnSpPr>
        <p:spPr>
          <a:xfrm>
            <a:off x="3400260" y="4965532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85B2D96-3542-C11B-194F-335BA7083961}"/>
              </a:ext>
            </a:extLst>
          </p:cNvPr>
          <p:cNvSpPr/>
          <p:nvPr/>
        </p:nvSpPr>
        <p:spPr>
          <a:xfrm>
            <a:off x="4023044" y="559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F287816-5A2B-3E81-33A8-0300E1779C94}"/>
              </a:ext>
            </a:extLst>
          </p:cNvPr>
          <p:cNvSpPr/>
          <p:nvPr/>
        </p:nvSpPr>
        <p:spPr>
          <a:xfrm>
            <a:off x="4800616" y="5610488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33C3958-494B-8ECA-4C68-88A16C8DCD2C}"/>
              </a:ext>
            </a:extLst>
          </p:cNvPr>
          <p:cNvSpPr txBox="1"/>
          <p:nvPr/>
        </p:nvSpPr>
        <p:spPr>
          <a:xfrm>
            <a:off x="4348088" y="5852687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66440985-DCA3-DC12-45C2-7050BB8471B8}"/>
              </a:ext>
            </a:extLst>
          </p:cNvPr>
          <p:cNvSpPr/>
          <p:nvPr/>
        </p:nvSpPr>
        <p:spPr>
          <a:xfrm>
            <a:off x="172123" y="4632124"/>
            <a:ext cx="5537820" cy="1600200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12DD279-EBEA-F3EA-BD8D-C5EE8DFCC088}"/>
              </a:ext>
            </a:extLst>
          </p:cNvPr>
          <p:cNvSpPr txBox="1"/>
          <p:nvPr/>
        </p:nvSpPr>
        <p:spPr>
          <a:xfrm>
            <a:off x="369436" y="5533325"/>
            <a:ext cx="140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Jost SemiBold"/>
                <a:cs typeface="+mj-cs"/>
              </a:rPr>
              <a:t>Alice Fork</a:t>
            </a:r>
            <a:endParaRPr lang="es-ES" sz="2400" dirty="0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4386576-6E33-1B25-ADA9-A2F1B0346E92}"/>
              </a:ext>
            </a:extLst>
          </p:cNvPr>
          <p:cNvCxnSpPr>
            <a:cxnSpLocks/>
          </p:cNvCxnSpPr>
          <p:nvPr/>
        </p:nvCxnSpPr>
        <p:spPr>
          <a:xfrm>
            <a:off x="6647525" y="4950073"/>
            <a:ext cx="5086174" cy="24523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EDD9C28-74CE-15D1-4491-F4C303A0F08F}"/>
              </a:ext>
            </a:extLst>
          </p:cNvPr>
          <p:cNvSpPr txBox="1"/>
          <p:nvPr/>
        </p:nvSpPr>
        <p:spPr>
          <a:xfrm>
            <a:off x="11071315" y="495897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74D64D93-A8CF-FE71-BD43-59E714DCF4C6}"/>
              </a:ext>
            </a:extLst>
          </p:cNvPr>
          <p:cNvSpPr/>
          <p:nvPr/>
        </p:nvSpPr>
        <p:spPr>
          <a:xfrm>
            <a:off x="6784741" y="4786340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2A635630-83F8-DFE2-55C3-529931884D74}"/>
              </a:ext>
            </a:extLst>
          </p:cNvPr>
          <p:cNvSpPr/>
          <p:nvPr/>
        </p:nvSpPr>
        <p:spPr>
          <a:xfrm>
            <a:off x="7531554" y="478234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2E75E8E-9068-7AF3-2506-813A5F30EDC8}"/>
              </a:ext>
            </a:extLst>
          </p:cNvPr>
          <p:cNvSpPr/>
          <p:nvPr/>
        </p:nvSpPr>
        <p:spPr>
          <a:xfrm>
            <a:off x="8278367" y="478234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FC485D2-65E8-49EF-05FD-ED23575B523A}"/>
              </a:ext>
            </a:extLst>
          </p:cNvPr>
          <p:cNvSpPr/>
          <p:nvPr/>
        </p:nvSpPr>
        <p:spPr>
          <a:xfrm>
            <a:off x="9025180" y="478234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E56D86C-5B6B-E655-C898-978C6D3785D3}"/>
              </a:ext>
            </a:extLst>
          </p:cNvPr>
          <p:cNvSpPr/>
          <p:nvPr/>
        </p:nvSpPr>
        <p:spPr>
          <a:xfrm>
            <a:off x="9975498" y="476614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82DC1D78-1EA4-D6A3-18F7-6A82BA57360C}"/>
              </a:ext>
            </a:extLst>
          </p:cNvPr>
          <p:cNvSpPr/>
          <p:nvPr/>
        </p:nvSpPr>
        <p:spPr>
          <a:xfrm>
            <a:off x="10690829" y="475676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108DF659-D509-46C8-1C64-886207948780}"/>
              </a:ext>
            </a:extLst>
          </p:cNvPr>
          <p:cNvCxnSpPr>
            <a:cxnSpLocks/>
          </p:cNvCxnSpPr>
          <p:nvPr/>
        </p:nvCxnSpPr>
        <p:spPr>
          <a:xfrm>
            <a:off x="9852901" y="5779103"/>
            <a:ext cx="1889232" cy="1051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A6BF7BB6-A20D-CECF-E45C-674819BA694C}"/>
              </a:ext>
            </a:extLst>
          </p:cNvPr>
          <p:cNvCxnSpPr>
            <a:cxnSpLocks/>
          </p:cNvCxnSpPr>
          <p:nvPr/>
        </p:nvCxnSpPr>
        <p:spPr>
          <a:xfrm>
            <a:off x="9645014" y="4965532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1B57D19-B4BC-6E62-7191-FEB8202A1862}"/>
              </a:ext>
            </a:extLst>
          </p:cNvPr>
          <p:cNvSpPr/>
          <p:nvPr/>
        </p:nvSpPr>
        <p:spPr>
          <a:xfrm>
            <a:off x="10267798" y="559736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C4B3BBD-9571-D90E-345C-B6C7ACE206A1}"/>
              </a:ext>
            </a:extLst>
          </p:cNvPr>
          <p:cNvSpPr/>
          <p:nvPr/>
        </p:nvSpPr>
        <p:spPr>
          <a:xfrm>
            <a:off x="11045370" y="5610488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C1854D-5D9B-E17F-AE97-773CB3433192}"/>
              </a:ext>
            </a:extLst>
          </p:cNvPr>
          <p:cNvSpPr txBox="1"/>
          <p:nvPr/>
        </p:nvSpPr>
        <p:spPr>
          <a:xfrm>
            <a:off x="10592842" y="5852687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Rectángulo redondeado 85">
            <a:extLst>
              <a:ext uri="{FF2B5EF4-FFF2-40B4-BE49-F238E27FC236}">
                <a16:creationId xmlns:a16="http://schemas.microsoft.com/office/drawing/2014/main" id="{58F05242-B156-CAE0-99AD-728164F8CE8A}"/>
              </a:ext>
            </a:extLst>
          </p:cNvPr>
          <p:cNvSpPr/>
          <p:nvPr/>
        </p:nvSpPr>
        <p:spPr>
          <a:xfrm>
            <a:off x="6416877" y="4632124"/>
            <a:ext cx="5537820" cy="1600200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68036D1-5E6E-3C75-4B05-1CC34C566A90}"/>
              </a:ext>
            </a:extLst>
          </p:cNvPr>
          <p:cNvSpPr txBox="1"/>
          <p:nvPr/>
        </p:nvSpPr>
        <p:spPr>
          <a:xfrm>
            <a:off x="6614190" y="5533325"/>
            <a:ext cx="1425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Jost SemiBold"/>
                <a:cs typeface="+mj-cs"/>
              </a:rPr>
              <a:t>Boris Fork</a:t>
            </a:r>
            <a:endParaRPr lang="es-ES" sz="2400" dirty="0"/>
          </a:p>
        </p:txBody>
      </p:sp>
      <p:pic>
        <p:nvPicPr>
          <p:cNvPr id="88" name="Imagen 87" descr="Forma&#10;&#10;Descripción generada automáticamente con confianza baja">
            <a:extLst>
              <a:ext uri="{FF2B5EF4-FFF2-40B4-BE49-F238E27FC236}">
                <a16:creationId xmlns:a16="http://schemas.microsoft.com/office/drawing/2014/main" id="{01180ABC-B600-2688-F163-C4BCFBFA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17262" y="3349815"/>
            <a:ext cx="848368" cy="848368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F33DABFB-B512-2953-4FC2-A8378316C3E7}"/>
              </a:ext>
            </a:extLst>
          </p:cNvPr>
          <p:cNvSpPr txBox="1"/>
          <p:nvPr/>
        </p:nvSpPr>
        <p:spPr>
          <a:xfrm>
            <a:off x="10459582" y="407658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1D4999"/>
                </a:solidFill>
                <a:latin typeface="Jost SemiBold"/>
                <a:cs typeface="+mj-cs"/>
              </a:rPr>
              <a:t>Борис</a:t>
            </a:r>
            <a:endParaRPr lang="es-ES" sz="2400" dirty="0">
              <a:solidFill>
                <a:srgbClr val="1D4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5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/>
      <p:bldP spid="38" grpId="0" animBg="1"/>
      <p:bldP spid="39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/>
      <p:bldP spid="86" grpId="0" animBg="1"/>
      <p:bldP spid="87" grpId="0"/>
      <p:bldP spid="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Tips &amp; Tricks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080679" y="1298777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557991" y="142577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838002" y="113504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584815" y="11310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331628" y="11310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078441" y="113104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028759" y="11148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744090" y="110546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927072-2C3E-DC89-FE54-6B283AFDCDE9}"/>
              </a:ext>
            </a:extLst>
          </p:cNvPr>
          <p:cNvCxnSpPr>
            <a:cxnSpLocks/>
          </p:cNvCxnSpPr>
          <p:nvPr/>
        </p:nvCxnSpPr>
        <p:spPr>
          <a:xfrm>
            <a:off x="4906162" y="2127807"/>
            <a:ext cx="4961744" cy="1883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4EEBB0-931A-EA8C-35A7-F54584F9D0DE}"/>
              </a:ext>
            </a:extLst>
          </p:cNvPr>
          <p:cNvCxnSpPr>
            <a:cxnSpLocks/>
          </p:cNvCxnSpPr>
          <p:nvPr/>
        </p:nvCxnSpPr>
        <p:spPr>
          <a:xfrm>
            <a:off x="4698275" y="1314236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2C2FA22A-E21D-8944-10DA-3308169F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208" y="3416904"/>
            <a:ext cx="695207" cy="6952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3310E-B4D3-E8B4-FC23-E0C64375A717}"/>
              </a:ext>
            </a:extLst>
          </p:cNvPr>
          <p:cNvSpPr txBox="1"/>
          <p:nvPr/>
        </p:nvSpPr>
        <p:spPr>
          <a:xfrm>
            <a:off x="765948" y="404614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28A6F4-823C-5DD4-E871-D6A1C335C8AD}"/>
              </a:ext>
            </a:extLst>
          </p:cNvPr>
          <p:cNvSpPr/>
          <p:nvPr/>
        </p:nvSpPr>
        <p:spPr>
          <a:xfrm>
            <a:off x="5321059" y="1946066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3AE1B-6DD9-8151-33D4-43BB62DB1343}"/>
              </a:ext>
            </a:extLst>
          </p:cNvPr>
          <p:cNvSpPr/>
          <p:nvPr/>
        </p:nvSpPr>
        <p:spPr>
          <a:xfrm>
            <a:off x="6098631" y="1959192"/>
            <a:ext cx="388883" cy="384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BF999D-C001-02A5-D577-3E4FDD975A8F}"/>
              </a:ext>
            </a:extLst>
          </p:cNvPr>
          <p:cNvSpPr txBox="1"/>
          <p:nvPr/>
        </p:nvSpPr>
        <p:spPr>
          <a:xfrm>
            <a:off x="9848049" y="1906389"/>
            <a:ext cx="136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release/1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F337A1E-A19B-754B-ADAA-6B2913AF55D0}"/>
              </a:ext>
            </a:extLst>
          </p:cNvPr>
          <p:cNvSpPr/>
          <p:nvPr/>
        </p:nvSpPr>
        <p:spPr>
          <a:xfrm>
            <a:off x="850030" y="980828"/>
            <a:ext cx="10515600" cy="1600200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E9CA41-4C47-208D-BCA0-38AB3D845BAB}"/>
              </a:ext>
            </a:extLst>
          </p:cNvPr>
          <p:cNvSpPr txBox="1"/>
          <p:nvPr/>
        </p:nvSpPr>
        <p:spPr>
          <a:xfrm>
            <a:off x="1047344" y="1882029"/>
            <a:ext cx="153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Jost SemiBold"/>
                <a:cs typeface="+mj-cs"/>
              </a:rPr>
              <a:t>Main Repo</a:t>
            </a:r>
            <a:endParaRPr lang="es-ES" sz="2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76CE79B-1C3E-948C-6985-72218A755C9C}"/>
              </a:ext>
            </a:extLst>
          </p:cNvPr>
          <p:cNvCxnSpPr/>
          <p:nvPr/>
        </p:nvCxnSpPr>
        <p:spPr>
          <a:xfrm>
            <a:off x="1080679" y="4820035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74F374-F3CF-9929-4D09-C9F18B64A7EA}"/>
              </a:ext>
            </a:extLst>
          </p:cNvPr>
          <p:cNvSpPr txBox="1"/>
          <p:nvPr/>
        </p:nvSpPr>
        <p:spPr>
          <a:xfrm>
            <a:off x="10557991" y="494703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955EC38-3B68-570D-6109-B438E40E9320}"/>
              </a:ext>
            </a:extLst>
          </p:cNvPr>
          <p:cNvSpPr/>
          <p:nvPr/>
        </p:nvSpPr>
        <p:spPr>
          <a:xfrm>
            <a:off x="1838002" y="4656302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8C02821-1FE5-D26D-6E7D-F7DE85FEB306}"/>
              </a:ext>
            </a:extLst>
          </p:cNvPr>
          <p:cNvSpPr/>
          <p:nvPr/>
        </p:nvSpPr>
        <p:spPr>
          <a:xfrm>
            <a:off x="2584815" y="465230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3990240-7258-FECD-EA62-40626EFDF66C}"/>
              </a:ext>
            </a:extLst>
          </p:cNvPr>
          <p:cNvSpPr/>
          <p:nvPr/>
        </p:nvSpPr>
        <p:spPr>
          <a:xfrm>
            <a:off x="3331628" y="465230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B931165-BA88-ADEB-A9B7-38EDC9955205}"/>
              </a:ext>
            </a:extLst>
          </p:cNvPr>
          <p:cNvSpPr/>
          <p:nvPr/>
        </p:nvSpPr>
        <p:spPr>
          <a:xfrm>
            <a:off x="4078441" y="465230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E0118D2-7FF0-16F7-C2F1-296A91E7A707}"/>
              </a:ext>
            </a:extLst>
          </p:cNvPr>
          <p:cNvSpPr/>
          <p:nvPr/>
        </p:nvSpPr>
        <p:spPr>
          <a:xfrm>
            <a:off x="5028759" y="463610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BC1B5E6-36A1-B4FB-3185-E13259176BB3}"/>
              </a:ext>
            </a:extLst>
          </p:cNvPr>
          <p:cNvSpPr/>
          <p:nvPr/>
        </p:nvSpPr>
        <p:spPr>
          <a:xfrm>
            <a:off x="5744090" y="462672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9AAC22D-6246-912C-2B50-09FF541BB9F7}"/>
              </a:ext>
            </a:extLst>
          </p:cNvPr>
          <p:cNvCxnSpPr>
            <a:cxnSpLocks/>
          </p:cNvCxnSpPr>
          <p:nvPr/>
        </p:nvCxnSpPr>
        <p:spPr>
          <a:xfrm>
            <a:off x="4906162" y="5649065"/>
            <a:ext cx="2353469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7C619A1-D948-17E7-FB6E-7A4B764F8243}"/>
              </a:ext>
            </a:extLst>
          </p:cNvPr>
          <p:cNvCxnSpPr>
            <a:cxnSpLocks/>
          </p:cNvCxnSpPr>
          <p:nvPr/>
        </p:nvCxnSpPr>
        <p:spPr>
          <a:xfrm>
            <a:off x="4698275" y="4835494"/>
            <a:ext cx="234096" cy="82408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9D33FFC-2EE1-73B4-1BA6-F53967979997}"/>
              </a:ext>
            </a:extLst>
          </p:cNvPr>
          <p:cNvSpPr txBox="1"/>
          <p:nvPr/>
        </p:nvSpPr>
        <p:spPr>
          <a:xfrm>
            <a:off x="6789539" y="5710412"/>
            <a:ext cx="140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feature#1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8FDB9680-B908-E988-AB66-35B759A0E230}"/>
              </a:ext>
            </a:extLst>
          </p:cNvPr>
          <p:cNvSpPr/>
          <p:nvPr/>
        </p:nvSpPr>
        <p:spPr>
          <a:xfrm>
            <a:off x="850030" y="4502086"/>
            <a:ext cx="10515600" cy="2193004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27D4D11-703D-5B1C-1707-86CDDF237F3C}"/>
              </a:ext>
            </a:extLst>
          </p:cNvPr>
          <p:cNvSpPr txBox="1"/>
          <p:nvPr/>
        </p:nvSpPr>
        <p:spPr>
          <a:xfrm>
            <a:off x="1047344" y="5403287"/>
            <a:ext cx="140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Jost SemiBold"/>
                <a:cs typeface="+mj-cs"/>
              </a:rPr>
              <a:t>Alice Fork</a:t>
            </a:r>
            <a:endParaRPr lang="es-ES" sz="24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4A2210B-858F-28FA-1F07-B6D2932AF1BA}"/>
              </a:ext>
            </a:extLst>
          </p:cNvPr>
          <p:cNvSpPr/>
          <p:nvPr/>
        </p:nvSpPr>
        <p:spPr>
          <a:xfrm>
            <a:off x="5129413" y="5456814"/>
            <a:ext cx="388883" cy="384502"/>
          </a:xfrm>
          <a:prstGeom prst="rect">
            <a:avLst/>
          </a:prstGeom>
          <a:solidFill>
            <a:srgbClr val="4A84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79B4B8F-C33C-A712-00CD-F5342F6728C0}"/>
              </a:ext>
            </a:extLst>
          </p:cNvPr>
          <p:cNvSpPr/>
          <p:nvPr/>
        </p:nvSpPr>
        <p:spPr>
          <a:xfrm>
            <a:off x="5744090" y="5456814"/>
            <a:ext cx="388883" cy="384502"/>
          </a:xfrm>
          <a:prstGeom prst="rect">
            <a:avLst/>
          </a:prstGeom>
          <a:solidFill>
            <a:srgbClr val="4A84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curvado 53">
            <a:extLst>
              <a:ext uri="{FF2B5EF4-FFF2-40B4-BE49-F238E27FC236}">
                <a16:creationId xmlns:a16="http://schemas.microsoft.com/office/drawing/2014/main" id="{F4DBD07E-5B59-9BC4-A7C9-5B6D1014F409}"/>
              </a:ext>
            </a:extLst>
          </p:cNvPr>
          <p:cNvCxnSpPr/>
          <p:nvPr/>
        </p:nvCxnSpPr>
        <p:spPr>
          <a:xfrm rot="5400000" flipH="1" flipV="1">
            <a:off x="5463082" y="3119850"/>
            <a:ext cx="4310819" cy="717721"/>
          </a:xfrm>
          <a:prstGeom prst="curvedConnector3">
            <a:avLst>
              <a:gd name="adj1" fmla="val 54389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ADA3419-4F60-9FE5-78DD-9278B734ADF7}"/>
              </a:ext>
            </a:extLst>
          </p:cNvPr>
          <p:cNvSpPr txBox="1"/>
          <p:nvPr/>
        </p:nvSpPr>
        <p:spPr>
          <a:xfrm>
            <a:off x="7847744" y="3025976"/>
            <a:ext cx="4318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! </a:t>
            </a:r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MR </a:t>
            </a:r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или </a:t>
            </a:r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PR </a:t>
            </a:r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в </a:t>
            </a:r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main </a:t>
            </a:r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основного репозитория</a:t>
            </a:r>
            <a:endParaRPr lang="es-E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24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 animBg="1"/>
      <p:bldP spid="52" grpId="0" animBg="1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Git-flow. Feature </a:t>
            </a:r>
            <a:r>
              <a:rPr lang="ru-RU" sz="5400" b="1" dirty="0">
                <a:latin typeface="Jost SemiBold"/>
              </a:rPr>
              <a:t>ветки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develop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 descr="Forma&#10;&#10;Descripción generada automáticamente con confianza baja">
            <a:extLst>
              <a:ext uri="{FF2B5EF4-FFF2-40B4-BE49-F238E27FC236}">
                <a16:creationId xmlns:a16="http://schemas.microsoft.com/office/drawing/2014/main" id="{C7657DA3-2F77-C2BD-97C0-D0280B55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0230" y="3109292"/>
            <a:ext cx="695207" cy="695207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361DE533-0FA0-1D9B-7649-DBB58EC0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3649" y="4841961"/>
            <a:ext cx="848368" cy="848368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012E5C2-954A-1040-05D1-411E15057879}"/>
              </a:ext>
            </a:extLst>
          </p:cNvPr>
          <p:cNvSpPr txBox="1"/>
          <p:nvPr/>
        </p:nvSpPr>
        <p:spPr>
          <a:xfrm>
            <a:off x="1635970" y="373852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EB1B1A-3893-8193-DE14-61692EFBACB3}"/>
              </a:ext>
            </a:extLst>
          </p:cNvPr>
          <p:cNvSpPr txBox="1"/>
          <p:nvPr/>
        </p:nvSpPr>
        <p:spPr>
          <a:xfrm>
            <a:off x="1635969" y="556872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1D4999"/>
                </a:solidFill>
                <a:latin typeface="Jost SemiBold"/>
                <a:cs typeface="+mj-cs"/>
              </a:rPr>
              <a:t>Борис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319B67-E7D8-8016-3019-7C80490CA682}"/>
              </a:ext>
            </a:extLst>
          </p:cNvPr>
          <p:cNvSpPr txBox="1"/>
          <p:nvPr/>
        </p:nvSpPr>
        <p:spPr>
          <a:xfrm>
            <a:off x="3092039" y="3049911"/>
            <a:ext cx="506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checkout -b feature/</a:t>
            </a:r>
            <a:r>
              <a:rPr lang="en-US" sz="2400" dirty="0" err="1">
                <a:solidFill>
                  <a:srgbClr val="4A8422"/>
                </a:solidFill>
                <a:latin typeface="Jost SemiBold"/>
                <a:cs typeface="+mj-cs"/>
              </a:rPr>
              <a:t>alice</a:t>
            </a:r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828D934-F2C2-69A4-A3F1-AB9E6D5C73C5}"/>
              </a:ext>
            </a:extLst>
          </p:cNvPr>
          <p:cNvSpPr txBox="1"/>
          <p:nvPr/>
        </p:nvSpPr>
        <p:spPr>
          <a:xfrm>
            <a:off x="3092039" y="3449447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D16895-F05C-CFF8-13C4-C5E9A11FF5CA}"/>
              </a:ext>
            </a:extLst>
          </p:cNvPr>
          <p:cNvSpPr txBox="1"/>
          <p:nvPr/>
        </p:nvSpPr>
        <p:spPr>
          <a:xfrm>
            <a:off x="3055087" y="4930909"/>
            <a:ext cx="511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checkout -b feature/</a:t>
            </a:r>
            <a:r>
              <a:rPr lang="en-US" sz="2400" dirty="0" err="1">
                <a:solidFill>
                  <a:srgbClr val="1D4999"/>
                </a:solidFill>
                <a:latin typeface="Jost SemiBold"/>
                <a:cs typeface="+mj-cs"/>
              </a:rPr>
              <a:t>boris</a:t>
            </a:r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EFA3A14-D5D6-86BD-ECAB-8089884845DB}"/>
              </a:ext>
            </a:extLst>
          </p:cNvPr>
          <p:cNvSpPr txBox="1"/>
          <p:nvPr/>
        </p:nvSpPr>
        <p:spPr>
          <a:xfrm>
            <a:off x="3055087" y="5361397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E8DF2E-45FF-039D-B187-011537F56FCD}"/>
              </a:ext>
            </a:extLst>
          </p:cNvPr>
          <p:cNvSpPr txBox="1"/>
          <p:nvPr/>
        </p:nvSpPr>
        <p:spPr>
          <a:xfrm>
            <a:off x="3092039" y="3848983"/>
            <a:ext cx="499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push origin feature/</a:t>
            </a:r>
            <a:r>
              <a:rPr lang="en-US" sz="2400" dirty="0" err="1">
                <a:solidFill>
                  <a:srgbClr val="4A8422"/>
                </a:solidFill>
                <a:latin typeface="Jost SemiBold"/>
                <a:cs typeface="+mj-cs"/>
              </a:rPr>
              <a:t>alice</a:t>
            </a:r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99C63-2232-E714-9467-145DABCC2593}"/>
              </a:ext>
            </a:extLst>
          </p:cNvPr>
          <p:cNvSpPr txBox="1"/>
          <p:nvPr/>
        </p:nvSpPr>
        <p:spPr>
          <a:xfrm>
            <a:off x="3092039" y="4248519"/>
            <a:ext cx="469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send Merge Request or Pull Request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56A719-C693-D4C7-88D9-6D89456AD919}"/>
              </a:ext>
            </a:extLst>
          </p:cNvPr>
          <p:cNvSpPr txBox="1"/>
          <p:nvPr/>
        </p:nvSpPr>
        <p:spPr>
          <a:xfrm>
            <a:off x="3055087" y="5791885"/>
            <a:ext cx="505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push origin feature/</a:t>
            </a:r>
            <a:r>
              <a:rPr lang="en-US" sz="2400" dirty="0" err="1">
                <a:solidFill>
                  <a:srgbClr val="1D4999"/>
                </a:solidFill>
                <a:latin typeface="Jost SemiBold"/>
                <a:cs typeface="+mj-cs"/>
              </a:rPr>
              <a:t>boris</a:t>
            </a:r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-feature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29055A-4869-7E43-D0C9-0E317B925E70}"/>
              </a:ext>
            </a:extLst>
          </p:cNvPr>
          <p:cNvSpPr txBox="1"/>
          <p:nvPr/>
        </p:nvSpPr>
        <p:spPr>
          <a:xfrm>
            <a:off x="3055087" y="6222373"/>
            <a:ext cx="469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send Merge Request or Pull Request</a:t>
            </a:r>
            <a:endParaRPr lang="es-ES" sz="2400" dirty="0">
              <a:solidFill>
                <a:srgbClr val="1D4999"/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03927AF-9110-7D38-9409-14FB68D65DF4}"/>
              </a:ext>
            </a:extLst>
          </p:cNvPr>
          <p:cNvCxnSpPr>
            <a:cxnSpLocks/>
          </p:cNvCxnSpPr>
          <p:nvPr/>
        </p:nvCxnSpPr>
        <p:spPr>
          <a:xfrm>
            <a:off x="4920096" y="2199062"/>
            <a:ext cx="1451295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CFF208-65CB-126A-1FA5-F21FA4F033A5}"/>
              </a:ext>
            </a:extLst>
          </p:cNvPr>
          <p:cNvCxnSpPr>
            <a:cxnSpLocks/>
          </p:cNvCxnSpPr>
          <p:nvPr/>
        </p:nvCxnSpPr>
        <p:spPr>
          <a:xfrm>
            <a:off x="4656083" y="1484599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353A41C-4399-EBB6-52AD-49B7BC499079}"/>
              </a:ext>
            </a:extLst>
          </p:cNvPr>
          <p:cNvCxnSpPr>
            <a:cxnSpLocks/>
          </p:cNvCxnSpPr>
          <p:nvPr/>
        </p:nvCxnSpPr>
        <p:spPr>
          <a:xfrm flipH="1">
            <a:off x="6350371" y="1509122"/>
            <a:ext cx="285033" cy="6899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2025883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2016504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4C4A2E3-34E7-A4FC-1000-324D6E099FD8}"/>
              </a:ext>
            </a:extLst>
          </p:cNvPr>
          <p:cNvCxnSpPr>
            <a:cxnSpLocks/>
          </p:cNvCxnSpPr>
          <p:nvPr/>
        </p:nvCxnSpPr>
        <p:spPr>
          <a:xfrm>
            <a:off x="7135274" y="2206199"/>
            <a:ext cx="1451295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3CC3D6A-1DA9-084B-9894-DC8F59B667D9}"/>
              </a:ext>
            </a:extLst>
          </p:cNvPr>
          <p:cNvCxnSpPr>
            <a:cxnSpLocks/>
          </p:cNvCxnSpPr>
          <p:nvPr/>
        </p:nvCxnSpPr>
        <p:spPr>
          <a:xfrm>
            <a:off x="6871261" y="1491736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2A863B-4BD6-FFD7-8335-D67493BA89B4}"/>
              </a:ext>
            </a:extLst>
          </p:cNvPr>
          <p:cNvCxnSpPr>
            <a:cxnSpLocks/>
          </p:cNvCxnSpPr>
          <p:nvPr/>
        </p:nvCxnSpPr>
        <p:spPr>
          <a:xfrm flipH="1">
            <a:off x="8565549" y="1516259"/>
            <a:ext cx="285033" cy="6899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717A85E-028D-0A70-A775-AD76EAA02797}"/>
              </a:ext>
            </a:extLst>
          </p:cNvPr>
          <p:cNvSpPr/>
          <p:nvPr/>
        </p:nvSpPr>
        <p:spPr>
          <a:xfrm>
            <a:off x="7329328" y="2033020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9880D0E-DC29-2667-D3E3-874567935CF4}"/>
              </a:ext>
            </a:extLst>
          </p:cNvPr>
          <p:cNvSpPr/>
          <p:nvPr/>
        </p:nvSpPr>
        <p:spPr>
          <a:xfrm>
            <a:off x="8044659" y="2023641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DC63E4F-8979-3F5F-6C92-0E4B924E96E0}"/>
              </a:ext>
            </a:extLst>
          </p:cNvPr>
          <p:cNvSpPr txBox="1"/>
          <p:nvPr/>
        </p:nvSpPr>
        <p:spPr>
          <a:xfrm>
            <a:off x="4834065" y="2391896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alice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-feature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0B6FA8-79BC-317A-FD6A-429663AF08EE}"/>
              </a:ext>
            </a:extLst>
          </p:cNvPr>
          <p:cNvSpPr txBox="1"/>
          <p:nvPr/>
        </p:nvSpPr>
        <p:spPr>
          <a:xfrm>
            <a:off x="7013777" y="2396656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boris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-feature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058EBF-1D40-9AB0-AF13-B3BCADCBFB5F}"/>
              </a:ext>
            </a:extLst>
          </p:cNvPr>
          <p:cNvSpPr txBox="1"/>
          <p:nvPr/>
        </p:nvSpPr>
        <p:spPr>
          <a:xfrm>
            <a:off x="9183153" y="4476594"/>
            <a:ext cx="24517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! Merge with</a:t>
            </a:r>
          </a:p>
          <a:p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--no-off</a:t>
            </a:r>
            <a:endParaRPr lang="es-E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28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7" grpId="0"/>
      <p:bldP spid="8" grpId="0"/>
      <p:bldP spid="11" grpId="0"/>
      <p:bldP spid="12" grpId="0"/>
      <p:bldP spid="23" grpId="0" animBg="1"/>
      <p:bldP spid="24" grpId="0" animBg="1"/>
      <p:bldP spid="28" grpId="0" animBg="1"/>
      <p:bldP spid="29" grpId="0" animBg="1"/>
      <p:bldP spid="31" grpId="0"/>
      <p:bldP spid="3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Git-flow. Feature </a:t>
            </a:r>
            <a:r>
              <a:rPr lang="ru-RU" sz="5400" b="1" dirty="0">
                <a:latin typeface="Jost SemiBold"/>
              </a:rPr>
              <a:t>ветки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develop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03927AF-9110-7D38-9409-14FB68D65DF4}"/>
              </a:ext>
            </a:extLst>
          </p:cNvPr>
          <p:cNvCxnSpPr>
            <a:cxnSpLocks/>
          </p:cNvCxnSpPr>
          <p:nvPr/>
        </p:nvCxnSpPr>
        <p:spPr>
          <a:xfrm>
            <a:off x="4920096" y="2199062"/>
            <a:ext cx="1451295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CFF208-65CB-126A-1FA5-F21FA4F033A5}"/>
              </a:ext>
            </a:extLst>
          </p:cNvPr>
          <p:cNvCxnSpPr>
            <a:cxnSpLocks/>
          </p:cNvCxnSpPr>
          <p:nvPr/>
        </p:nvCxnSpPr>
        <p:spPr>
          <a:xfrm>
            <a:off x="4656083" y="1484599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353A41C-4399-EBB6-52AD-49B7BC499079}"/>
              </a:ext>
            </a:extLst>
          </p:cNvPr>
          <p:cNvCxnSpPr>
            <a:cxnSpLocks/>
          </p:cNvCxnSpPr>
          <p:nvPr/>
        </p:nvCxnSpPr>
        <p:spPr>
          <a:xfrm flipH="1">
            <a:off x="6350371" y="1509122"/>
            <a:ext cx="285033" cy="6899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07E7B5-E4CF-742E-212E-4FD44D6793CA}"/>
              </a:ext>
            </a:extLst>
          </p:cNvPr>
          <p:cNvSpPr/>
          <p:nvPr/>
        </p:nvSpPr>
        <p:spPr>
          <a:xfrm>
            <a:off x="5114150" y="2025883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0DD14C-04DE-6F48-E811-8CC992ABA0E5}"/>
              </a:ext>
            </a:extLst>
          </p:cNvPr>
          <p:cNvSpPr/>
          <p:nvPr/>
        </p:nvSpPr>
        <p:spPr>
          <a:xfrm>
            <a:off x="5829481" y="2016504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4C4A2E3-34E7-A4FC-1000-324D6E099FD8}"/>
              </a:ext>
            </a:extLst>
          </p:cNvPr>
          <p:cNvCxnSpPr>
            <a:cxnSpLocks/>
          </p:cNvCxnSpPr>
          <p:nvPr/>
        </p:nvCxnSpPr>
        <p:spPr>
          <a:xfrm>
            <a:off x="7135274" y="2206199"/>
            <a:ext cx="1451295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3CC3D6A-1DA9-084B-9894-DC8F59B667D9}"/>
              </a:ext>
            </a:extLst>
          </p:cNvPr>
          <p:cNvCxnSpPr>
            <a:cxnSpLocks/>
          </p:cNvCxnSpPr>
          <p:nvPr/>
        </p:nvCxnSpPr>
        <p:spPr>
          <a:xfrm>
            <a:off x="6871261" y="1491736"/>
            <a:ext cx="285033" cy="724156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2A863B-4BD6-FFD7-8335-D67493BA89B4}"/>
              </a:ext>
            </a:extLst>
          </p:cNvPr>
          <p:cNvCxnSpPr>
            <a:cxnSpLocks/>
          </p:cNvCxnSpPr>
          <p:nvPr/>
        </p:nvCxnSpPr>
        <p:spPr>
          <a:xfrm flipH="1">
            <a:off x="8565549" y="1516259"/>
            <a:ext cx="285033" cy="6899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717A85E-028D-0A70-A775-AD76EAA02797}"/>
              </a:ext>
            </a:extLst>
          </p:cNvPr>
          <p:cNvSpPr/>
          <p:nvPr/>
        </p:nvSpPr>
        <p:spPr>
          <a:xfrm>
            <a:off x="7329328" y="2033020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9880D0E-DC29-2667-D3E3-874567935CF4}"/>
              </a:ext>
            </a:extLst>
          </p:cNvPr>
          <p:cNvSpPr/>
          <p:nvPr/>
        </p:nvSpPr>
        <p:spPr>
          <a:xfrm>
            <a:off x="8044659" y="2023641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DC63E4F-8979-3F5F-6C92-0E4B924E96E0}"/>
              </a:ext>
            </a:extLst>
          </p:cNvPr>
          <p:cNvSpPr txBox="1"/>
          <p:nvPr/>
        </p:nvSpPr>
        <p:spPr>
          <a:xfrm>
            <a:off x="4834065" y="2391896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alice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-feature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0B6FA8-79BC-317A-FD6A-429663AF08EE}"/>
              </a:ext>
            </a:extLst>
          </p:cNvPr>
          <p:cNvSpPr txBox="1"/>
          <p:nvPr/>
        </p:nvSpPr>
        <p:spPr>
          <a:xfrm>
            <a:off x="7013777" y="2396656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boris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-feature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744F9D1-22A5-1C76-88AD-88421E162B20}"/>
              </a:ext>
            </a:extLst>
          </p:cNvPr>
          <p:cNvCxnSpPr/>
          <p:nvPr/>
        </p:nvCxnSpPr>
        <p:spPr>
          <a:xfrm>
            <a:off x="1166748" y="4292997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B29275-7FFD-9DC7-0FBA-3FBA67E25A74}"/>
              </a:ext>
            </a:extLst>
          </p:cNvPr>
          <p:cNvSpPr txBox="1"/>
          <p:nvPr/>
        </p:nvSpPr>
        <p:spPr>
          <a:xfrm>
            <a:off x="10644060" y="4419996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develop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16593FF-7383-0B1C-D6F9-BF8299746405}"/>
              </a:ext>
            </a:extLst>
          </p:cNvPr>
          <p:cNvSpPr/>
          <p:nvPr/>
        </p:nvSpPr>
        <p:spPr>
          <a:xfrm>
            <a:off x="1924071" y="412926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7B7B4A-F25E-D8B7-D6E5-B425B84655A8}"/>
              </a:ext>
            </a:extLst>
          </p:cNvPr>
          <p:cNvSpPr/>
          <p:nvPr/>
        </p:nvSpPr>
        <p:spPr>
          <a:xfrm>
            <a:off x="2670884" y="412526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FD1A2D-67A0-5FA7-1BD2-E68240A11630}"/>
              </a:ext>
            </a:extLst>
          </p:cNvPr>
          <p:cNvSpPr/>
          <p:nvPr/>
        </p:nvSpPr>
        <p:spPr>
          <a:xfrm>
            <a:off x="3417697" y="412526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DED180-6768-B60E-49B1-F510BB2E419F}"/>
              </a:ext>
            </a:extLst>
          </p:cNvPr>
          <p:cNvSpPr/>
          <p:nvPr/>
        </p:nvSpPr>
        <p:spPr>
          <a:xfrm>
            <a:off x="4164510" y="4125269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16AFDAE-A0FC-53F1-186A-94D1925E7AF5}"/>
              </a:ext>
            </a:extLst>
          </p:cNvPr>
          <p:cNvSpPr/>
          <p:nvPr/>
        </p:nvSpPr>
        <p:spPr>
          <a:xfrm>
            <a:off x="5114828" y="4121216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E78C1E1-CB90-5B8F-CEB4-E51B288F1F97}"/>
              </a:ext>
            </a:extLst>
          </p:cNvPr>
          <p:cNvSpPr/>
          <p:nvPr/>
        </p:nvSpPr>
        <p:spPr>
          <a:xfrm>
            <a:off x="5830159" y="4111837"/>
            <a:ext cx="388883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BD202F-7EC5-A603-F629-961DBE8B8A2D}"/>
              </a:ext>
            </a:extLst>
          </p:cNvPr>
          <p:cNvSpPr/>
          <p:nvPr/>
        </p:nvSpPr>
        <p:spPr>
          <a:xfrm>
            <a:off x="7330006" y="4128353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ACFBD88-40AB-3CDF-F7E8-4B6AB747E3E1}"/>
              </a:ext>
            </a:extLst>
          </p:cNvPr>
          <p:cNvSpPr/>
          <p:nvPr/>
        </p:nvSpPr>
        <p:spPr>
          <a:xfrm>
            <a:off x="8045337" y="4118974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F3573FC-2FA3-E81B-D143-5CF118CB5D72}"/>
              </a:ext>
            </a:extLst>
          </p:cNvPr>
          <p:cNvCxnSpPr/>
          <p:nvPr/>
        </p:nvCxnSpPr>
        <p:spPr>
          <a:xfrm>
            <a:off x="1166070" y="5288071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98702D1-73AB-A201-5319-8B07FECC470C}"/>
              </a:ext>
            </a:extLst>
          </p:cNvPr>
          <p:cNvSpPr txBox="1"/>
          <p:nvPr/>
        </p:nvSpPr>
        <p:spPr>
          <a:xfrm>
            <a:off x="10643382" y="5415070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develop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A1573CF-0554-D084-B988-1E0907A7334C}"/>
              </a:ext>
            </a:extLst>
          </p:cNvPr>
          <p:cNvSpPr/>
          <p:nvPr/>
        </p:nvSpPr>
        <p:spPr>
          <a:xfrm>
            <a:off x="1923393" y="512433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4E78069-05B9-7273-FF84-4C4B815BBEE3}"/>
              </a:ext>
            </a:extLst>
          </p:cNvPr>
          <p:cNvSpPr/>
          <p:nvPr/>
        </p:nvSpPr>
        <p:spPr>
          <a:xfrm>
            <a:off x="2670206" y="5120343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23C3D46-0DF6-88B7-9F2E-4EB1949E3BC7}"/>
              </a:ext>
            </a:extLst>
          </p:cNvPr>
          <p:cNvSpPr/>
          <p:nvPr/>
        </p:nvSpPr>
        <p:spPr>
          <a:xfrm>
            <a:off x="3417019" y="5120343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FB0B958-9BF3-C79B-1BA4-19A8D971C4AE}"/>
              </a:ext>
            </a:extLst>
          </p:cNvPr>
          <p:cNvSpPr/>
          <p:nvPr/>
        </p:nvSpPr>
        <p:spPr>
          <a:xfrm>
            <a:off x="4163832" y="5120343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3E6186A-C8E9-7DC5-3FCC-712C614B6441}"/>
              </a:ext>
            </a:extLst>
          </p:cNvPr>
          <p:cNvSpPr/>
          <p:nvPr/>
        </p:nvSpPr>
        <p:spPr>
          <a:xfrm>
            <a:off x="5114150" y="5116290"/>
            <a:ext cx="1104214" cy="384502"/>
          </a:xfrm>
          <a:prstGeom prst="rect">
            <a:avLst/>
          </a:prstGeom>
          <a:solidFill>
            <a:srgbClr val="4A84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4179FA9-29D4-A1BE-3466-A81A6C008FDB}"/>
              </a:ext>
            </a:extLst>
          </p:cNvPr>
          <p:cNvSpPr/>
          <p:nvPr/>
        </p:nvSpPr>
        <p:spPr>
          <a:xfrm>
            <a:off x="7329328" y="5123427"/>
            <a:ext cx="1098876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D6E06F1-F0B0-CED6-95D0-06FA540BCBCD}"/>
              </a:ext>
            </a:extLst>
          </p:cNvPr>
          <p:cNvSpPr txBox="1"/>
          <p:nvPr/>
        </p:nvSpPr>
        <p:spPr>
          <a:xfrm>
            <a:off x="8565549" y="5819067"/>
            <a:ext cx="2169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Jost SemiBold"/>
                <a:cs typeface="+mj-cs"/>
              </a:rPr>
              <a:t>! Merge with --no-</a:t>
            </a:r>
            <a:r>
              <a:rPr lang="en-US" dirty="0">
                <a:solidFill>
                  <a:srgbClr val="C00000"/>
                </a:solidFill>
                <a:latin typeface="Jost SemiBold"/>
                <a:cs typeface="+mj-cs"/>
              </a:rPr>
              <a:t>off</a:t>
            </a:r>
            <a:endParaRPr lang="es-E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07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1" grpId="0" animBg="1"/>
      <p:bldP spid="22" grpId="0" animBg="1"/>
      <p:bldP spid="43" grpId="0" animBg="1"/>
      <p:bldP spid="44" grpId="0" animBg="1"/>
      <p:bldP spid="48" grpId="0" animBg="1"/>
      <p:bldP spid="49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Git-flow. Release </a:t>
            </a:r>
            <a:r>
              <a:rPr lang="ru-RU" sz="5400" b="1" dirty="0">
                <a:latin typeface="Jost SemiBold"/>
              </a:rPr>
              <a:t>ветка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develop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14DE3B2-EC33-7F49-BEDE-3EAE917F7562}"/>
              </a:ext>
            </a:extLst>
          </p:cNvPr>
          <p:cNvCxnSpPr/>
          <p:nvPr/>
        </p:nvCxnSpPr>
        <p:spPr>
          <a:xfrm>
            <a:off x="1166070" y="3596728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D5E45CA-EF9B-07F9-E068-49014F3E19CE}"/>
              </a:ext>
            </a:extLst>
          </p:cNvPr>
          <p:cNvSpPr txBox="1"/>
          <p:nvPr/>
        </p:nvSpPr>
        <p:spPr>
          <a:xfrm>
            <a:off x="10643382" y="372372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16316C-20A5-630B-7BE3-7AC3C05D1A11}"/>
              </a:ext>
            </a:extLst>
          </p:cNvPr>
          <p:cNvSpPr/>
          <p:nvPr/>
        </p:nvSpPr>
        <p:spPr>
          <a:xfrm>
            <a:off x="1923393" y="3432995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C48D32-8036-5ED0-1662-8B25AC195C16}"/>
              </a:ext>
            </a:extLst>
          </p:cNvPr>
          <p:cNvSpPr/>
          <p:nvPr/>
        </p:nvSpPr>
        <p:spPr>
          <a:xfrm>
            <a:off x="2670206" y="3429000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0B440AD-7C7D-8227-88B2-C1FED87A1906}"/>
              </a:ext>
            </a:extLst>
          </p:cNvPr>
          <p:cNvSpPr/>
          <p:nvPr/>
        </p:nvSpPr>
        <p:spPr>
          <a:xfrm>
            <a:off x="3417019" y="3429000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7F7C09F-FEC2-4223-6568-975FB925052B}"/>
              </a:ext>
            </a:extLst>
          </p:cNvPr>
          <p:cNvSpPr/>
          <p:nvPr/>
        </p:nvSpPr>
        <p:spPr>
          <a:xfrm>
            <a:off x="4163832" y="3429000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209A8A0-611A-8909-622B-6DF24F241C6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56083" y="1484599"/>
            <a:ext cx="746813" cy="194440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 descr="Forma&#10;&#10;Descripción generada automáticamente con confianza baja">
            <a:extLst>
              <a:ext uri="{FF2B5EF4-FFF2-40B4-BE49-F238E27FC236}">
                <a16:creationId xmlns:a16="http://schemas.microsoft.com/office/drawing/2014/main" id="{57FCEC5E-689A-692A-AFD0-3C3EA5D3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89" y="3906873"/>
            <a:ext cx="276148" cy="276148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3B4E80B-FA69-6ED3-F231-3F11C05A6F88}"/>
              </a:ext>
            </a:extLst>
          </p:cNvPr>
          <p:cNvSpPr/>
          <p:nvPr/>
        </p:nvSpPr>
        <p:spPr>
          <a:xfrm>
            <a:off x="5208454" y="3429000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E301490-90EC-476D-E71F-E38F09DFE316}"/>
              </a:ext>
            </a:extLst>
          </p:cNvPr>
          <p:cNvSpPr txBox="1"/>
          <p:nvPr/>
        </p:nvSpPr>
        <p:spPr>
          <a:xfrm>
            <a:off x="5271767" y="38602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1.0.0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F415515-8B2C-AE0F-325A-F1748244B35A}"/>
              </a:ext>
            </a:extLst>
          </p:cNvPr>
          <p:cNvSpPr/>
          <p:nvPr/>
        </p:nvSpPr>
        <p:spPr>
          <a:xfrm>
            <a:off x="5150069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489E1D6-8184-1969-3A74-504934DEB868}"/>
              </a:ext>
            </a:extLst>
          </p:cNvPr>
          <p:cNvSpPr/>
          <p:nvPr/>
        </p:nvSpPr>
        <p:spPr>
          <a:xfrm>
            <a:off x="589688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4C22AF7-417B-0D34-E50D-ADCB914B3278}"/>
              </a:ext>
            </a:extLst>
          </p:cNvPr>
          <p:cNvSpPr/>
          <p:nvPr/>
        </p:nvSpPr>
        <p:spPr>
          <a:xfrm>
            <a:off x="6643695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0F452B5-02C4-24EE-AEB4-9FC67CC57F17}"/>
              </a:ext>
            </a:extLst>
          </p:cNvPr>
          <p:cNvSpPr/>
          <p:nvPr/>
        </p:nvSpPr>
        <p:spPr>
          <a:xfrm>
            <a:off x="7390508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597AA9-8B13-4782-3FD9-0756542A6BE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05522" y="1484599"/>
            <a:ext cx="746813" cy="1944401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 descr="Forma&#10;&#10;Descripción generada automáticamente con confianza baja">
            <a:extLst>
              <a:ext uri="{FF2B5EF4-FFF2-40B4-BE49-F238E27FC236}">
                <a16:creationId xmlns:a16="http://schemas.microsoft.com/office/drawing/2014/main" id="{D59441C6-D7AA-B6C6-6C81-344CCA18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28" y="3906873"/>
            <a:ext cx="276148" cy="276148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9D8AB2D5-C2B7-4118-F007-55C13C4E5FA4}"/>
              </a:ext>
            </a:extLst>
          </p:cNvPr>
          <p:cNvSpPr/>
          <p:nvPr/>
        </p:nvSpPr>
        <p:spPr>
          <a:xfrm>
            <a:off x="8757893" y="3429000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1322A04-91C9-E7C7-8B47-3D77804A91BE}"/>
              </a:ext>
            </a:extLst>
          </p:cNvPr>
          <p:cNvSpPr txBox="1"/>
          <p:nvPr/>
        </p:nvSpPr>
        <p:spPr>
          <a:xfrm>
            <a:off x="8821206" y="38602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2.0.0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7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5" grpId="0" animBg="1"/>
      <p:bldP spid="30" grpId="0" animBg="1"/>
      <p:bldP spid="36" grpId="0" animBg="1"/>
      <p:bldP spid="38" grpId="0"/>
      <p:bldP spid="39" grpId="0" animBg="1"/>
      <p:bldP spid="40" grpId="0" animBg="1"/>
      <p:bldP spid="41" grpId="0" animBg="1"/>
      <p:bldP spid="42" grpId="0" animBg="1"/>
      <p:bldP spid="47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Git-flow. Hotfixes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11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develop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14DE3B2-EC33-7F49-BEDE-3EAE917F7562}"/>
              </a:ext>
            </a:extLst>
          </p:cNvPr>
          <p:cNvCxnSpPr/>
          <p:nvPr/>
        </p:nvCxnSpPr>
        <p:spPr>
          <a:xfrm>
            <a:off x="1166070" y="5273581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D5E45CA-EF9B-07F9-E068-49014F3E19CE}"/>
              </a:ext>
            </a:extLst>
          </p:cNvPr>
          <p:cNvSpPr txBox="1"/>
          <p:nvPr/>
        </p:nvSpPr>
        <p:spPr>
          <a:xfrm>
            <a:off x="10643382" y="540058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16316C-20A5-630B-7BE3-7AC3C05D1A11}"/>
              </a:ext>
            </a:extLst>
          </p:cNvPr>
          <p:cNvSpPr/>
          <p:nvPr/>
        </p:nvSpPr>
        <p:spPr>
          <a:xfrm>
            <a:off x="1923393" y="5109848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C48D32-8036-5ED0-1662-8B25AC195C16}"/>
              </a:ext>
            </a:extLst>
          </p:cNvPr>
          <p:cNvSpPr/>
          <p:nvPr/>
        </p:nvSpPr>
        <p:spPr>
          <a:xfrm>
            <a:off x="2670206" y="510585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0B440AD-7C7D-8227-88B2-C1FED87A1906}"/>
              </a:ext>
            </a:extLst>
          </p:cNvPr>
          <p:cNvSpPr/>
          <p:nvPr/>
        </p:nvSpPr>
        <p:spPr>
          <a:xfrm>
            <a:off x="3417019" y="510585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7F7C09F-FEC2-4223-6568-975FB925052B}"/>
              </a:ext>
            </a:extLst>
          </p:cNvPr>
          <p:cNvSpPr/>
          <p:nvPr/>
        </p:nvSpPr>
        <p:spPr>
          <a:xfrm>
            <a:off x="4163832" y="510585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209A8A0-611A-8909-622B-6DF24F241C6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736588" y="1484599"/>
            <a:ext cx="666308" cy="3621254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 descr="Forma&#10;&#10;Descripción generada automáticamente con confianza baja">
            <a:extLst>
              <a:ext uri="{FF2B5EF4-FFF2-40B4-BE49-F238E27FC236}">
                <a16:creationId xmlns:a16="http://schemas.microsoft.com/office/drawing/2014/main" id="{57FCEC5E-689A-692A-AFD0-3C3EA5D3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89" y="5583726"/>
            <a:ext cx="276148" cy="276148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3B4E80B-FA69-6ED3-F231-3F11C05A6F88}"/>
              </a:ext>
            </a:extLst>
          </p:cNvPr>
          <p:cNvSpPr/>
          <p:nvPr/>
        </p:nvSpPr>
        <p:spPr>
          <a:xfrm>
            <a:off x="5208454" y="510585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E301490-90EC-476D-E71F-E38F09DFE316}"/>
              </a:ext>
            </a:extLst>
          </p:cNvPr>
          <p:cNvSpPr txBox="1"/>
          <p:nvPr/>
        </p:nvSpPr>
        <p:spPr>
          <a:xfrm>
            <a:off x="5271767" y="553713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1.0.0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F415515-8B2C-AE0F-325A-F1748244B35A}"/>
              </a:ext>
            </a:extLst>
          </p:cNvPr>
          <p:cNvSpPr/>
          <p:nvPr/>
        </p:nvSpPr>
        <p:spPr>
          <a:xfrm>
            <a:off x="5150069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489E1D6-8184-1969-3A74-504934DEB868}"/>
              </a:ext>
            </a:extLst>
          </p:cNvPr>
          <p:cNvSpPr/>
          <p:nvPr/>
        </p:nvSpPr>
        <p:spPr>
          <a:xfrm>
            <a:off x="589688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4C22AF7-417B-0D34-E50D-ADCB914B3278}"/>
              </a:ext>
            </a:extLst>
          </p:cNvPr>
          <p:cNvSpPr/>
          <p:nvPr/>
        </p:nvSpPr>
        <p:spPr>
          <a:xfrm>
            <a:off x="6643695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0F452B5-02C4-24EE-AEB4-9FC67CC57F17}"/>
              </a:ext>
            </a:extLst>
          </p:cNvPr>
          <p:cNvSpPr/>
          <p:nvPr/>
        </p:nvSpPr>
        <p:spPr>
          <a:xfrm>
            <a:off x="7390508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48B8960-0BCA-EBA6-3C5C-51BA936C1C2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402896" y="3429000"/>
            <a:ext cx="688427" cy="1676853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17DD35D-070B-AD02-4405-E0DB40A61DC0}"/>
              </a:ext>
            </a:extLst>
          </p:cNvPr>
          <p:cNvCxnSpPr>
            <a:cxnSpLocks/>
          </p:cNvCxnSpPr>
          <p:nvPr/>
        </p:nvCxnSpPr>
        <p:spPr>
          <a:xfrm>
            <a:off x="6070303" y="3452665"/>
            <a:ext cx="2452214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F0178B-BFEC-E0EC-9CC7-96E445360E95}"/>
              </a:ext>
            </a:extLst>
          </p:cNvPr>
          <p:cNvSpPr/>
          <p:nvPr/>
        </p:nvSpPr>
        <p:spPr>
          <a:xfrm>
            <a:off x="6449253" y="3236749"/>
            <a:ext cx="388883" cy="384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925B5B1-2AAB-35E6-7813-DD7D0C849A47}"/>
              </a:ext>
            </a:extLst>
          </p:cNvPr>
          <p:cNvSpPr/>
          <p:nvPr/>
        </p:nvSpPr>
        <p:spPr>
          <a:xfrm>
            <a:off x="7234009" y="3236749"/>
            <a:ext cx="388883" cy="384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C7D7EE-D710-4073-7A3B-9A84904CBE31}"/>
              </a:ext>
            </a:extLst>
          </p:cNvPr>
          <p:cNvSpPr txBox="1"/>
          <p:nvPr/>
        </p:nvSpPr>
        <p:spPr>
          <a:xfrm>
            <a:off x="7476316" y="361639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hotfix/*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2FE03CD-581A-EDD0-C98E-7C58EC89BBD4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511474" y="1686361"/>
            <a:ext cx="645867" cy="178997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740B3E0-3521-4314-1DCA-E661640774CB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522517" y="3442590"/>
            <a:ext cx="732083" cy="163874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CAAC0D65-BE79-5882-94D1-67B4B8F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93" y="5559203"/>
            <a:ext cx="276148" cy="276148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01E7EBCD-727D-8B73-49A6-1E900A8A65C7}"/>
              </a:ext>
            </a:extLst>
          </p:cNvPr>
          <p:cNvSpPr/>
          <p:nvPr/>
        </p:nvSpPr>
        <p:spPr>
          <a:xfrm>
            <a:off x="9060158" y="5081330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D503C5C-5E76-6F49-E30B-63089F3BD17F}"/>
              </a:ext>
            </a:extLst>
          </p:cNvPr>
          <p:cNvSpPr txBox="1"/>
          <p:nvPr/>
        </p:nvSpPr>
        <p:spPr>
          <a:xfrm>
            <a:off x="9123471" y="55126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1.0.1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CBC4377-67EB-AC6A-250A-4090BAAAA808}"/>
              </a:ext>
            </a:extLst>
          </p:cNvPr>
          <p:cNvSpPr/>
          <p:nvPr/>
        </p:nvSpPr>
        <p:spPr>
          <a:xfrm>
            <a:off x="8962899" y="1301859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6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22" grpId="0" animBg="1"/>
      <p:bldP spid="23" grpId="0" animBg="1"/>
      <p:bldP spid="24" grpId="0"/>
      <p:bldP spid="43" grpId="0" animBg="1"/>
      <p:bldP spid="44" grpId="0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373248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Trunk-based</a:t>
            </a:r>
            <a:endParaRPr lang="es-ES" sz="5400" b="1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842D7A-A2E7-1F45-CAB1-84FF51F4CEA2}"/>
              </a:ext>
            </a:extLst>
          </p:cNvPr>
          <p:cNvSpPr txBox="1">
            <a:spLocks/>
          </p:cNvSpPr>
          <p:nvPr/>
        </p:nvSpPr>
        <p:spPr>
          <a:xfrm>
            <a:off x="6928933" y="245154"/>
            <a:ext cx="4413037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Git flow</a:t>
            </a:r>
            <a:endParaRPr lang="es-ES" sz="5400" b="1" dirty="0"/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FF56143D-17D8-6D4D-F07C-A2D4BEFD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5" y="1648370"/>
            <a:ext cx="485000" cy="485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7CB62DF-A534-9A85-DA75-4444A92BE32A}"/>
              </a:ext>
            </a:extLst>
          </p:cNvPr>
          <p:cNvSpPr txBox="1"/>
          <p:nvPr/>
        </p:nvSpPr>
        <p:spPr>
          <a:xfrm>
            <a:off x="1258385" y="1706204"/>
            <a:ext cx="316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Подходит для быстрого старта</a:t>
            </a:r>
            <a:endParaRPr lang="es-ES" dirty="0"/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1FF981F2-BDFA-862A-792B-48801954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5" y="2677585"/>
            <a:ext cx="485000" cy="4850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2581862-88BF-0AC6-65C6-A513544898BA}"/>
              </a:ext>
            </a:extLst>
          </p:cNvPr>
          <p:cNvSpPr txBox="1"/>
          <p:nvPr/>
        </p:nvSpPr>
        <p:spPr>
          <a:xfrm>
            <a:off x="1258385" y="2735419"/>
            <a:ext cx="354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средних и небольших команд</a:t>
            </a:r>
            <a:endParaRPr lang="es-ES" dirty="0"/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3F2980B8-11DA-A9B2-1206-3D0009A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25" y="3706800"/>
            <a:ext cx="485000" cy="4850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68540D55-039C-5B75-DA47-2BADD1B213BA}"/>
              </a:ext>
            </a:extLst>
          </p:cNvPr>
          <p:cNvSpPr txBox="1"/>
          <p:nvPr/>
        </p:nvSpPr>
        <p:spPr>
          <a:xfrm>
            <a:off x="7795293" y="3764634"/>
            <a:ext cx="397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больших распределенных команд</a:t>
            </a:r>
            <a:endParaRPr lang="es-ES" dirty="0"/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6B34BDEE-C548-E0BC-2529-B9EED1F6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25" y="4736015"/>
            <a:ext cx="485000" cy="48500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7F9A71E-F6E0-57F3-99DE-4FBA1E26D1A4}"/>
              </a:ext>
            </a:extLst>
          </p:cNvPr>
          <p:cNvSpPr txBox="1"/>
          <p:nvPr/>
        </p:nvSpPr>
        <p:spPr>
          <a:xfrm>
            <a:off x="7748806" y="4793849"/>
            <a:ext cx="40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Больше контроля над </a:t>
            </a:r>
            <a:r>
              <a:rPr lang="ru-RU" dirty="0" err="1"/>
              <a:t>релизной</a:t>
            </a:r>
            <a:r>
              <a:rPr lang="ru-RU" dirty="0"/>
              <a:t> веткой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287EC1-D047-4CE4-2DCA-D8A8E12F81F3}"/>
              </a:ext>
            </a:extLst>
          </p:cNvPr>
          <p:cNvSpPr txBox="1"/>
          <p:nvPr/>
        </p:nvSpPr>
        <p:spPr>
          <a:xfrm>
            <a:off x="2063541" y="6057187"/>
            <a:ext cx="806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В 95</a:t>
            </a:r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% </a:t>
            </a:r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случаях хватает </a:t>
            </a:r>
            <a:r>
              <a:rPr lang="en-US" sz="3200" dirty="0">
                <a:solidFill>
                  <a:srgbClr val="C00000"/>
                </a:solidFill>
                <a:latin typeface="Jost SemiBold"/>
                <a:cs typeface="+mj-cs"/>
              </a:rPr>
              <a:t>trunk-based </a:t>
            </a:r>
            <a:r>
              <a:rPr lang="ru-RU" sz="3200" dirty="0">
                <a:solidFill>
                  <a:srgbClr val="C00000"/>
                </a:solidFill>
                <a:latin typeface="Jost SemiBold"/>
                <a:cs typeface="+mj-cs"/>
              </a:rPr>
              <a:t>подхода</a:t>
            </a:r>
            <a:endParaRPr lang="es-E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1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1" grpId="0"/>
      <p:bldP spid="3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Git and commands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2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29234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A5DF6-80A4-8B68-D907-AC13981A8EB5}"/>
              </a:ext>
            </a:extLst>
          </p:cNvPr>
          <p:cNvSpPr txBox="1"/>
          <p:nvPr/>
        </p:nvSpPr>
        <p:spPr>
          <a:xfrm>
            <a:off x="1549088" y="840749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commit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AD9DD4D-EE21-4854-7213-9F601F4FBA77}"/>
              </a:ext>
            </a:extLst>
          </p:cNvPr>
          <p:cNvSpPr txBox="1"/>
          <p:nvPr/>
        </p:nvSpPr>
        <p:spPr>
          <a:xfrm>
            <a:off x="2419037" y="1814478"/>
            <a:ext cx="94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Автор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97EA6D-046B-2A55-3F20-3E17D9730B3A}"/>
              </a:ext>
            </a:extLst>
          </p:cNvPr>
          <p:cNvSpPr txBox="1"/>
          <p:nvPr/>
        </p:nvSpPr>
        <p:spPr>
          <a:xfrm>
            <a:off x="2419037" y="230632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Hash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A487A8-1E30-94AB-1815-747FE4F24DBB}"/>
              </a:ext>
            </a:extLst>
          </p:cNvPr>
          <p:cNvSpPr txBox="1"/>
          <p:nvPr/>
        </p:nvSpPr>
        <p:spPr>
          <a:xfrm>
            <a:off x="2419037" y="2798162"/>
            <a:ext cx="161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Description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C3FD79-3F9B-436E-D9F1-ED307E9765FA}"/>
              </a:ext>
            </a:extLst>
          </p:cNvPr>
          <p:cNvSpPr txBox="1"/>
          <p:nvPr/>
        </p:nvSpPr>
        <p:spPr>
          <a:xfrm>
            <a:off x="2419036" y="3290005"/>
            <a:ext cx="63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Diff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BA8E2DC-7AA6-55EB-6DF0-2AF43034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61346" y="1892520"/>
            <a:ext cx="301858" cy="30185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B339F80-A317-3A2B-CC09-0007CB6A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61346" y="2386790"/>
            <a:ext cx="301858" cy="30185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3381871-D7FF-F2C2-AB4A-3D385A02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61346" y="2881060"/>
            <a:ext cx="301858" cy="30185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498BD68-D867-313A-052A-4F58020D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61346" y="3375331"/>
            <a:ext cx="301858" cy="30185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D4095486-1465-DABA-446E-BFE2A9B896C4}"/>
              </a:ext>
            </a:extLst>
          </p:cNvPr>
          <p:cNvSpPr txBox="1"/>
          <p:nvPr/>
        </p:nvSpPr>
        <p:spPr>
          <a:xfrm>
            <a:off x="4331923" y="1910627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→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Pavel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pavel@itkamasutra.rocks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)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020B9D6-47C2-835F-47D0-D9E84AE76D4B}"/>
              </a:ext>
            </a:extLst>
          </p:cNvPr>
          <p:cNvSpPr txBox="1"/>
          <p:nvPr/>
        </p:nvSpPr>
        <p:spPr>
          <a:xfrm>
            <a:off x="4331923" y="2398653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→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c55a1ee18dc0c2605e38dda484dace8ffd8cda5b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B8A557-1285-7A39-C955-AB73C2B3FAB4}"/>
              </a:ext>
            </a:extLst>
          </p:cNvPr>
          <p:cNvSpPr txBox="1"/>
          <p:nvPr/>
        </p:nvSpPr>
        <p:spPr>
          <a:xfrm>
            <a:off x="4331923" y="2919541"/>
            <a:ext cx="302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→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Fix for the issue #ITK-90000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07E812C-E0C6-BF00-DAC0-6EDEF3C43C1F}"/>
              </a:ext>
            </a:extLst>
          </p:cNvPr>
          <p:cNvSpPr/>
          <p:nvPr/>
        </p:nvSpPr>
        <p:spPr>
          <a:xfrm>
            <a:off x="3059089" y="1316871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2B181BD-6B11-C639-49C7-107E6AED3BE5}"/>
              </a:ext>
            </a:extLst>
          </p:cNvPr>
          <p:cNvSpPr/>
          <p:nvPr/>
        </p:nvSpPr>
        <p:spPr>
          <a:xfrm>
            <a:off x="4194785" y="1316871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74CF70-25CB-24F0-B8F4-0F24F9F7572F}"/>
              </a:ext>
            </a:extLst>
          </p:cNvPr>
          <p:cNvSpPr/>
          <p:nvPr/>
        </p:nvSpPr>
        <p:spPr>
          <a:xfrm>
            <a:off x="5330481" y="1308551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04E9CB-3837-A711-31AF-E788BEA882D7}"/>
              </a:ext>
            </a:extLst>
          </p:cNvPr>
          <p:cNvSpPr txBox="1"/>
          <p:nvPr/>
        </p:nvSpPr>
        <p:spPr>
          <a:xfrm>
            <a:off x="2751630" y="93921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dded3de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3AC212-5ACA-AF61-2F63-1391C0708821}"/>
              </a:ext>
            </a:extLst>
          </p:cNvPr>
          <p:cNvSpPr txBox="1"/>
          <p:nvPr/>
        </p:nvSpPr>
        <p:spPr>
          <a:xfrm>
            <a:off x="3887325" y="923016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11fdc43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CD4F9A-C821-F505-7ECF-F931219162BE}"/>
              </a:ext>
            </a:extLst>
          </p:cNvPr>
          <p:cNvSpPr txBox="1"/>
          <p:nvPr/>
        </p:nvSpPr>
        <p:spPr>
          <a:xfrm>
            <a:off x="5023021" y="93921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6c835a4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/>
      <p:bldP spid="19" grpId="0"/>
      <p:bldP spid="20" grpId="0"/>
      <p:bldP spid="21" grpId="0"/>
      <p:bldP spid="22" grpId="0"/>
      <p:bldP spid="31" grpId="0"/>
      <p:bldP spid="32" grpId="0"/>
      <p:bldP spid="33" grpId="0"/>
      <p:bldP spid="2" grpId="0" animBg="1"/>
      <p:bldP spid="3" grpId="0" animBg="1"/>
      <p:bldP spid="5" grpId="0" animBg="1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Делаем ветку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2923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404FDB2-1316-FC7E-5438-B1259DD361C2}"/>
              </a:ext>
            </a:extLst>
          </p:cNvPr>
          <p:cNvCxnSpPr>
            <a:cxnSpLocks/>
          </p:cNvCxnSpPr>
          <p:nvPr/>
        </p:nvCxnSpPr>
        <p:spPr>
          <a:xfrm>
            <a:off x="5707118" y="2782627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8E34BE1-CD1A-D209-5654-947E106334C4}"/>
              </a:ext>
            </a:extLst>
          </p:cNvPr>
          <p:cNvCxnSpPr>
            <a:cxnSpLocks/>
          </p:cNvCxnSpPr>
          <p:nvPr/>
        </p:nvCxnSpPr>
        <p:spPr>
          <a:xfrm>
            <a:off x="4729655" y="1484599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10F134-E19E-8B89-1214-A25DCD862DA7}"/>
              </a:ext>
            </a:extLst>
          </p:cNvPr>
          <p:cNvSpPr txBox="1"/>
          <p:nvPr/>
        </p:nvSpPr>
        <p:spPr>
          <a:xfrm>
            <a:off x="8367199" y="2909625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560576-746E-76A9-1627-25DC6AE07025}"/>
              </a:ext>
            </a:extLst>
          </p:cNvPr>
          <p:cNvSpPr/>
          <p:nvPr/>
        </p:nvSpPr>
        <p:spPr>
          <a:xfrm>
            <a:off x="5912743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710D20-58F1-E428-6E89-9D71A02182A6}"/>
              </a:ext>
            </a:extLst>
          </p:cNvPr>
          <p:cNvSpPr/>
          <p:nvPr/>
        </p:nvSpPr>
        <p:spPr>
          <a:xfrm>
            <a:off x="6651891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CB1990-9AD7-79B7-1FF4-52CBFED03AF6}"/>
              </a:ext>
            </a:extLst>
          </p:cNvPr>
          <p:cNvSpPr txBox="1"/>
          <p:nvPr/>
        </p:nvSpPr>
        <p:spPr>
          <a:xfrm>
            <a:off x="3267624" y="6196678"/>
            <a:ext cx="6055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  <a:latin typeface="Jost SemiBold"/>
                <a:cs typeface="+mj-cs"/>
              </a:rPr>
              <a:t>&gt;&gt; git checkout -b feature/ITK-23456-add-icons</a:t>
            </a:r>
            <a:endParaRPr lang="es-ES" sz="2400" dirty="0">
              <a:solidFill>
                <a:srgbClr val="008F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9055D1-EB03-0A22-6A6D-C5DE311122AD}"/>
              </a:ext>
            </a:extLst>
          </p:cNvPr>
          <p:cNvSpPr/>
          <p:nvPr/>
        </p:nvSpPr>
        <p:spPr>
          <a:xfrm>
            <a:off x="7391039" y="260088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24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Перебазируем</a:t>
            </a:r>
            <a:r>
              <a:rPr lang="en-US" sz="5400" b="1" dirty="0">
                <a:latin typeface="Jost SemiBold"/>
              </a:rPr>
              <a:t> </a:t>
            </a:r>
            <a:r>
              <a:rPr lang="ru-RU" sz="5400" b="1" dirty="0">
                <a:latin typeface="Jost SemiBold"/>
              </a:rPr>
              <a:t>коммиты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2923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404FDB2-1316-FC7E-5438-B1259DD361C2}"/>
              </a:ext>
            </a:extLst>
          </p:cNvPr>
          <p:cNvCxnSpPr>
            <a:cxnSpLocks/>
          </p:cNvCxnSpPr>
          <p:nvPr/>
        </p:nvCxnSpPr>
        <p:spPr>
          <a:xfrm>
            <a:off x="5707118" y="2782627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8E34BE1-CD1A-D209-5654-947E106334C4}"/>
              </a:ext>
            </a:extLst>
          </p:cNvPr>
          <p:cNvCxnSpPr>
            <a:cxnSpLocks/>
          </p:cNvCxnSpPr>
          <p:nvPr/>
        </p:nvCxnSpPr>
        <p:spPr>
          <a:xfrm>
            <a:off x="4729655" y="1484599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10F134-E19E-8B89-1214-A25DCD862DA7}"/>
              </a:ext>
            </a:extLst>
          </p:cNvPr>
          <p:cNvSpPr txBox="1"/>
          <p:nvPr/>
        </p:nvSpPr>
        <p:spPr>
          <a:xfrm>
            <a:off x="8367199" y="2909625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560576-746E-76A9-1627-25DC6AE07025}"/>
              </a:ext>
            </a:extLst>
          </p:cNvPr>
          <p:cNvSpPr/>
          <p:nvPr/>
        </p:nvSpPr>
        <p:spPr>
          <a:xfrm>
            <a:off x="5912743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710D20-58F1-E428-6E89-9D71A02182A6}"/>
              </a:ext>
            </a:extLst>
          </p:cNvPr>
          <p:cNvSpPr/>
          <p:nvPr/>
        </p:nvSpPr>
        <p:spPr>
          <a:xfrm>
            <a:off x="6651891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CB1990-9AD7-79B7-1FF4-52CBFED03AF6}"/>
              </a:ext>
            </a:extLst>
          </p:cNvPr>
          <p:cNvSpPr txBox="1"/>
          <p:nvPr/>
        </p:nvSpPr>
        <p:spPr>
          <a:xfrm>
            <a:off x="3711636" y="6151181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  <a:latin typeface="Jost SemiBold"/>
                <a:cs typeface="+mj-cs"/>
              </a:rPr>
              <a:t>&gt;&gt; git pull --rebase origin main</a:t>
            </a:r>
            <a:endParaRPr lang="es-ES" sz="2400" dirty="0">
              <a:solidFill>
                <a:srgbClr val="008F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C5254F-A8DC-8424-353D-8944CCD72437}"/>
              </a:ext>
            </a:extLst>
          </p:cNvPr>
          <p:cNvSpPr/>
          <p:nvPr/>
        </p:nvSpPr>
        <p:spPr>
          <a:xfrm>
            <a:off x="7391039" y="260088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1025C3-E6DD-A48A-33B2-B142024404E4}"/>
              </a:ext>
            </a:extLst>
          </p:cNvPr>
          <p:cNvSpPr/>
          <p:nvPr/>
        </p:nvSpPr>
        <p:spPr>
          <a:xfrm>
            <a:off x="5913417" y="1292348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EAF3441-B58C-2CD3-B612-123797A7D1A1}"/>
              </a:ext>
            </a:extLst>
          </p:cNvPr>
          <p:cNvSpPr/>
          <p:nvPr/>
        </p:nvSpPr>
        <p:spPr>
          <a:xfrm>
            <a:off x="6621453" y="1292348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8329D1-F343-5691-3E39-C7D8FF7404EE}"/>
              </a:ext>
            </a:extLst>
          </p:cNvPr>
          <p:cNvCxnSpPr/>
          <p:nvPr/>
        </p:nvCxnSpPr>
        <p:spPr>
          <a:xfrm>
            <a:off x="1160816" y="3970285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C8A142-E7BD-3D8C-B187-57CB3EFA5F86}"/>
              </a:ext>
            </a:extLst>
          </p:cNvPr>
          <p:cNvSpPr txBox="1"/>
          <p:nvPr/>
        </p:nvSpPr>
        <p:spPr>
          <a:xfrm>
            <a:off x="10638128" y="409728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D627373-6F43-6D20-8469-7F249314E164}"/>
              </a:ext>
            </a:extLst>
          </p:cNvPr>
          <p:cNvSpPr/>
          <p:nvPr/>
        </p:nvSpPr>
        <p:spPr>
          <a:xfrm>
            <a:off x="1918139" y="3778034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3199AD-E0C4-B6E5-918E-8493B4A73F4B}"/>
              </a:ext>
            </a:extLst>
          </p:cNvPr>
          <p:cNvSpPr/>
          <p:nvPr/>
        </p:nvSpPr>
        <p:spPr>
          <a:xfrm>
            <a:off x="2664952" y="380255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6D872FD-FE0B-C13D-9A3B-DA5C018F5763}"/>
              </a:ext>
            </a:extLst>
          </p:cNvPr>
          <p:cNvSpPr/>
          <p:nvPr/>
        </p:nvSpPr>
        <p:spPr>
          <a:xfrm>
            <a:off x="3411765" y="380255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AA61E2A-DC63-48E9-29D7-6E2CC610454D}"/>
              </a:ext>
            </a:extLst>
          </p:cNvPr>
          <p:cNvSpPr/>
          <p:nvPr/>
        </p:nvSpPr>
        <p:spPr>
          <a:xfrm>
            <a:off x="4158578" y="380255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FBA4DA-6559-9D14-1EBE-E4FDEC6C9EB1}"/>
              </a:ext>
            </a:extLst>
          </p:cNvPr>
          <p:cNvCxnSpPr>
            <a:cxnSpLocks/>
          </p:cNvCxnSpPr>
          <p:nvPr/>
        </p:nvCxnSpPr>
        <p:spPr>
          <a:xfrm flipV="1">
            <a:off x="8293324" y="5268313"/>
            <a:ext cx="2728703" cy="1051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E6B3584-E556-59A1-6E81-A5544BD76422}"/>
              </a:ext>
            </a:extLst>
          </p:cNvPr>
          <p:cNvCxnSpPr>
            <a:cxnSpLocks/>
          </p:cNvCxnSpPr>
          <p:nvPr/>
        </p:nvCxnSpPr>
        <p:spPr>
          <a:xfrm>
            <a:off x="7294841" y="3980795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4DB2C58-A17E-864F-6EEE-AF26053B2D71}"/>
              </a:ext>
            </a:extLst>
          </p:cNvPr>
          <p:cNvSpPr txBox="1"/>
          <p:nvPr/>
        </p:nvSpPr>
        <p:spPr>
          <a:xfrm>
            <a:off x="8361945" y="5395311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4503F08-90D1-B244-E320-51366B619E24}"/>
              </a:ext>
            </a:extLst>
          </p:cNvPr>
          <p:cNvSpPr/>
          <p:nvPr/>
        </p:nvSpPr>
        <p:spPr>
          <a:xfrm>
            <a:off x="8598124" y="5076062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8D0366A-6D65-791E-C785-CDE1705A7CE7}"/>
              </a:ext>
            </a:extLst>
          </p:cNvPr>
          <p:cNvSpPr/>
          <p:nvPr/>
        </p:nvSpPr>
        <p:spPr>
          <a:xfrm>
            <a:off x="9337272" y="5076062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8FECB0-D989-B08E-3261-D54CDF56CF29}"/>
              </a:ext>
            </a:extLst>
          </p:cNvPr>
          <p:cNvSpPr/>
          <p:nvPr/>
        </p:nvSpPr>
        <p:spPr>
          <a:xfrm>
            <a:off x="10076420" y="5086572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719B898-DF5B-55B3-0B30-808AD488B489}"/>
              </a:ext>
            </a:extLst>
          </p:cNvPr>
          <p:cNvSpPr/>
          <p:nvPr/>
        </p:nvSpPr>
        <p:spPr>
          <a:xfrm>
            <a:off x="5908163" y="3778034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87B0AA1-81FB-8637-1809-89A422992D3F}"/>
              </a:ext>
            </a:extLst>
          </p:cNvPr>
          <p:cNvSpPr/>
          <p:nvPr/>
        </p:nvSpPr>
        <p:spPr>
          <a:xfrm>
            <a:off x="6616199" y="3778034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03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11" grpId="0" animBg="1"/>
      <p:bldP spid="14" grpId="0"/>
      <p:bldP spid="16" grpId="0" animBg="1"/>
      <p:bldP spid="17" grpId="0" animBg="1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Объединяем коммиты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2923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404FDB2-1316-FC7E-5438-B1259DD361C2}"/>
              </a:ext>
            </a:extLst>
          </p:cNvPr>
          <p:cNvCxnSpPr>
            <a:cxnSpLocks/>
          </p:cNvCxnSpPr>
          <p:nvPr/>
        </p:nvCxnSpPr>
        <p:spPr>
          <a:xfrm>
            <a:off x="5707118" y="2782627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8E34BE1-CD1A-D209-5654-947E106334C4}"/>
              </a:ext>
            </a:extLst>
          </p:cNvPr>
          <p:cNvCxnSpPr>
            <a:cxnSpLocks/>
          </p:cNvCxnSpPr>
          <p:nvPr/>
        </p:nvCxnSpPr>
        <p:spPr>
          <a:xfrm>
            <a:off x="4729655" y="1484599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10F134-E19E-8B89-1214-A25DCD862DA7}"/>
              </a:ext>
            </a:extLst>
          </p:cNvPr>
          <p:cNvSpPr txBox="1"/>
          <p:nvPr/>
        </p:nvSpPr>
        <p:spPr>
          <a:xfrm>
            <a:off x="8367199" y="2909625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560576-746E-76A9-1627-25DC6AE07025}"/>
              </a:ext>
            </a:extLst>
          </p:cNvPr>
          <p:cNvSpPr/>
          <p:nvPr/>
        </p:nvSpPr>
        <p:spPr>
          <a:xfrm>
            <a:off x="5912743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710D20-58F1-E428-6E89-9D71A02182A6}"/>
              </a:ext>
            </a:extLst>
          </p:cNvPr>
          <p:cNvSpPr/>
          <p:nvPr/>
        </p:nvSpPr>
        <p:spPr>
          <a:xfrm>
            <a:off x="6651891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CB1990-9AD7-79B7-1FF4-52CBFED03AF6}"/>
              </a:ext>
            </a:extLst>
          </p:cNvPr>
          <p:cNvSpPr txBox="1"/>
          <p:nvPr/>
        </p:nvSpPr>
        <p:spPr>
          <a:xfrm>
            <a:off x="2661149" y="6213820"/>
            <a:ext cx="686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  <a:latin typeface="Jost SemiBold"/>
                <a:cs typeface="+mj-cs"/>
              </a:rPr>
              <a:t>&gt;&gt; git rebase -</a:t>
            </a:r>
            <a:r>
              <a:rPr lang="en-US" sz="2400" dirty="0" err="1">
                <a:solidFill>
                  <a:srgbClr val="008F00"/>
                </a:solidFill>
                <a:latin typeface="Jost SemiBold"/>
                <a:cs typeface="+mj-cs"/>
              </a:rPr>
              <a:t>i</a:t>
            </a:r>
            <a:r>
              <a:rPr lang="en-US" sz="2400" dirty="0">
                <a:solidFill>
                  <a:srgbClr val="008F00"/>
                </a:solidFill>
                <a:latin typeface="Jost SemiBold"/>
                <a:cs typeface="+mj-cs"/>
              </a:rPr>
              <a:t> HEAD~3 //choose squash the commits</a:t>
            </a:r>
            <a:endParaRPr lang="es-ES" sz="2400" dirty="0">
              <a:solidFill>
                <a:srgbClr val="008F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9055D1-EB03-0A22-6A6D-C5DE311122AD}"/>
              </a:ext>
            </a:extLst>
          </p:cNvPr>
          <p:cNvSpPr/>
          <p:nvPr/>
        </p:nvSpPr>
        <p:spPr>
          <a:xfrm>
            <a:off x="7391039" y="260088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E4EA428-3BCA-F7B1-0124-59BAC64F26EC}"/>
              </a:ext>
            </a:extLst>
          </p:cNvPr>
          <p:cNvCxnSpPr/>
          <p:nvPr/>
        </p:nvCxnSpPr>
        <p:spPr>
          <a:xfrm>
            <a:off x="1166070" y="3829198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D780316-07BA-1B05-C408-B1523923230C}"/>
              </a:ext>
            </a:extLst>
          </p:cNvPr>
          <p:cNvSpPr txBox="1"/>
          <p:nvPr/>
        </p:nvSpPr>
        <p:spPr>
          <a:xfrm>
            <a:off x="10643382" y="395619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6BC7B8-E460-3B0A-A155-2F043F420550}"/>
              </a:ext>
            </a:extLst>
          </p:cNvPr>
          <p:cNvSpPr/>
          <p:nvPr/>
        </p:nvSpPr>
        <p:spPr>
          <a:xfrm>
            <a:off x="1923393" y="3636947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FEBBCC0-77EA-7728-3CD5-882EC9B92849}"/>
              </a:ext>
            </a:extLst>
          </p:cNvPr>
          <p:cNvSpPr/>
          <p:nvPr/>
        </p:nvSpPr>
        <p:spPr>
          <a:xfrm>
            <a:off x="2670206" y="3661470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D735A7-4731-EB0B-8160-068965B19BAF}"/>
              </a:ext>
            </a:extLst>
          </p:cNvPr>
          <p:cNvSpPr/>
          <p:nvPr/>
        </p:nvSpPr>
        <p:spPr>
          <a:xfrm>
            <a:off x="3417019" y="3661470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694A7B-CFF1-34C2-EDB8-9E3A74F1260C}"/>
              </a:ext>
            </a:extLst>
          </p:cNvPr>
          <p:cNvSpPr/>
          <p:nvPr/>
        </p:nvSpPr>
        <p:spPr>
          <a:xfrm>
            <a:off x="4163832" y="3661470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CB4F8EF-3462-39DD-751E-B5A9A38DC3F2}"/>
              </a:ext>
            </a:extLst>
          </p:cNvPr>
          <p:cNvCxnSpPr>
            <a:cxnSpLocks/>
          </p:cNvCxnSpPr>
          <p:nvPr/>
        </p:nvCxnSpPr>
        <p:spPr>
          <a:xfrm>
            <a:off x="5707118" y="5127226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C97B629-2609-9B7A-C894-19D658F8E153}"/>
              </a:ext>
            </a:extLst>
          </p:cNvPr>
          <p:cNvCxnSpPr>
            <a:cxnSpLocks/>
          </p:cNvCxnSpPr>
          <p:nvPr/>
        </p:nvCxnSpPr>
        <p:spPr>
          <a:xfrm>
            <a:off x="4729655" y="3829198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EEA7068-5D42-3CAC-622E-DF114C0EC173}"/>
              </a:ext>
            </a:extLst>
          </p:cNvPr>
          <p:cNvSpPr txBox="1"/>
          <p:nvPr/>
        </p:nvSpPr>
        <p:spPr>
          <a:xfrm>
            <a:off x="8367199" y="5254224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19D5A3F-38A7-14ED-27EE-C38DAA52636D}"/>
              </a:ext>
            </a:extLst>
          </p:cNvPr>
          <p:cNvSpPr/>
          <p:nvPr/>
        </p:nvSpPr>
        <p:spPr>
          <a:xfrm>
            <a:off x="5912743" y="4934975"/>
            <a:ext cx="1867179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00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 animBg="1"/>
      <p:bldP spid="13" grpId="0" animBg="1"/>
      <p:bldP spid="14" grpId="0" animBg="1"/>
      <p:bldP spid="16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Выбираем вишню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2923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404FDB2-1316-FC7E-5438-B1259DD361C2}"/>
              </a:ext>
            </a:extLst>
          </p:cNvPr>
          <p:cNvCxnSpPr>
            <a:cxnSpLocks/>
          </p:cNvCxnSpPr>
          <p:nvPr/>
        </p:nvCxnSpPr>
        <p:spPr>
          <a:xfrm>
            <a:off x="5707118" y="2782627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8E34BE1-CD1A-D209-5654-947E106334C4}"/>
              </a:ext>
            </a:extLst>
          </p:cNvPr>
          <p:cNvCxnSpPr>
            <a:cxnSpLocks/>
          </p:cNvCxnSpPr>
          <p:nvPr/>
        </p:nvCxnSpPr>
        <p:spPr>
          <a:xfrm>
            <a:off x="4729655" y="1484599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10F134-E19E-8B89-1214-A25DCD862DA7}"/>
              </a:ext>
            </a:extLst>
          </p:cNvPr>
          <p:cNvSpPr txBox="1"/>
          <p:nvPr/>
        </p:nvSpPr>
        <p:spPr>
          <a:xfrm>
            <a:off x="8367199" y="2909625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560576-746E-76A9-1627-25DC6AE07025}"/>
              </a:ext>
            </a:extLst>
          </p:cNvPr>
          <p:cNvSpPr/>
          <p:nvPr/>
        </p:nvSpPr>
        <p:spPr>
          <a:xfrm>
            <a:off x="5912743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710D20-58F1-E428-6E89-9D71A02182A6}"/>
              </a:ext>
            </a:extLst>
          </p:cNvPr>
          <p:cNvSpPr/>
          <p:nvPr/>
        </p:nvSpPr>
        <p:spPr>
          <a:xfrm>
            <a:off x="6651891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CB1990-9AD7-79B7-1FF4-52CBFED03AF6}"/>
              </a:ext>
            </a:extLst>
          </p:cNvPr>
          <p:cNvSpPr txBox="1"/>
          <p:nvPr/>
        </p:nvSpPr>
        <p:spPr>
          <a:xfrm>
            <a:off x="3711636" y="6151181"/>
            <a:ext cx="34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  <a:latin typeface="Jost SemiBold"/>
                <a:cs typeface="+mj-cs"/>
              </a:rPr>
              <a:t>&gt;&gt; git cherry-pick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11fdc43</a:t>
            </a:r>
            <a:endParaRPr lang="es-ES" sz="2400" dirty="0">
              <a:solidFill>
                <a:srgbClr val="008F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C5254F-A8DC-8424-353D-8944CCD72437}"/>
              </a:ext>
            </a:extLst>
          </p:cNvPr>
          <p:cNvSpPr/>
          <p:nvPr/>
        </p:nvSpPr>
        <p:spPr>
          <a:xfrm>
            <a:off x="7391039" y="260088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1025C3-E6DD-A48A-33B2-B142024404E4}"/>
              </a:ext>
            </a:extLst>
          </p:cNvPr>
          <p:cNvSpPr/>
          <p:nvPr/>
        </p:nvSpPr>
        <p:spPr>
          <a:xfrm>
            <a:off x="5913417" y="1292348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EAF3441-B58C-2CD3-B612-123797A7D1A1}"/>
              </a:ext>
            </a:extLst>
          </p:cNvPr>
          <p:cNvSpPr/>
          <p:nvPr/>
        </p:nvSpPr>
        <p:spPr>
          <a:xfrm>
            <a:off x="6621453" y="12923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CF1AEB4-6CAA-AFDD-0AC5-02FC416DE23E}"/>
              </a:ext>
            </a:extLst>
          </p:cNvPr>
          <p:cNvCxnSpPr/>
          <p:nvPr/>
        </p:nvCxnSpPr>
        <p:spPr>
          <a:xfrm>
            <a:off x="1171329" y="3959776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BD547F1-E85A-7EAD-1090-620AB274E5DD}"/>
              </a:ext>
            </a:extLst>
          </p:cNvPr>
          <p:cNvSpPr txBox="1"/>
          <p:nvPr/>
        </p:nvSpPr>
        <p:spPr>
          <a:xfrm>
            <a:off x="10648641" y="4086775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A59CDF2-8D88-A9C6-E130-21ADAF9AC995}"/>
              </a:ext>
            </a:extLst>
          </p:cNvPr>
          <p:cNvSpPr/>
          <p:nvPr/>
        </p:nvSpPr>
        <p:spPr>
          <a:xfrm>
            <a:off x="1928652" y="376752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B01049D-B1A3-5110-485B-B4557D01FEA6}"/>
              </a:ext>
            </a:extLst>
          </p:cNvPr>
          <p:cNvSpPr/>
          <p:nvPr/>
        </p:nvSpPr>
        <p:spPr>
          <a:xfrm>
            <a:off x="2675465" y="37920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2380908-CD9E-E1C9-8D95-45952CE74CED}"/>
              </a:ext>
            </a:extLst>
          </p:cNvPr>
          <p:cNvSpPr/>
          <p:nvPr/>
        </p:nvSpPr>
        <p:spPr>
          <a:xfrm>
            <a:off x="3422278" y="37920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0653E3C-62A9-558F-7DA4-48F1A079AD1E}"/>
              </a:ext>
            </a:extLst>
          </p:cNvPr>
          <p:cNvSpPr/>
          <p:nvPr/>
        </p:nvSpPr>
        <p:spPr>
          <a:xfrm>
            <a:off x="4169091" y="37920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C136FDE-EFE7-84AB-D2DA-EADC9B2672DC}"/>
              </a:ext>
            </a:extLst>
          </p:cNvPr>
          <p:cNvCxnSpPr>
            <a:cxnSpLocks/>
          </p:cNvCxnSpPr>
          <p:nvPr/>
        </p:nvCxnSpPr>
        <p:spPr>
          <a:xfrm>
            <a:off x="5712377" y="5257804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0BECECD-EDDC-FF3D-2132-17FE0052AD37}"/>
              </a:ext>
            </a:extLst>
          </p:cNvPr>
          <p:cNvCxnSpPr>
            <a:cxnSpLocks/>
          </p:cNvCxnSpPr>
          <p:nvPr/>
        </p:nvCxnSpPr>
        <p:spPr>
          <a:xfrm>
            <a:off x="4734914" y="3959776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7293C82-FA7F-22B6-65B5-47DA1FB69F1C}"/>
              </a:ext>
            </a:extLst>
          </p:cNvPr>
          <p:cNvSpPr txBox="1"/>
          <p:nvPr/>
        </p:nvSpPr>
        <p:spPr>
          <a:xfrm>
            <a:off x="8372458" y="5384802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A5C6ED0-F702-4B9C-92F6-D1AFC30E5412}"/>
              </a:ext>
            </a:extLst>
          </p:cNvPr>
          <p:cNvSpPr/>
          <p:nvPr/>
        </p:nvSpPr>
        <p:spPr>
          <a:xfrm>
            <a:off x="5918002" y="506555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E0DF859-235C-1EE6-2137-269D63FDF58E}"/>
              </a:ext>
            </a:extLst>
          </p:cNvPr>
          <p:cNvSpPr/>
          <p:nvPr/>
        </p:nvSpPr>
        <p:spPr>
          <a:xfrm>
            <a:off x="6657150" y="506555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6E3EC71-8E8A-7321-2EF1-778B342661DE}"/>
              </a:ext>
            </a:extLst>
          </p:cNvPr>
          <p:cNvSpPr/>
          <p:nvPr/>
        </p:nvSpPr>
        <p:spPr>
          <a:xfrm>
            <a:off x="7396298" y="5076063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A11634A-7582-3C1F-2915-C607C33A281D}"/>
              </a:ext>
            </a:extLst>
          </p:cNvPr>
          <p:cNvSpPr/>
          <p:nvPr/>
        </p:nvSpPr>
        <p:spPr>
          <a:xfrm>
            <a:off x="5918676" y="3767525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37434D4-4799-B1F3-8E2D-FE6545390588}"/>
              </a:ext>
            </a:extLst>
          </p:cNvPr>
          <p:cNvSpPr/>
          <p:nvPr/>
        </p:nvSpPr>
        <p:spPr>
          <a:xfrm>
            <a:off x="6626712" y="3767525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3A11BEF-92CE-B0B7-994B-4999FAF72675}"/>
              </a:ext>
            </a:extLst>
          </p:cNvPr>
          <p:cNvSpPr/>
          <p:nvPr/>
        </p:nvSpPr>
        <p:spPr>
          <a:xfrm>
            <a:off x="8135446" y="5065553"/>
            <a:ext cx="388883" cy="38450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curvado 47">
            <a:extLst>
              <a:ext uri="{FF2B5EF4-FFF2-40B4-BE49-F238E27FC236}">
                <a16:creationId xmlns:a16="http://schemas.microsoft.com/office/drawing/2014/main" id="{567304A0-A688-846D-6240-BBD70AEA0D2A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16200000" flipH="1">
            <a:off x="6764740" y="3500405"/>
            <a:ext cx="913526" cy="2216770"/>
          </a:xfrm>
          <a:prstGeom prst="curved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F4CD9BF-213C-E871-F320-D103E2D93B79}"/>
              </a:ext>
            </a:extLst>
          </p:cNvPr>
          <p:cNvSpPr txBox="1"/>
          <p:nvPr/>
        </p:nvSpPr>
        <p:spPr>
          <a:xfrm>
            <a:off x="5635532" y="3421049"/>
            <a:ext cx="94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11fdc43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E77043E-9F33-9A61-6A44-381160500E13}"/>
              </a:ext>
            </a:extLst>
          </p:cNvPr>
          <p:cNvSpPr txBox="1"/>
          <p:nvPr/>
        </p:nvSpPr>
        <p:spPr>
          <a:xfrm>
            <a:off x="7895547" y="4696222"/>
            <a:ext cx="94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23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cda8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68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11" grpId="0" animBg="1"/>
      <p:bldP spid="33" grpId="0"/>
      <p:bldP spid="34" grpId="0" animBg="1"/>
      <p:bldP spid="35" grpId="0" animBg="1"/>
      <p:bldP spid="36" grpId="0" animBg="1"/>
      <p:bldP spid="37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Разветвляем репозитории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292348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404FDB2-1316-FC7E-5438-B1259DD361C2}"/>
              </a:ext>
            </a:extLst>
          </p:cNvPr>
          <p:cNvCxnSpPr>
            <a:cxnSpLocks/>
          </p:cNvCxnSpPr>
          <p:nvPr/>
        </p:nvCxnSpPr>
        <p:spPr>
          <a:xfrm>
            <a:off x="5707118" y="2782627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8E34BE1-CD1A-D209-5654-947E106334C4}"/>
              </a:ext>
            </a:extLst>
          </p:cNvPr>
          <p:cNvCxnSpPr>
            <a:cxnSpLocks/>
          </p:cNvCxnSpPr>
          <p:nvPr/>
        </p:nvCxnSpPr>
        <p:spPr>
          <a:xfrm>
            <a:off x="4729655" y="1484599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10F134-E19E-8B89-1214-A25DCD862DA7}"/>
              </a:ext>
            </a:extLst>
          </p:cNvPr>
          <p:cNvSpPr txBox="1"/>
          <p:nvPr/>
        </p:nvSpPr>
        <p:spPr>
          <a:xfrm>
            <a:off x="8367199" y="2909625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560576-746E-76A9-1627-25DC6AE07025}"/>
              </a:ext>
            </a:extLst>
          </p:cNvPr>
          <p:cNvSpPr/>
          <p:nvPr/>
        </p:nvSpPr>
        <p:spPr>
          <a:xfrm>
            <a:off x="5912743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710D20-58F1-E428-6E89-9D71A02182A6}"/>
              </a:ext>
            </a:extLst>
          </p:cNvPr>
          <p:cNvSpPr/>
          <p:nvPr/>
        </p:nvSpPr>
        <p:spPr>
          <a:xfrm>
            <a:off x="6651891" y="259037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9055D1-EB03-0A22-6A6D-C5DE311122AD}"/>
              </a:ext>
            </a:extLst>
          </p:cNvPr>
          <p:cNvSpPr/>
          <p:nvPr/>
        </p:nvSpPr>
        <p:spPr>
          <a:xfrm>
            <a:off x="7391039" y="2600886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FEF921F-3C68-A25E-B7E2-C191C0CE374A}"/>
              </a:ext>
            </a:extLst>
          </p:cNvPr>
          <p:cNvCxnSpPr/>
          <p:nvPr/>
        </p:nvCxnSpPr>
        <p:spPr>
          <a:xfrm>
            <a:off x="1171328" y="4159471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8B52B-6862-E42E-C527-7F6C1A416E97}"/>
              </a:ext>
            </a:extLst>
          </p:cNvPr>
          <p:cNvSpPr txBox="1"/>
          <p:nvPr/>
        </p:nvSpPr>
        <p:spPr>
          <a:xfrm>
            <a:off x="10648640" y="428647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2EA1DC-9A3B-0486-2396-B915F79AD743}"/>
              </a:ext>
            </a:extLst>
          </p:cNvPr>
          <p:cNvSpPr/>
          <p:nvPr/>
        </p:nvSpPr>
        <p:spPr>
          <a:xfrm>
            <a:off x="1928651" y="3967220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A4A5A6-932C-ABDE-F661-3EF58A5B9469}"/>
              </a:ext>
            </a:extLst>
          </p:cNvPr>
          <p:cNvSpPr/>
          <p:nvPr/>
        </p:nvSpPr>
        <p:spPr>
          <a:xfrm>
            <a:off x="2675464" y="3991743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4D832F-1B59-B948-D3B9-ACBCC54BD5CF}"/>
              </a:ext>
            </a:extLst>
          </p:cNvPr>
          <p:cNvSpPr/>
          <p:nvPr/>
        </p:nvSpPr>
        <p:spPr>
          <a:xfrm>
            <a:off x="3422277" y="3991743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2FA47B-D6B0-B84D-0D4A-EB9729177435}"/>
              </a:ext>
            </a:extLst>
          </p:cNvPr>
          <p:cNvSpPr/>
          <p:nvPr/>
        </p:nvSpPr>
        <p:spPr>
          <a:xfrm>
            <a:off x="4169090" y="3991743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A38777E-BADF-CCEA-E996-19B0AE3E94EE}"/>
              </a:ext>
            </a:extLst>
          </p:cNvPr>
          <p:cNvCxnSpPr>
            <a:cxnSpLocks/>
          </p:cNvCxnSpPr>
          <p:nvPr/>
        </p:nvCxnSpPr>
        <p:spPr>
          <a:xfrm>
            <a:off x="5712376" y="5457499"/>
            <a:ext cx="532016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16033ED-82D4-99DF-851C-251E02DAFAC9}"/>
              </a:ext>
            </a:extLst>
          </p:cNvPr>
          <p:cNvCxnSpPr>
            <a:cxnSpLocks/>
          </p:cNvCxnSpPr>
          <p:nvPr/>
        </p:nvCxnSpPr>
        <p:spPr>
          <a:xfrm>
            <a:off x="4734913" y="4159471"/>
            <a:ext cx="998483" cy="130853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D4C911D-C4F5-EAA6-C9B9-7343C925417F}"/>
              </a:ext>
            </a:extLst>
          </p:cNvPr>
          <p:cNvSpPr txBox="1"/>
          <p:nvPr/>
        </p:nvSpPr>
        <p:spPr>
          <a:xfrm>
            <a:off x="8372457" y="5584497"/>
            <a:ext cx="37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feature/ITK-23456-add-icons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6611DDE-BF70-EAA1-A13B-1264DEC81DD3}"/>
              </a:ext>
            </a:extLst>
          </p:cNvPr>
          <p:cNvSpPr/>
          <p:nvPr/>
        </p:nvSpPr>
        <p:spPr>
          <a:xfrm>
            <a:off x="5918001" y="5265248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18E3550-5B28-BCBB-6ED4-F9B915DDD7AA}"/>
              </a:ext>
            </a:extLst>
          </p:cNvPr>
          <p:cNvSpPr/>
          <p:nvPr/>
        </p:nvSpPr>
        <p:spPr>
          <a:xfrm>
            <a:off x="6657149" y="5265248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2689FFB-6FC0-2304-C1F1-65F9DAD3C3DA}"/>
              </a:ext>
            </a:extLst>
          </p:cNvPr>
          <p:cNvSpPr/>
          <p:nvPr/>
        </p:nvSpPr>
        <p:spPr>
          <a:xfrm>
            <a:off x="7396297" y="5275758"/>
            <a:ext cx="388883" cy="38450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DB4762D7-5795-DB6F-E48A-F7ADAB1B81B9}"/>
              </a:ext>
            </a:extLst>
          </p:cNvPr>
          <p:cNvSpPr/>
          <p:nvPr/>
        </p:nvSpPr>
        <p:spPr>
          <a:xfrm>
            <a:off x="935421" y="924910"/>
            <a:ext cx="11199284" cy="2827283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7A378B07-9105-C17B-441B-AF6362A40FE1}"/>
              </a:ext>
            </a:extLst>
          </p:cNvPr>
          <p:cNvSpPr/>
          <p:nvPr/>
        </p:nvSpPr>
        <p:spPr>
          <a:xfrm>
            <a:off x="935421" y="3848188"/>
            <a:ext cx="11199284" cy="2827283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6E27CC8-287C-9911-0881-29337B476794}"/>
              </a:ext>
            </a:extLst>
          </p:cNvPr>
          <p:cNvSpPr txBox="1"/>
          <p:nvPr/>
        </p:nvSpPr>
        <p:spPr>
          <a:xfrm>
            <a:off x="1230458" y="2901439"/>
            <a:ext cx="1932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ost SemiBold"/>
                <a:cs typeface="+mj-cs"/>
              </a:rPr>
              <a:t>Main Repo</a:t>
            </a:r>
            <a:endParaRPr lang="es-ES" sz="28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9CBF62F-C145-FE26-FA97-6A36F2861C0F}"/>
              </a:ext>
            </a:extLst>
          </p:cNvPr>
          <p:cNvSpPr txBox="1"/>
          <p:nvPr/>
        </p:nvSpPr>
        <p:spPr>
          <a:xfrm>
            <a:off x="1198179" y="5983361"/>
            <a:ext cx="2218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ost SemiBold"/>
                <a:cs typeface="+mj-cs"/>
              </a:rPr>
              <a:t>Forked Repo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6049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4" grpId="0" animBg="1"/>
      <p:bldP spid="16" grpId="0" animBg="1"/>
      <p:bldP spid="24" grpId="0"/>
      <p:bldP spid="25" grpId="0" animBg="1"/>
      <p:bldP spid="26" grpId="0" animBg="1"/>
      <p:bldP spid="27" grpId="0" animBg="1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Простая разработка в </a:t>
            </a:r>
            <a:r>
              <a:rPr lang="en-US" sz="5400" b="1" dirty="0">
                <a:latin typeface="Jost SemiBold"/>
              </a:rPr>
              <a:t>main</a:t>
            </a:r>
            <a:endParaRPr lang="es-ES" sz="54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1592A15-A4C1-5BC3-BED9-42381DD809A3}"/>
              </a:ext>
            </a:extLst>
          </p:cNvPr>
          <p:cNvCxnSpPr/>
          <p:nvPr/>
        </p:nvCxnSpPr>
        <p:spPr>
          <a:xfrm>
            <a:off x="1166070" y="1484599"/>
            <a:ext cx="988223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284DC3E-BE2B-9456-D2C9-B4E12A7EDFAD}"/>
              </a:ext>
            </a:extLst>
          </p:cNvPr>
          <p:cNvSpPr txBox="1"/>
          <p:nvPr/>
        </p:nvSpPr>
        <p:spPr>
          <a:xfrm>
            <a:off x="10643382" y="161159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9F53E-7570-A54C-B3AB-4078EA52EFDB}"/>
              </a:ext>
            </a:extLst>
          </p:cNvPr>
          <p:cNvSpPr/>
          <p:nvPr/>
        </p:nvSpPr>
        <p:spPr>
          <a:xfrm>
            <a:off x="1923393" y="1320866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5D95DC-8DF5-4108-D161-779F55DB6D71}"/>
              </a:ext>
            </a:extLst>
          </p:cNvPr>
          <p:cNvSpPr/>
          <p:nvPr/>
        </p:nvSpPr>
        <p:spPr>
          <a:xfrm>
            <a:off x="2670206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34236-98F8-7CAF-3165-44A890D7236E}"/>
              </a:ext>
            </a:extLst>
          </p:cNvPr>
          <p:cNvSpPr/>
          <p:nvPr/>
        </p:nvSpPr>
        <p:spPr>
          <a:xfrm>
            <a:off x="3417019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E0399-1F8D-4F2E-2260-8DA8E6459A13}"/>
              </a:ext>
            </a:extLst>
          </p:cNvPr>
          <p:cNvSpPr/>
          <p:nvPr/>
        </p:nvSpPr>
        <p:spPr>
          <a:xfrm>
            <a:off x="4163832" y="1316871"/>
            <a:ext cx="388883" cy="38450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 descr="Forma&#10;&#10;Descripción generada automáticamente con confianza baja">
            <a:extLst>
              <a:ext uri="{FF2B5EF4-FFF2-40B4-BE49-F238E27FC236}">
                <a16:creationId xmlns:a16="http://schemas.microsoft.com/office/drawing/2014/main" id="{C7657DA3-2F77-C2BD-97C0-D0280B55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0230" y="2522062"/>
            <a:ext cx="695207" cy="695207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361DE533-0FA0-1D9B-7649-DBB58EC0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3649" y="4254731"/>
            <a:ext cx="848368" cy="848368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012E5C2-954A-1040-05D1-411E15057879}"/>
              </a:ext>
            </a:extLst>
          </p:cNvPr>
          <p:cNvSpPr txBox="1"/>
          <p:nvPr/>
        </p:nvSpPr>
        <p:spPr>
          <a:xfrm>
            <a:off x="1635970" y="315129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A8422"/>
                </a:solidFill>
                <a:latin typeface="Jost SemiBold"/>
                <a:cs typeface="+mj-cs"/>
              </a:rPr>
              <a:t>Алиса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EB1B1A-3893-8193-DE14-61692EFBACB3}"/>
              </a:ext>
            </a:extLst>
          </p:cNvPr>
          <p:cNvSpPr txBox="1"/>
          <p:nvPr/>
        </p:nvSpPr>
        <p:spPr>
          <a:xfrm>
            <a:off x="1635969" y="498149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1D4999"/>
                </a:solidFill>
                <a:latin typeface="Jost SemiBold"/>
                <a:cs typeface="+mj-cs"/>
              </a:rPr>
              <a:t>Борис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319B67-E7D8-8016-3019-7C80490CA682}"/>
              </a:ext>
            </a:extLst>
          </p:cNvPr>
          <p:cNvSpPr txBox="1"/>
          <p:nvPr/>
        </p:nvSpPr>
        <p:spPr>
          <a:xfrm>
            <a:off x="3129597" y="2462681"/>
            <a:ext cx="19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rgbClr val="4A8422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828D934-F2C2-69A4-A3F1-AB9E6D5C73C5}"/>
              </a:ext>
            </a:extLst>
          </p:cNvPr>
          <p:cNvSpPr txBox="1"/>
          <p:nvPr/>
        </p:nvSpPr>
        <p:spPr>
          <a:xfrm>
            <a:off x="3092039" y="2869665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A8422"/>
                </a:solidFill>
                <a:latin typeface="Jost SemiBold"/>
                <a:cs typeface="+mj-cs"/>
              </a:rPr>
              <a:t>&gt;&gt; git push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Jost SemiBold"/>
                <a:cs typeface="+mj-cs"/>
              </a:rPr>
              <a:t>origin main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D16895-F05C-CFF8-13C4-C5E9A11FF5CA}"/>
              </a:ext>
            </a:extLst>
          </p:cNvPr>
          <p:cNvSpPr txBox="1"/>
          <p:nvPr/>
        </p:nvSpPr>
        <p:spPr>
          <a:xfrm>
            <a:off x="3092645" y="4343679"/>
            <a:ext cx="19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commit</a:t>
            </a:r>
            <a:endParaRPr lang="es-ES" sz="2400" dirty="0">
              <a:solidFill>
                <a:srgbClr val="1D4999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EFA3A14-D5D6-86BD-ECAB-8089884845DB}"/>
              </a:ext>
            </a:extLst>
          </p:cNvPr>
          <p:cNvSpPr txBox="1"/>
          <p:nvPr/>
        </p:nvSpPr>
        <p:spPr>
          <a:xfrm>
            <a:off x="3055087" y="475066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D4999"/>
                </a:solidFill>
                <a:latin typeface="Jost SemiBold"/>
                <a:cs typeface="+mj-cs"/>
              </a:rPr>
              <a:t>&gt;&gt; git push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Jost SemiBold"/>
                <a:cs typeface="+mj-cs"/>
              </a:rPr>
              <a:t>origin main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52A3997-C75D-9547-6CED-B0044BB3FB92}"/>
              </a:ext>
            </a:extLst>
          </p:cNvPr>
          <p:cNvSpPr/>
          <p:nvPr/>
        </p:nvSpPr>
        <p:spPr>
          <a:xfrm>
            <a:off x="4910645" y="1316871"/>
            <a:ext cx="388883" cy="384502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40F7B5D-38B6-7CB9-06F5-924AD28E6CFB}"/>
              </a:ext>
            </a:extLst>
          </p:cNvPr>
          <p:cNvSpPr/>
          <p:nvPr/>
        </p:nvSpPr>
        <p:spPr>
          <a:xfrm>
            <a:off x="5657458" y="1309394"/>
            <a:ext cx="388883" cy="384502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CF0065F-398A-165E-0BB6-81795CB71F37}"/>
              </a:ext>
            </a:extLst>
          </p:cNvPr>
          <p:cNvSpPr/>
          <p:nvPr/>
        </p:nvSpPr>
        <p:spPr>
          <a:xfrm>
            <a:off x="6404271" y="1291844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2923067-AE62-BD28-AAB4-CA8763C34AD5}"/>
              </a:ext>
            </a:extLst>
          </p:cNvPr>
          <p:cNvSpPr/>
          <p:nvPr/>
        </p:nvSpPr>
        <p:spPr>
          <a:xfrm>
            <a:off x="7151084" y="1291844"/>
            <a:ext cx="388883" cy="384502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8F00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3B67623-1D10-D7BE-BAB8-0A4F5DDEA11C}"/>
              </a:ext>
            </a:extLst>
          </p:cNvPr>
          <p:cNvSpPr txBox="1"/>
          <p:nvPr/>
        </p:nvSpPr>
        <p:spPr>
          <a:xfrm>
            <a:off x="6793154" y="3331330"/>
            <a:ext cx="269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Jost SemiBold"/>
                <a:cs typeface="+mj-cs"/>
              </a:rPr>
              <a:t>! </a:t>
            </a:r>
            <a:r>
              <a:rPr lang="ru-RU" sz="4000" dirty="0">
                <a:solidFill>
                  <a:srgbClr val="C00000"/>
                </a:solidFill>
                <a:latin typeface="Jost SemiBold"/>
                <a:cs typeface="+mj-cs"/>
              </a:rPr>
              <a:t>без </a:t>
            </a:r>
            <a:r>
              <a:rPr lang="en-US" sz="4000" dirty="0">
                <a:solidFill>
                  <a:srgbClr val="C00000"/>
                </a:solidFill>
                <a:latin typeface="Jost SemiBold"/>
                <a:cs typeface="+mj-cs"/>
              </a:rPr>
              <a:t>--force</a:t>
            </a:r>
            <a:endParaRPr lang="es-E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4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" grpId="0" animBg="1"/>
      <p:bldP spid="3" grpId="0" animBg="1"/>
      <p:bldP spid="5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652</Words>
  <Application>Microsoft Macintosh PowerPoint</Application>
  <PresentationFormat>Panorámica</PresentationFormat>
  <Paragraphs>208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Jost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Lonkin Pavel</dc:creator>
  <cp:lastModifiedBy>Lonkin Pavel</cp:lastModifiedBy>
  <cp:revision>1</cp:revision>
  <dcterms:created xsi:type="dcterms:W3CDTF">2023-09-26T20:08:30Z</dcterms:created>
  <dcterms:modified xsi:type="dcterms:W3CDTF">2023-09-27T15:56:32Z</dcterms:modified>
</cp:coreProperties>
</file>