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61" r:id="rId3"/>
    <p:sldId id="269" r:id="rId4"/>
    <p:sldId id="270" r:id="rId5"/>
    <p:sldId id="272" r:id="rId6"/>
    <p:sldId id="271" r:id="rId7"/>
    <p:sldId id="274" r:id="rId8"/>
    <p:sldId id="275" r:id="rId9"/>
    <p:sldId id="276" r:id="rId10"/>
    <p:sldId id="277" r:id="rId11"/>
    <p:sldId id="278" r:id="rId12"/>
    <p:sldId id="280" r:id="rId13"/>
    <p:sldId id="287" r:id="rId14"/>
    <p:sldId id="288" r:id="rId15"/>
    <p:sldId id="289" r:id="rId16"/>
    <p:sldId id="290" r:id="rId17"/>
    <p:sldId id="291" r:id="rId18"/>
    <p:sldId id="281" r:id="rId19"/>
    <p:sldId id="282" r:id="rId20"/>
    <p:sldId id="283" r:id="rId21"/>
    <p:sldId id="284" r:id="rId22"/>
    <p:sldId id="285" r:id="rId23"/>
    <p:sldId id="286" r:id="rId24"/>
    <p:sldId id="292" r:id="rId25"/>
    <p:sldId id="293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2F92"/>
    <a:srgbClr val="008F00"/>
    <a:srgbClr val="0096FF"/>
    <a:srgbClr val="942093"/>
    <a:srgbClr val="4A8421"/>
    <a:srgbClr val="4A8422"/>
    <a:srgbClr val="FF40FF"/>
    <a:srgbClr val="FF9300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C957B-3C57-FA4F-B606-4156569A40FF}" v="2889" dt="2023-10-16T07:36:2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2"/>
    <p:restoredTop sz="94719"/>
  </p:normalViewPr>
  <p:slideViewPr>
    <p:cSldViewPr snapToGrid="0">
      <p:cViewPr varScale="1">
        <p:scale>
          <a:sx n="118" d="100"/>
          <a:sy n="118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kin Pavel" userId="a804c5789bdb2494" providerId="LiveId" clId="{F5BC957B-3C57-FA4F-B606-4156569A40FF}"/>
    <pc:docChg chg="undo custSel addSld delSld modSld sldOrd">
      <pc:chgData name="Lonkin Pavel" userId="a804c5789bdb2494" providerId="LiveId" clId="{F5BC957B-3C57-FA4F-B606-4156569A40FF}" dt="2023-10-16T07:41:10.234" v="5415"/>
      <pc:docMkLst>
        <pc:docMk/>
      </pc:docMkLst>
      <pc:sldChg chg="modSp mod modAnim">
        <pc:chgData name="Lonkin Pavel" userId="a804c5789bdb2494" providerId="LiveId" clId="{F5BC957B-3C57-FA4F-B606-4156569A40FF}" dt="2023-10-16T07:33:52.961" v="5390"/>
        <pc:sldMkLst>
          <pc:docMk/>
          <pc:sldMk cId="735015838" sldId="261"/>
        </pc:sldMkLst>
        <pc:spChg chg="mod">
          <ac:chgData name="Lonkin Pavel" userId="a804c5789bdb2494" providerId="LiveId" clId="{F5BC957B-3C57-FA4F-B606-4156569A40FF}" dt="2023-10-15T11:18:54.574" v="132" actId="1036"/>
          <ac:spMkLst>
            <pc:docMk/>
            <pc:sldMk cId="735015838" sldId="261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1:18:54.574" v="132" actId="1036"/>
          <ac:spMkLst>
            <pc:docMk/>
            <pc:sldMk cId="735015838" sldId="261"/>
            <ac:spMk id="12" creationId="{FFF2C889-9231-BE46-7224-E22D5BD3A504}"/>
          </ac:spMkLst>
        </pc:spChg>
        <pc:picChg chg="mod">
          <ac:chgData name="Lonkin Pavel" userId="a804c5789bdb2494" providerId="LiveId" clId="{F5BC957B-3C57-FA4F-B606-4156569A40FF}" dt="2023-10-15T11:18:54.574" v="132" actId="1036"/>
          <ac:picMkLst>
            <pc:docMk/>
            <pc:sldMk cId="735015838" sldId="261"/>
            <ac:picMk id="3" creationId="{AD182DE8-E391-7B53-AE6F-163ACBBBF34C}"/>
          </ac:picMkLst>
        </pc:picChg>
        <pc:picChg chg="mod">
          <ac:chgData name="Lonkin Pavel" userId="a804c5789bdb2494" providerId="LiveId" clId="{F5BC957B-3C57-FA4F-B606-4156569A40FF}" dt="2023-10-15T11:18:54.574" v="132" actId="1036"/>
          <ac:picMkLst>
            <pc:docMk/>
            <pc:sldMk cId="735015838" sldId="261"/>
            <ac:picMk id="5" creationId="{457C3770-DC75-88E7-3785-5B9A353E9D57}"/>
          </ac:picMkLst>
        </pc:picChg>
      </pc:sldChg>
      <pc:sldChg chg="modSp mod">
        <pc:chgData name="Lonkin Pavel" userId="a804c5789bdb2494" providerId="LiveId" clId="{F5BC957B-3C57-FA4F-B606-4156569A40FF}" dt="2023-10-15T11:18:39.980" v="84" actId="20577"/>
        <pc:sldMkLst>
          <pc:docMk/>
          <pc:sldMk cId="0" sldId="266"/>
        </pc:sldMkLst>
        <pc:spChg chg="mod">
          <ac:chgData name="Lonkin Pavel" userId="a804c5789bdb2494" providerId="LiveId" clId="{F5BC957B-3C57-FA4F-B606-4156569A40FF}" dt="2023-10-15T11:18:39.980" v="84" actId="20577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F5BC957B-3C57-FA4F-B606-4156569A40FF}" dt="2023-10-15T11:18:17.470" v="22" actId="20577"/>
          <ac:spMkLst>
            <pc:docMk/>
            <pc:sldMk cId="0" sldId="266"/>
            <ac:spMk id="3" creationId="{3C57596F-B622-7D25-917F-8E2F481D4DE8}"/>
          </ac:spMkLst>
        </pc:spChg>
      </pc:sldChg>
      <pc:sldChg chg="delSp modSp add del mod delAnim">
        <pc:chgData name="Lonkin Pavel" userId="a804c5789bdb2494" providerId="LiveId" clId="{F5BC957B-3C57-FA4F-B606-4156569A40FF}" dt="2023-10-15T11:34:15.896" v="743" actId="1035"/>
        <pc:sldMkLst>
          <pc:docMk/>
          <pc:sldMk cId="135343869" sldId="269"/>
        </pc:sldMkLst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" creationId="{D07E812C-E0C6-BF00-DAC0-6EDEF3C43C1F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" creationId="{C2B181BD-6B11-C639-49C7-107E6AED3BE5}"/>
          </ac:spMkLst>
        </pc:spChg>
        <pc:spChg chg="mod">
          <ac:chgData name="Lonkin Pavel" userId="a804c5789bdb2494" providerId="LiveId" clId="{F5BC957B-3C57-FA4F-B606-4156569A40FF}" dt="2023-10-15T11:34:15.896" v="743" actId="1035"/>
          <ac:spMkLst>
            <pc:docMk/>
            <pc:sldMk cId="135343869" sldId="269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5" creationId="{1F74CF70-25CB-24F0-B8F4-0F24F9F7572F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7" creationId="{A804E9CB-3837-A711-31AF-E788BEA882D7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8" creationId="{BD3AC212-5ACA-AF61-2F63-1391C0708821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9" creationId="{A284DC3E-BE2B-9456-D2C9-B4E12A7EDFAD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0" creationId="{9459F53E-7570-A54C-B3AB-4078EA52EFD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1" creationId="{F8CD4F9A-C821-F505-7ECF-F931219162BE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4" creationId="{BECA5DF6-80A4-8B68-D907-AC13981A8EB5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9" creationId="{8AD9DD4D-EE21-4854-7213-9F601F4FBA77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0" creationId="{8A97EA6D-046B-2A55-3F20-3E17D9730B3A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1" creationId="{86A487A8-1E30-94AB-1815-747FE4F24DB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2" creationId="{FCC3FD79-3F9B-436E-D9F1-ED307E9765FA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1" creationId="{D4095486-1465-DABA-446E-BFE2A9B896C4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2" creationId="{E020B9D6-47C2-835F-47D0-D9E84AE76D4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3" creationId="{9FB8A557-1285-7A39-C955-AB73C2B3FAB4}"/>
          </ac:spMkLst>
        </pc:sp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4" creationId="{4BA8E2DC-7AA6-55EB-6DF0-2AF430346757}"/>
          </ac:picMkLst>
        </pc:pic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5" creationId="{BB339F80-A317-3A2B-CC09-0007CB6A2A1F}"/>
          </ac:picMkLst>
        </pc:pic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6" creationId="{13381871-D7FF-F2C2-AB4A-3D385A02B527}"/>
          </ac:picMkLst>
        </pc:pic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8" creationId="{C498BD68-D867-313A-052A-4F58020D6D0D}"/>
          </ac:picMkLst>
        </pc:picChg>
        <pc:cxnChg chg="del">
          <ac:chgData name="Lonkin Pavel" userId="a804c5789bdb2494" providerId="LiveId" clId="{F5BC957B-3C57-FA4F-B606-4156569A40FF}" dt="2023-10-15T11:23:38.562" v="209" actId="478"/>
          <ac:cxnSpMkLst>
            <pc:docMk/>
            <pc:sldMk cId="135343869" sldId="269"/>
            <ac:cxnSpMk id="6" creationId="{F1592A15-A4C1-5BC3-BED9-42381DD809A3}"/>
          </ac:cxnSpMkLst>
        </pc:cxnChg>
      </pc:sldChg>
      <pc:sldChg chg="addSp delSp modSp add mod ord modAnim">
        <pc:chgData name="Lonkin Pavel" userId="a804c5789bdb2494" providerId="LiveId" clId="{F5BC957B-3C57-FA4F-B606-4156569A40FF}" dt="2023-10-16T07:34:10.752" v="5391"/>
        <pc:sldMkLst>
          <pc:docMk/>
          <pc:sldMk cId="3161687516" sldId="270"/>
        </pc:sldMkLst>
        <pc:spChg chg="add mod">
          <ac:chgData name="Lonkin Pavel" userId="a804c5789bdb2494" providerId="LiveId" clId="{F5BC957B-3C57-FA4F-B606-4156569A40FF}" dt="2023-10-15T11:38:07.458" v="936" actId="5793"/>
          <ac:spMkLst>
            <pc:docMk/>
            <pc:sldMk cId="3161687516" sldId="270"/>
            <ac:spMk id="2" creationId="{2A0DE36F-A95A-0D71-806C-14AFF8B618A1}"/>
          </ac:spMkLst>
        </pc:spChg>
        <pc:spChg chg="mod">
          <ac:chgData name="Lonkin Pavel" userId="a804c5789bdb2494" providerId="LiveId" clId="{F5BC957B-3C57-FA4F-B606-4156569A40FF}" dt="2023-10-15T11:33:52.075" v="711" actId="20577"/>
          <ac:spMkLst>
            <pc:docMk/>
            <pc:sldMk cId="3161687516" sldId="270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1:25:08.618" v="292" actId="478"/>
          <ac:spMkLst>
            <pc:docMk/>
            <pc:sldMk cId="3161687516" sldId="270"/>
            <ac:spMk id="7" creationId="{409CD731-708B-02BE-DE22-5118A8F1E2ED}"/>
          </ac:spMkLst>
        </pc:spChg>
        <pc:spChg chg="del mod">
          <ac:chgData name="Lonkin Pavel" userId="a804c5789bdb2494" providerId="LiveId" clId="{F5BC957B-3C57-FA4F-B606-4156569A40FF}" dt="2023-10-15T11:25:11.135" v="295" actId="478"/>
          <ac:spMkLst>
            <pc:docMk/>
            <pc:sldMk cId="3161687516" sldId="270"/>
            <ac:spMk id="10" creationId="{F9900D2D-B2E8-2EB4-43D7-7919E4335ABB}"/>
          </ac:spMkLst>
        </pc:spChg>
        <pc:spChg chg="mod">
          <ac:chgData name="Lonkin Pavel" userId="a804c5789bdb2494" providerId="LiveId" clId="{F5BC957B-3C57-FA4F-B606-4156569A40FF}" dt="2023-10-15T11:34:50.373" v="781" actId="20577"/>
          <ac:spMkLst>
            <pc:docMk/>
            <pc:sldMk cId="3161687516" sldId="270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1:38:46.492" v="940" actId="1036"/>
          <ac:spMkLst>
            <pc:docMk/>
            <pc:sldMk cId="3161687516" sldId="270"/>
            <ac:spMk id="12" creationId="{FFF2C889-9231-BE46-7224-E22D5BD3A504}"/>
          </ac:spMkLst>
        </pc:spChg>
        <pc:picChg chg="mod">
          <ac:chgData name="Lonkin Pavel" userId="a804c5789bdb2494" providerId="LiveId" clId="{F5BC957B-3C57-FA4F-B606-4156569A40FF}" dt="2023-10-15T11:32:01.996" v="566" actId="1036"/>
          <ac:picMkLst>
            <pc:docMk/>
            <pc:sldMk cId="3161687516" sldId="270"/>
            <ac:picMk id="3" creationId="{AD182DE8-E391-7B53-AE6F-163ACBBBF34C}"/>
          </ac:picMkLst>
        </pc:picChg>
        <pc:picChg chg="mod">
          <ac:chgData name="Lonkin Pavel" userId="a804c5789bdb2494" providerId="LiveId" clId="{F5BC957B-3C57-FA4F-B606-4156569A40FF}" dt="2023-10-15T11:38:46.492" v="940" actId="1036"/>
          <ac:picMkLst>
            <pc:docMk/>
            <pc:sldMk cId="3161687516" sldId="270"/>
            <ac:picMk id="5" creationId="{457C3770-DC75-88E7-3785-5B9A353E9D57}"/>
          </ac:picMkLst>
        </pc:picChg>
        <pc:picChg chg="del">
          <ac:chgData name="Lonkin Pavel" userId="a804c5789bdb2494" providerId="LiveId" clId="{F5BC957B-3C57-FA4F-B606-4156569A40FF}" dt="2023-10-15T11:25:07.240" v="291" actId="478"/>
          <ac:picMkLst>
            <pc:docMk/>
            <pc:sldMk cId="3161687516" sldId="270"/>
            <ac:picMk id="6" creationId="{3BF0214F-1276-D7BD-27BA-35F00A1109B2}"/>
          </ac:picMkLst>
        </pc:picChg>
        <pc:picChg chg="add mod">
          <ac:chgData name="Lonkin Pavel" userId="a804c5789bdb2494" providerId="LiveId" clId="{F5BC957B-3C57-FA4F-B606-4156569A40FF}" dt="2023-10-15T11:32:01.996" v="566" actId="1036"/>
          <ac:picMkLst>
            <pc:docMk/>
            <pc:sldMk cId="3161687516" sldId="270"/>
            <ac:picMk id="8" creationId="{544E31DF-5207-496F-9732-77401B989FF4}"/>
          </ac:picMkLst>
        </pc:picChg>
        <pc:picChg chg="del">
          <ac:chgData name="Lonkin Pavel" userId="a804c5789bdb2494" providerId="LiveId" clId="{F5BC957B-3C57-FA4F-B606-4156569A40FF}" dt="2023-10-15T11:25:09.661" v="293" actId="478"/>
          <ac:picMkLst>
            <pc:docMk/>
            <pc:sldMk cId="3161687516" sldId="270"/>
            <ac:picMk id="9" creationId="{05C87419-5D20-A5FA-05AE-E526E20AA92E}"/>
          </ac:picMkLst>
        </pc:picChg>
      </pc:sldChg>
      <pc:sldChg chg="add del">
        <pc:chgData name="Lonkin Pavel" userId="a804c5789bdb2494" providerId="LiveId" clId="{F5BC957B-3C57-FA4F-B606-4156569A40FF}" dt="2023-10-15T11:19:07.779" v="183" actId="2696"/>
        <pc:sldMkLst>
          <pc:docMk/>
          <pc:sldMk cId="461248821" sldId="271"/>
        </pc:sldMkLst>
      </pc:sldChg>
      <pc:sldChg chg="modSp add mod modAnim">
        <pc:chgData name="Lonkin Pavel" userId="a804c5789bdb2494" providerId="LiveId" clId="{F5BC957B-3C57-FA4F-B606-4156569A40FF}" dt="2023-10-16T07:34:25.914" v="5392"/>
        <pc:sldMkLst>
          <pc:docMk/>
          <pc:sldMk cId="462659384" sldId="271"/>
        </pc:sldMkLst>
        <pc:spChg chg="mod">
          <ac:chgData name="Lonkin Pavel" userId="a804c5789bdb2494" providerId="LiveId" clId="{F5BC957B-3C57-FA4F-B606-4156569A40FF}" dt="2023-10-15T12:01:25.722" v="1304" actId="20577"/>
          <ac:spMkLst>
            <pc:docMk/>
            <pc:sldMk cId="462659384" sldId="271"/>
            <ac:spMk id="2" creationId="{2A0DE36F-A95A-0D71-806C-14AFF8B618A1}"/>
          </ac:spMkLst>
        </pc:spChg>
        <pc:spChg chg="mod">
          <ac:chgData name="Lonkin Pavel" userId="a804c5789bdb2494" providerId="LiveId" clId="{F5BC957B-3C57-FA4F-B606-4156569A40FF}" dt="2023-10-15T11:57:23.480" v="1137"/>
          <ac:spMkLst>
            <pc:docMk/>
            <pc:sldMk cId="462659384" sldId="271"/>
            <ac:spMk id="4" creationId="{B0B1790F-9B12-A60B-B0FB-A61DF5E8098B}"/>
          </ac:spMkLst>
        </pc:spChg>
        <pc:spChg chg="mod">
          <ac:chgData name="Lonkin Pavel" userId="a804c5789bdb2494" providerId="LiveId" clId="{F5BC957B-3C57-FA4F-B606-4156569A40FF}" dt="2023-10-15T11:58:45.075" v="1204" actId="20577"/>
          <ac:spMkLst>
            <pc:docMk/>
            <pc:sldMk cId="462659384" sldId="271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1:59:26.065" v="1261" actId="20577"/>
          <ac:spMkLst>
            <pc:docMk/>
            <pc:sldMk cId="462659384" sldId="271"/>
            <ac:spMk id="12" creationId="{FFF2C889-9231-BE46-7224-E22D5BD3A504}"/>
          </ac:spMkLst>
        </pc:spChg>
      </pc:sldChg>
      <pc:sldChg chg="add del">
        <pc:chgData name="Lonkin Pavel" userId="a804c5789bdb2494" providerId="LiveId" clId="{F5BC957B-3C57-FA4F-B606-4156569A40FF}" dt="2023-10-15T11:19:07.815" v="198" actId="2696"/>
        <pc:sldMkLst>
          <pc:docMk/>
          <pc:sldMk cId="1625032833" sldId="272"/>
        </pc:sldMkLst>
      </pc:sldChg>
      <pc:sldChg chg="modSp add mod ord">
        <pc:chgData name="Lonkin Pavel" userId="a804c5789bdb2494" providerId="LiveId" clId="{F5BC957B-3C57-FA4F-B606-4156569A40FF}" dt="2023-10-15T11:57:18.952" v="1136" actId="20577"/>
        <pc:sldMkLst>
          <pc:docMk/>
          <pc:sldMk cId="2404324792" sldId="272"/>
        </pc:sldMkLst>
        <pc:spChg chg="mod">
          <ac:chgData name="Lonkin Pavel" userId="a804c5789bdb2494" providerId="LiveId" clId="{F5BC957B-3C57-FA4F-B606-4156569A40FF}" dt="2023-10-15T11:57:18.952" v="1136" actId="20577"/>
          <ac:spMkLst>
            <pc:docMk/>
            <pc:sldMk cId="2404324792" sldId="272"/>
            <ac:spMk id="4" creationId="{B0B1790F-9B12-A60B-B0FB-A61DF5E8098B}"/>
          </ac:spMkLst>
        </pc:spChg>
      </pc:sldChg>
      <pc:sldChg chg="modSp add del mod">
        <pc:chgData name="Lonkin Pavel" userId="a804c5789bdb2494" providerId="LiveId" clId="{F5BC957B-3C57-FA4F-B606-4156569A40FF}" dt="2023-10-15T12:28:13.432" v="1581" actId="2696"/>
        <pc:sldMkLst>
          <pc:docMk/>
          <pc:sldMk cId="2497146521" sldId="273"/>
        </pc:sldMkLst>
        <pc:spChg chg="mod">
          <ac:chgData name="Lonkin Pavel" userId="a804c5789bdb2494" providerId="LiveId" clId="{F5BC957B-3C57-FA4F-B606-4156569A40FF}" dt="2023-10-15T12:06:39.210" v="1397" actId="1037"/>
          <ac:spMkLst>
            <pc:docMk/>
            <pc:sldMk cId="2497146521" sldId="273"/>
            <ac:spMk id="2" creationId="{2A0DE36F-A95A-0D71-806C-14AFF8B618A1}"/>
          </ac:spMkLst>
        </pc:spChg>
        <pc:spChg chg="mod">
          <ac:chgData name="Lonkin Pavel" userId="a804c5789bdb2494" providerId="LiveId" clId="{F5BC957B-3C57-FA4F-B606-4156569A40FF}" dt="2023-10-15T12:03:14.725" v="1344" actId="20577"/>
          <ac:spMkLst>
            <pc:docMk/>
            <pc:sldMk cId="2497146521" sldId="273"/>
            <ac:spMk id="4" creationId="{B0B1790F-9B12-A60B-B0FB-A61DF5E8098B}"/>
          </ac:spMkLst>
        </pc:spChg>
        <pc:spChg chg="mod">
          <ac:chgData name="Lonkin Pavel" userId="a804c5789bdb2494" providerId="LiveId" clId="{F5BC957B-3C57-FA4F-B606-4156569A40FF}" dt="2023-10-15T12:06:39.210" v="1397" actId="1037"/>
          <ac:spMkLst>
            <pc:docMk/>
            <pc:sldMk cId="2497146521" sldId="273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2:06:39.210" v="1397" actId="1037"/>
          <ac:spMkLst>
            <pc:docMk/>
            <pc:sldMk cId="2497146521" sldId="273"/>
            <ac:spMk id="12" creationId="{FFF2C889-9231-BE46-7224-E22D5BD3A504}"/>
          </ac:spMkLst>
        </pc:spChg>
        <pc:picChg chg="mod">
          <ac:chgData name="Lonkin Pavel" userId="a804c5789bdb2494" providerId="LiveId" clId="{F5BC957B-3C57-FA4F-B606-4156569A40FF}" dt="2023-10-15T12:06:39.210" v="1397" actId="1037"/>
          <ac:picMkLst>
            <pc:docMk/>
            <pc:sldMk cId="2497146521" sldId="273"/>
            <ac:picMk id="3" creationId="{AD182DE8-E391-7B53-AE6F-163ACBBBF34C}"/>
          </ac:picMkLst>
        </pc:picChg>
        <pc:picChg chg="mod">
          <ac:chgData name="Lonkin Pavel" userId="a804c5789bdb2494" providerId="LiveId" clId="{F5BC957B-3C57-FA4F-B606-4156569A40FF}" dt="2023-10-15T12:06:39.210" v="1397" actId="1037"/>
          <ac:picMkLst>
            <pc:docMk/>
            <pc:sldMk cId="2497146521" sldId="273"/>
            <ac:picMk id="5" creationId="{457C3770-DC75-88E7-3785-5B9A353E9D57}"/>
          </ac:picMkLst>
        </pc:picChg>
        <pc:picChg chg="mod">
          <ac:chgData name="Lonkin Pavel" userId="a804c5789bdb2494" providerId="LiveId" clId="{F5BC957B-3C57-FA4F-B606-4156569A40FF}" dt="2023-10-15T12:06:39.210" v="1397" actId="1037"/>
          <ac:picMkLst>
            <pc:docMk/>
            <pc:sldMk cId="2497146521" sldId="273"/>
            <ac:picMk id="8" creationId="{544E31DF-5207-496F-9732-77401B989FF4}"/>
          </ac:picMkLst>
        </pc:picChg>
      </pc:sldChg>
      <pc:sldChg chg="add del">
        <pc:chgData name="Lonkin Pavel" userId="a804c5789bdb2494" providerId="LiveId" clId="{F5BC957B-3C57-FA4F-B606-4156569A40FF}" dt="2023-10-15T11:19:07.831" v="205" actId="2696"/>
        <pc:sldMkLst>
          <pc:docMk/>
          <pc:sldMk cId="4154003623" sldId="273"/>
        </pc:sldMkLst>
      </pc:sldChg>
      <pc:sldChg chg="addSp delSp modSp add mod modTransition delAnim modAnim modNotes">
        <pc:chgData name="Lonkin Pavel" userId="a804c5789bdb2494" providerId="LiveId" clId="{F5BC957B-3C57-FA4F-B606-4156569A40FF}" dt="2023-10-16T07:12:22.182" v="5034"/>
        <pc:sldMkLst>
          <pc:docMk/>
          <pc:sldMk cId="1630408850" sldId="274"/>
        </pc:sldMkLst>
        <pc:spChg chg="del">
          <ac:chgData name="Lonkin Pavel" userId="a804c5789bdb2494" providerId="LiveId" clId="{F5BC957B-3C57-FA4F-B606-4156569A40FF}" dt="2023-10-15T12:13:42.499" v="1405" actId="478"/>
          <ac:spMkLst>
            <pc:docMk/>
            <pc:sldMk cId="1630408850" sldId="274"/>
            <ac:spMk id="2" creationId="{2A0DE36F-A95A-0D71-806C-14AFF8B618A1}"/>
          </ac:spMkLst>
        </pc:spChg>
        <pc:spChg chg="add del">
          <ac:chgData name="Lonkin Pavel" userId="a804c5789bdb2494" providerId="LiveId" clId="{F5BC957B-3C57-FA4F-B606-4156569A40FF}" dt="2023-10-15T12:13:44.481" v="1407" actId="22"/>
          <ac:spMkLst>
            <pc:docMk/>
            <pc:sldMk cId="1630408850" sldId="274"/>
            <ac:spMk id="7" creationId="{9EB52B78-DF25-294F-60BD-3915B0D854CE}"/>
          </ac:spMkLst>
        </pc:spChg>
        <pc:spChg chg="del mod">
          <ac:chgData name="Lonkin Pavel" userId="a804c5789bdb2494" providerId="LiveId" clId="{F5BC957B-3C57-FA4F-B606-4156569A40FF}" dt="2023-10-15T12:13:42.499" v="1405" actId="478"/>
          <ac:spMkLst>
            <pc:docMk/>
            <pc:sldMk cId="1630408850" sldId="274"/>
            <ac:spMk id="11" creationId="{E6D0D84E-86BB-DD4F-9298-F5FD4A6E0F90}"/>
          </ac:spMkLst>
        </pc:spChg>
        <pc:spChg chg="del">
          <ac:chgData name="Lonkin Pavel" userId="a804c5789bdb2494" providerId="LiveId" clId="{F5BC957B-3C57-FA4F-B606-4156569A40FF}" dt="2023-10-15T12:13:42.499" v="1405" actId="478"/>
          <ac:spMkLst>
            <pc:docMk/>
            <pc:sldMk cId="1630408850" sldId="274"/>
            <ac:spMk id="12" creationId="{FFF2C889-9231-BE46-7224-E22D5BD3A504}"/>
          </ac:spMkLst>
        </pc:spChg>
        <pc:picChg chg="del">
          <ac:chgData name="Lonkin Pavel" userId="a804c5789bdb2494" providerId="LiveId" clId="{F5BC957B-3C57-FA4F-B606-4156569A40FF}" dt="2023-10-15T12:13:42.499" v="1405" actId="478"/>
          <ac:picMkLst>
            <pc:docMk/>
            <pc:sldMk cId="1630408850" sldId="274"/>
            <ac:picMk id="3" creationId="{AD182DE8-E391-7B53-AE6F-163ACBBBF34C}"/>
          </ac:picMkLst>
        </pc:picChg>
        <pc:picChg chg="del">
          <ac:chgData name="Lonkin Pavel" userId="a804c5789bdb2494" providerId="LiveId" clId="{F5BC957B-3C57-FA4F-B606-4156569A40FF}" dt="2023-10-15T12:13:42.499" v="1405" actId="478"/>
          <ac:picMkLst>
            <pc:docMk/>
            <pc:sldMk cId="1630408850" sldId="274"/>
            <ac:picMk id="5" creationId="{457C3770-DC75-88E7-3785-5B9A353E9D57}"/>
          </ac:picMkLst>
        </pc:picChg>
        <pc:picChg chg="del">
          <ac:chgData name="Lonkin Pavel" userId="a804c5789bdb2494" providerId="LiveId" clId="{F5BC957B-3C57-FA4F-B606-4156569A40FF}" dt="2023-10-15T12:13:42.499" v="1405" actId="478"/>
          <ac:picMkLst>
            <pc:docMk/>
            <pc:sldMk cId="1630408850" sldId="274"/>
            <ac:picMk id="8" creationId="{544E31DF-5207-496F-9732-77401B989FF4}"/>
          </ac:picMkLst>
        </pc:picChg>
        <pc:picChg chg="add del mod">
          <ac:chgData name="Lonkin Pavel" userId="a804c5789bdb2494" providerId="LiveId" clId="{F5BC957B-3C57-FA4F-B606-4156569A40FF}" dt="2023-10-15T12:17:44.405" v="1417" actId="478"/>
          <ac:picMkLst>
            <pc:docMk/>
            <pc:sldMk cId="1630408850" sldId="274"/>
            <ac:picMk id="10" creationId="{40A1E294-098F-62F7-C8C5-65C6EBED99E7}"/>
          </ac:picMkLst>
        </pc:picChg>
        <pc:picChg chg="add mod">
          <ac:chgData name="Lonkin Pavel" userId="a804c5789bdb2494" providerId="LiveId" clId="{F5BC957B-3C57-FA4F-B606-4156569A40FF}" dt="2023-10-15T12:18:39.444" v="1420" actId="1076"/>
          <ac:picMkLst>
            <pc:docMk/>
            <pc:sldMk cId="1630408850" sldId="274"/>
            <ac:picMk id="14" creationId="{B10D002D-669A-6072-8EF8-BBF3B05B9AE6}"/>
          </ac:picMkLst>
        </pc:picChg>
      </pc:sldChg>
      <pc:sldChg chg="add del">
        <pc:chgData name="Lonkin Pavel" userId="a804c5789bdb2494" providerId="LiveId" clId="{F5BC957B-3C57-FA4F-B606-4156569A40FF}" dt="2023-10-15T11:19:07.804" v="194" actId="2696"/>
        <pc:sldMkLst>
          <pc:docMk/>
          <pc:sldMk cId="249681945" sldId="275"/>
        </pc:sldMkLst>
      </pc:sldChg>
      <pc:sldChg chg="addSp delSp modSp add mod modAnim">
        <pc:chgData name="Lonkin Pavel" userId="a804c5789bdb2494" providerId="LiveId" clId="{F5BC957B-3C57-FA4F-B606-4156569A40FF}" dt="2023-10-16T07:35:23.930" v="5407"/>
        <pc:sldMkLst>
          <pc:docMk/>
          <pc:sldMk cId="3640040811" sldId="275"/>
        </pc:sldMkLst>
        <pc:spChg chg="add mod">
          <ac:chgData name="Lonkin Pavel" userId="a804c5789bdb2494" providerId="LiveId" clId="{F5BC957B-3C57-FA4F-B606-4156569A40FF}" dt="2023-10-15T12:19:58.849" v="1434" actId="1076"/>
          <ac:spMkLst>
            <pc:docMk/>
            <pc:sldMk cId="3640040811" sldId="275"/>
            <ac:spMk id="9" creationId="{1B2E9BAD-A37A-EB45-7AB6-3730CBB56AC4}"/>
          </ac:spMkLst>
        </pc:spChg>
        <pc:spChg chg="add mod">
          <ac:chgData name="Lonkin Pavel" userId="a804c5789bdb2494" providerId="LiveId" clId="{F5BC957B-3C57-FA4F-B606-4156569A40FF}" dt="2023-10-15T12:21:37.264" v="1463" actId="1076"/>
          <ac:spMkLst>
            <pc:docMk/>
            <pc:sldMk cId="3640040811" sldId="275"/>
            <ac:spMk id="11" creationId="{3BA844DA-AAD4-CFC5-D46F-1D30AD786158}"/>
          </ac:spMkLst>
        </pc:spChg>
        <pc:spChg chg="add mod">
          <ac:chgData name="Lonkin Pavel" userId="a804c5789bdb2494" providerId="LiveId" clId="{F5BC957B-3C57-FA4F-B606-4156569A40FF}" dt="2023-10-15T12:21:51.682" v="1487" actId="14100"/>
          <ac:spMkLst>
            <pc:docMk/>
            <pc:sldMk cId="3640040811" sldId="275"/>
            <ac:spMk id="16" creationId="{68BBEE61-5FBD-59A2-3616-3B5AB4BA8208}"/>
          </ac:spMkLst>
        </pc:spChg>
        <pc:spChg chg="add mod">
          <ac:chgData name="Lonkin Pavel" userId="a804c5789bdb2494" providerId="LiveId" clId="{F5BC957B-3C57-FA4F-B606-4156569A40FF}" dt="2023-10-15T12:22:16.310" v="1497" actId="1076"/>
          <ac:spMkLst>
            <pc:docMk/>
            <pc:sldMk cId="3640040811" sldId="275"/>
            <ac:spMk id="17" creationId="{14E8BE5C-5783-F875-244B-2E19F728A61C}"/>
          </ac:spMkLst>
        </pc:spChg>
        <pc:spChg chg="add mod">
          <ac:chgData name="Lonkin Pavel" userId="a804c5789bdb2494" providerId="LiveId" clId="{F5BC957B-3C57-FA4F-B606-4156569A40FF}" dt="2023-10-15T12:22:34.855" v="1516" actId="1076"/>
          <ac:spMkLst>
            <pc:docMk/>
            <pc:sldMk cId="3640040811" sldId="275"/>
            <ac:spMk id="18" creationId="{2972EC88-A3DB-B088-2831-63B74F8E9153}"/>
          </ac:spMkLst>
        </pc:spChg>
        <pc:spChg chg="add mod">
          <ac:chgData name="Lonkin Pavel" userId="a804c5789bdb2494" providerId="LiveId" clId="{F5BC957B-3C57-FA4F-B606-4156569A40FF}" dt="2023-10-15T12:23:21.856" v="1526" actId="207"/>
          <ac:spMkLst>
            <pc:docMk/>
            <pc:sldMk cId="3640040811" sldId="275"/>
            <ac:spMk id="19" creationId="{5A976852-6E60-6CBB-B808-26969D1AF07A}"/>
          </ac:spMkLst>
        </pc:spChg>
        <pc:spChg chg="add mod">
          <ac:chgData name="Lonkin Pavel" userId="a804c5789bdb2494" providerId="LiveId" clId="{F5BC957B-3C57-FA4F-B606-4156569A40FF}" dt="2023-10-15T12:23:31.727" v="1528" actId="1076"/>
          <ac:spMkLst>
            <pc:docMk/>
            <pc:sldMk cId="3640040811" sldId="275"/>
            <ac:spMk id="20" creationId="{30FEBE38-7D77-F1C4-60A2-71587C95D2C8}"/>
          </ac:spMkLst>
        </pc:spChg>
        <pc:spChg chg="add mod">
          <ac:chgData name="Lonkin Pavel" userId="a804c5789bdb2494" providerId="LiveId" clId="{F5BC957B-3C57-FA4F-B606-4156569A40FF}" dt="2023-10-15T12:25:14.307" v="1568" actId="207"/>
          <ac:spMkLst>
            <pc:docMk/>
            <pc:sldMk cId="3640040811" sldId="275"/>
            <ac:spMk id="25" creationId="{33AB42BD-E048-CAF4-B665-568D558A2908}"/>
          </ac:spMkLst>
        </pc:spChg>
        <pc:spChg chg="add mod">
          <ac:chgData name="Lonkin Pavel" userId="a804c5789bdb2494" providerId="LiveId" clId="{F5BC957B-3C57-FA4F-B606-4156569A40FF}" dt="2023-10-15T12:25:40.863" v="1574" actId="1076"/>
          <ac:spMkLst>
            <pc:docMk/>
            <pc:sldMk cId="3640040811" sldId="275"/>
            <ac:spMk id="26" creationId="{BA9EEF3C-AA19-43E6-5BDC-20395EAC754E}"/>
          </ac:spMkLst>
        </pc:spChg>
        <pc:spChg chg="add mod">
          <ac:chgData name="Lonkin Pavel" userId="a804c5789bdb2494" providerId="LiveId" clId="{F5BC957B-3C57-FA4F-B606-4156569A40FF}" dt="2023-10-15T12:25:45.897" v="1576" actId="1076"/>
          <ac:spMkLst>
            <pc:docMk/>
            <pc:sldMk cId="3640040811" sldId="275"/>
            <ac:spMk id="27" creationId="{B70A3D61-8CB6-B67E-D312-A308DD935451}"/>
          </ac:spMkLst>
        </pc:spChg>
        <pc:picChg chg="add del mod">
          <ac:chgData name="Lonkin Pavel" userId="a804c5789bdb2494" providerId="LiveId" clId="{F5BC957B-3C57-FA4F-B606-4156569A40FF}" dt="2023-10-15T12:16:27.506" v="1416" actId="478"/>
          <ac:picMkLst>
            <pc:docMk/>
            <pc:sldMk cId="3640040811" sldId="275"/>
            <ac:picMk id="3" creationId="{D790C7EA-1E56-48B8-93F8-FE6CF3EDABED}"/>
          </ac:picMkLst>
        </pc:picChg>
        <pc:picChg chg="add mod">
          <ac:chgData name="Lonkin Pavel" userId="a804c5789bdb2494" providerId="LiveId" clId="{F5BC957B-3C57-FA4F-B606-4156569A40FF}" dt="2023-10-15T12:26:44.544" v="1580" actId="1076"/>
          <ac:picMkLst>
            <pc:docMk/>
            <pc:sldMk cId="3640040811" sldId="275"/>
            <ac:picMk id="6" creationId="{D2E9A6F4-AE9F-201A-654E-56420F3DCB8C}"/>
          </ac:picMkLst>
        </pc:picChg>
        <pc:picChg chg="del">
          <ac:chgData name="Lonkin Pavel" userId="a804c5789bdb2494" providerId="LiveId" clId="{F5BC957B-3C57-FA4F-B606-4156569A40FF}" dt="2023-10-15T12:15:52.993" v="1412" actId="478"/>
          <ac:picMkLst>
            <pc:docMk/>
            <pc:sldMk cId="3640040811" sldId="275"/>
            <ac:picMk id="10" creationId="{40A1E294-098F-62F7-C8C5-65C6EBED99E7}"/>
          </ac:picMkLst>
        </pc:picChg>
        <pc:cxnChg chg="add mod">
          <ac:chgData name="Lonkin Pavel" userId="a804c5789bdb2494" providerId="LiveId" clId="{F5BC957B-3C57-FA4F-B606-4156569A40FF}" dt="2023-10-15T12:21:25.348" v="1460" actId="692"/>
          <ac:cxnSpMkLst>
            <pc:docMk/>
            <pc:sldMk cId="3640040811" sldId="275"/>
            <ac:cxnSpMk id="8" creationId="{1516D40D-E01D-6923-453D-1473CBA91997}"/>
          </ac:cxnSpMkLst>
        </pc:cxnChg>
        <pc:cxnChg chg="add mod">
          <ac:chgData name="Lonkin Pavel" userId="a804c5789bdb2494" providerId="LiveId" clId="{F5BC957B-3C57-FA4F-B606-4156569A40FF}" dt="2023-10-15T12:21:31.430" v="1461" actId="692"/>
          <ac:cxnSpMkLst>
            <pc:docMk/>
            <pc:sldMk cId="3640040811" sldId="275"/>
            <ac:cxnSpMk id="13" creationId="{99D450D4-3F06-2E7A-728B-DF629AA10596}"/>
          </ac:cxnSpMkLst>
        </pc:cxnChg>
        <pc:cxnChg chg="add mod">
          <ac:chgData name="Lonkin Pavel" userId="a804c5789bdb2494" providerId="LiveId" clId="{F5BC957B-3C57-FA4F-B606-4156569A40FF}" dt="2023-10-15T12:21:31.430" v="1461" actId="692"/>
          <ac:cxnSpMkLst>
            <pc:docMk/>
            <pc:sldMk cId="3640040811" sldId="275"/>
            <ac:cxnSpMk id="14" creationId="{21096F8A-4BBA-6D60-3B4E-569436D2BA58}"/>
          </ac:cxnSpMkLst>
        </pc:cxnChg>
        <pc:cxnChg chg="add mod">
          <ac:chgData name="Lonkin Pavel" userId="a804c5789bdb2494" providerId="LiveId" clId="{F5BC957B-3C57-FA4F-B606-4156569A40FF}" dt="2023-10-15T12:21:31.430" v="1461" actId="692"/>
          <ac:cxnSpMkLst>
            <pc:docMk/>
            <pc:sldMk cId="3640040811" sldId="275"/>
            <ac:cxnSpMk id="15" creationId="{95CB7513-3E81-31F8-954F-FAC45A1FD8F5}"/>
          </ac:cxnSpMkLst>
        </pc:cxnChg>
        <pc:cxnChg chg="add del">
          <ac:chgData name="Lonkin Pavel" userId="a804c5789bdb2494" providerId="LiveId" clId="{F5BC957B-3C57-FA4F-B606-4156569A40FF}" dt="2023-10-15T12:23:43.305" v="1530" actId="478"/>
          <ac:cxnSpMkLst>
            <pc:docMk/>
            <pc:sldMk cId="3640040811" sldId="275"/>
            <ac:cxnSpMk id="22" creationId="{F1551C41-FB98-B7AA-6243-D9EB626F9085}"/>
          </ac:cxnSpMkLst>
        </pc:cxnChg>
        <pc:cxnChg chg="add mod">
          <ac:chgData name="Lonkin Pavel" userId="a804c5789bdb2494" providerId="LiveId" clId="{F5BC957B-3C57-FA4F-B606-4156569A40FF}" dt="2023-10-15T12:25:10.433" v="1567" actId="692"/>
          <ac:cxnSpMkLst>
            <pc:docMk/>
            <pc:sldMk cId="3640040811" sldId="275"/>
            <ac:cxnSpMk id="24" creationId="{7B06D8A4-DC0B-7410-33A4-DA5CD4089BFE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36:21.081" v="5414"/>
        <pc:sldMkLst>
          <pc:docMk/>
          <pc:sldMk cId="1211929522" sldId="276"/>
        </pc:sldMkLst>
        <pc:spChg chg="add mod">
          <ac:chgData name="Lonkin Pavel" userId="a804c5789bdb2494" providerId="LiveId" clId="{F5BC957B-3C57-FA4F-B606-4156569A40FF}" dt="2023-10-16T07:16:48.542" v="5091"/>
          <ac:spMkLst>
            <pc:docMk/>
            <pc:sldMk cId="1211929522" sldId="276"/>
            <ac:spMk id="2" creationId="{4CAD8A82-B301-0471-2D22-D1F6E89B4723}"/>
          </ac:spMkLst>
        </pc:spChg>
        <pc:spChg chg="mod">
          <ac:chgData name="Lonkin Pavel" userId="a804c5789bdb2494" providerId="LiveId" clId="{F5BC957B-3C57-FA4F-B606-4156569A40FF}" dt="2023-10-15T12:33:32.211" v="1653" actId="20577"/>
          <ac:spMkLst>
            <pc:docMk/>
            <pc:sldMk cId="1211929522" sldId="276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6T07:16:48.542" v="5091"/>
          <ac:spMkLst>
            <pc:docMk/>
            <pc:sldMk cId="1211929522" sldId="276"/>
            <ac:spMk id="6" creationId="{14F407B8-04E3-7E1C-E3C6-5892F46D5D86}"/>
          </ac:spMkLst>
        </pc:spChg>
        <pc:spChg chg="add mod">
          <ac:chgData name="Lonkin Pavel" userId="a804c5789bdb2494" providerId="LiveId" clId="{F5BC957B-3C57-FA4F-B606-4156569A40FF}" dt="2023-10-16T07:16:48.542" v="5091"/>
          <ac:spMkLst>
            <pc:docMk/>
            <pc:sldMk cId="1211929522" sldId="276"/>
            <ac:spMk id="8" creationId="{D455ED52-EDF9-4F21-50E9-7EE33551E6FB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9" creationId="{1B2E9BAD-A37A-EB45-7AB6-3730CBB56AC4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10" creationId="{A1E1AA90-232B-4B5F-6704-DEFF53595C7D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1" creationId="{3BA844DA-AAD4-CFC5-D46F-1D30AD786158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12" creationId="{4F6F46EC-6479-591F-67EB-6E997CC09553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6" creationId="{68BBEE61-5FBD-59A2-3616-3B5AB4BA8208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7" creationId="{14E8BE5C-5783-F875-244B-2E19F728A61C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8" creationId="{2972EC88-A3DB-B088-2831-63B74F8E9153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9" creationId="{5A976852-6E60-6CBB-B808-26969D1AF07A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0" creationId="{30FEBE38-7D77-F1C4-60A2-71587C95D2C8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5" creationId="{33AB42BD-E048-CAF4-B665-568D558A2908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6" creationId="{BA9EEF3C-AA19-43E6-5BDC-20395EAC754E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7" creationId="{B70A3D61-8CB6-B67E-D312-A308DD935451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29" creationId="{E7CEFBE0-C1B8-95EB-22A9-AB3237EABDBC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31" creationId="{EEC275BA-D5A4-20E8-D347-5A2816E265CC}"/>
          </ac:spMkLst>
        </pc:spChg>
        <pc:spChg chg="add del mod">
          <ac:chgData name="Lonkin Pavel" userId="a804c5789bdb2494" providerId="LiveId" clId="{F5BC957B-3C57-FA4F-B606-4156569A40FF}" dt="2023-10-15T12:43:31.828" v="1860"/>
          <ac:spMkLst>
            <pc:docMk/>
            <pc:sldMk cId="1211929522" sldId="276"/>
            <ac:spMk id="33" creationId="{4D8CA520-052E-9DE4-5CBF-8FB79821EA5B}"/>
          </ac:spMkLst>
        </pc:spChg>
        <pc:spChg chg="add del mod">
          <ac:chgData name="Lonkin Pavel" userId="a804c5789bdb2494" providerId="LiveId" clId="{F5BC957B-3C57-FA4F-B606-4156569A40FF}" dt="2023-10-15T12:43:31.828" v="1860"/>
          <ac:spMkLst>
            <pc:docMk/>
            <pc:sldMk cId="1211929522" sldId="276"/>
            <ac:spMk id="35" creationId="{68035698-CBE3-B096-8CD7-2EB3214E538A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37" creationId="{FD05599F-2F45-046F-41FA-CCB4B5EDC781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39" creationId="{D65E7727-7CDA-A896-1D22-4DE1D8A6725D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41" creationId="{50E2E03A-F084-3FD0-2576-D8FAED1CF90B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47" creationId="{6DA827AB-1F66-1546-E9F0-8EB9B8CA392B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48" creationId="{A85C1C38-DA8B-FA6A-B117-C85D93054A6D}"/>
          </ac:spMkLst>
        </pc:sp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" creationId="{EBD6B0AE-F773-E550-E7F1-4F54A4827FD6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2:33:35.429" v="1654" actId="478"/>
          <ac:picMkLst>
            <pc:docMk/>
            <pc:sldMk cId="1211929522" sldId="276"/>
            <ac:picMk id="6" creationId="{D2E9A6F4-AE9F-201A-654E-56420F3DCB8C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7" creationId="{9382D4D3-3CAC-A663-E972-20546026FEF1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0" creationId="{A8F19E03-1F9E-2C9C-438A-4A9935CB6260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2" creationId="{8C5E37D5-1360-909F-D979-203B00249546}"/>
          </ac:picMkLst>
        </pc:picChg>
        <pc:picChg chg="add del mod">
          <ac:chgData name="Lonkin Pavel" userId="a804c5789bdb2494" providerId="LiveId" clId="{F5BC957B-3C57-FA4F-B606-4156569A40FF}" dt="2023-10-15T12:43:31.828" v="1860"/>
          <ac:picMkLst>
            <pc:docMk/>
            <pc:sldMk cId="1211929522" sldId="276"/>
            <ac:picMk id="34" creationId="{B57A0820-59A8-9F75-09C2-428D3233A3DB}"/>
          </ac:picMkLst>
        </pc:picChg>
        <pc:picChg chg="add del mod">
          <ac:chgData name="Lonkin Pavel" userId="a804c5789bdb2494" providerId="LiveId" clId="{F5BC957B-3C57-FA4F-B606-4156569A40FF}" dt="2023-10-15T12:43:31.828" v="1860"/>
          <ac:picMkLst>
            <pc:docMk/>
            <pc:sldMk cId="1211929522" sldId="276"/>
            <ac:picMk id="36" creationId="{1BAA0EDD-824D-F450-566E-0699922115A4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8" creationId="{8CCF4040-A4DD-C70A-5426-5B5378F4A74D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0" creationId="{A80C3748-B41E-CD15-3F3A-74B1780AEEFC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2" creationId="{AF547D41-6F2D-CDDD-5EDB-A7BFDCF762AA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4" creationId="{A86E229D-56A5-EDF6-B9E6-B41D67078A33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6" creationId="{A3F2B716-8335-4A86-7A0F-F26154482265}"/>
          </ac:picMkLst>
        </pc:pic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8" creationId="{1516D40D-E01D-6923-453D-1473CBA91997}"/>
          </ac:cxnSpMkLst>
        </pc:cxnChg>
        <pc:cxnChg chg="add del">
          <ac:chgData name="Lonkin Pavel" userId="a804c5789bdb2494" providerId="LiveId" clId="{F5BC957B-3C57-FA4F-B606-4156569A40FF}" dt="2023-10-16T07:16:59.566" v="5093" actId="478"/>
          <ac:cxnSpMkLst>
            <pc:docMk/>
            <pc:sldMk cId="1211929522" sldId="276"/>
            <ac:cxnSpMk id="11" creationId="{ACFCF43E-52AC-5F38-AD21-DB4AF6DFE8B9}"/>
          </ac:cxnSpMkLst>
        </pc:cxnChg>
        <pc:cxnChg chg="add mod">
          <ac:chgData name="Lonkin Pavel" userId="a804c5789bdb2494" providerId="LiveId" clId="{F5BC957B-3C57-FA4F-B606-4156569A40FF}" dt="2023-10-16T07:17:25.955" v="5099" actId="692"/>
          <ac:cxnSpMkLst>
            <pc:docMk/>
            <pc:sldMk cId="1211929522" sldId="276"/>
            <ac:cxnSpMk id="13" creationId="{7D038A85-6FB2-A6B6-FF65-EAD2BE4EA463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13" creationId="{99D450D4-3F06-2E7A-728B-DF629AA10596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14" creationId="{21096F8A-4BBA-6D60-3B4E-569436D2BA58}"/>
          </ac:cxnSpMkLst>
        </pc:cxnChg>
        <pc:cxnChg chg="add mod">
          <ac:chgData name="Lonkin Pavel" userId="a804c5789bdb2494" providerId="LiveId" clId="{F5BC957B-3C57-FA4F-B606-4156569A40FF}" dt="2023-10-16T07:17:25.955" v="5099" actId="692"/>
          <ac:cxnSpMkLst>
            <pc:docMk/>
            <pc:sldMk cId="1211929522" sldId="276"/>
            <ac:cxnSpMk id="14" creationId="{21D179C8-7741-51C4-EF28-065C0CE67C46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15" creationId="{95CB7513-3E81-31F8-954F-FAC45A1FD8F5}"/>
          </ac:cxnSpMkLst>
        </pc:cxnChg>
        <pc:cxnChg chg="add mod">
          <ac:chgData name="Lonkin Pavel" userId="a804c5789bdb2494" providerId="LiveId" clId="{F5BC957B-3C57-FA4F-B606-4156569A40FF}" dt="2023-10-15T12:58:00.691" v="2254" actId="1035"/>
          <ac:cxnSpMkLst>
            <pc:docMk/>
            <pc:sldMk cId="1211929522" sldId="276"/>
            <ac:cxnSpMk id="23" creationId="{AC10115C-E124-8186-2D6B-A726823592F5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24" creationId="{7B06D8A4-DC0B-7410-33A4-DA5CD4089BFE}"/>
          </ac:cxnSpMkLst>
        </pc:cxnChg>
        <pc:cxnChg chg="add mod">
          <ac:chgData name="Lonkin Pavel" userId="a804c5789bdb2494" providerId="LiveId" clId="{F5BC957B-3C57-FA4F-B606-4156569A40FF}" dt="2023-10-15T12:58:00.691" v="2254" actId="1035"/>
          <ac:cxnSpMkLst>
            <pc:docMk/>
            <pc:sldMk cId="1211929522" sldId="276"/>
            <ac:cxnSpMk id="28" creationId="{BAC5B55A-0D8F-5352-2C2A-5EF444971C0E}"/>
          </ac:cxnSpMkLst>
        </pc:cxnChg>
      </pc:sldChg>
      <pc:sldChg chg="add del">
        <pc:chgData name="Lonkin Pavel" userId="a804c5789bdb2494" providerId="LiveId" clId="{F5BC957B-3C57-FA4F-B606-4156569A40FF}" dt="2023-10-15T11:19:07.838" v="206" actId="2696"/>
        <pc:sldMkLst>
          <pc:docMk/>
          <pc:sldMk cId="2060492074" sldId="276"/>
        </pc:sldMkLst>
      </pc:sldChg>
      <pc:sldChg chg="add del">
        <pc:chgData name="Lonkin Pavel" userId="a804c5789bdb2494" providerId="LiveId" clId="{F5BC957B-3C57-FA4F-B606-4156569A40FF}" dt="2023-10-15T11:19:07.819" v="200" actId="2696"/>
        <pc:sldMkLst>
          <pc:docMk/>
          <pc:sldMk cId="2343842825" sldId="277"/>
        </pc:sldMkLst>
      </pc:sldChg>
      <pc:sldChg chg="addSp delSp modSp add mod delAnim modAnim">
        <pc:chgData name="Lonkin Pavel" userId="a804c5789bdb2494" providerId="LiveId" clId="{F5BC957B-3C57-FA4F-B606-4156569A40FF}" dt="2023-10-16T07:19:09.708" v="5134" actId="478"/>
        <pc:sldMkLst>
          <pc:docMk/>
          <pc:sldMk cId="2381029610" sldId="277"/>
        </pc:sldMkLst>
        <pc:spChg chg="add del mod">
          <ac:chgData name="Lonkin Pavel" userId="a804c5789bdb2494" providerId="LiveId" clId="{F5BC957B-3C57-FA4F-B606-4156569A40FF}" dt="2023-10-15T12:48:44.923" v="1996"/>
          <ac:spMkLst>
            <pc:docMk/>
            <pc:sldMk cId="2381029610" sldId="277"/>
            <ac:spMk id="9" creationId="{CFB5C7EC-8AD2-0836-14C7-89A3E8BD795B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0" creationId="{A1E1AA90-232B-4B5F-6704-DEFF53595C7D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2" creationId="{4F6F46EC-6479-591F-67EB-6E997CC09553}"/>
          </ac:spMkLst>
        </pc:spChg>
        <pc:spChg chg="add 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3" creationId="{0E96319C-76B2-BE71-2E12-2A51729DB347}"/>
          </ac:spMkLst>
        </pc:spChg>
        <pc:spChg chg="add 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4" creationId="{C52B57AC-3A93-ED5A-7370-1969776F834E}"/>
          </ac:spMkLst>
        </pc:spChg>
        <pc:spChg chg="add 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7" creationId="{9283D949-B738-21D6-5860-2B6697FD84BE}"/>
          </ac:spMkLst>
        </pc:spChg>
        <pc:spChg chg="add del mod">
          <ac:chgData name="Lonkin Pavel" userId="a804c5789bdb2494" providerId="LiveId" clId="{F5BC957B-3C57-FA4F-B606-4156569A40FF}" dt="2023-10-16T07:18:35.537" v="5124" actId="478"/>
          <ac:spMkLst>
            <pc:docMk/>
            <pc:sldMk cId="2381029610" sldId="277"/>
            <ac:spMk id="19" creationId="{BA80BB16-4EA9-5506-A44D-42565E8A3FCE}"/>
          </ac:spMkLst>
        </pc:spChg>
        <pc:spChg chg="add del mod">
          <ac:chgData name="Lonkin Pavel" userId="a804c5789bdb2494" providerId="LiveId" clId="{F5BC957B-3C57-FA4F-B606-4156569A40FF}" dt="2023-10-16T07:18:35.537" v="5124" actId="478"/>
          <ac:spMkLst>
            <pc:docMk/>
            <pc:sldMk cId="2381029610" sldId="277"/>
            <ac:spMk id="20" creationId="{D2A36213-4232-F88B-C0F1-F84F92B3A3C4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21" creationId="{F1C7A1FB-D187-DFAA-C569-E32504C08D09}"/>
          </ac:spMkLst>
        </pc:spChg>
        <pc:spChg chg="add del mod">
          <ac:chgData name="Lonkin Pavel" userId="a804c5789bdb2494" providerId="LiveId" clId="{F5BC957B-3C57-FA4F-B606-4156569A40FF}" dt="2023-10-16T07:18:35.537" v="5124" actId="478"/>
          <ac:spMkLst>
            <pc:docMk/>
            <pc:sldMk cId="2381029610" sldId="277"/>
            <ac:spMk id="22" creationId="{9B18D5D8-252A-A569-D67A-FE9BA6FBF86C}"/>
          </ac:spMkLst>
        </pc:spChg>
        <pc:spChg chg="add del mod">
          <ac:chgData name="Lonkin Pavel" userId="a804c5789bdb2494" providerId="LiveId" clId="{F5BC957B-3C57-FA4F-B606-4156569A40FF}" dt="2023-10-16T07:19:07.463" v="5131" actId="478"/>
          <ac:spMkLst>
            <pc:docMk/>
            <pc:sldMk cId="2381029610" sldId="277"/>
            <ac:spMk id="24" creationId="{BE8D2132-F877-E6A8-15C2-DCE4102C18DA}"/>
          </ac:spMkLst>
        </pc:spChg>
        <pc:spChg chg="add del mod">
          <ac:chgData name="Lonkin Pavel" userId="a804c5789bdb2494" providerId="LiveId" clId="{F5BC957B-3C57-FA4F-B606-4156569A40FF}" dt="2023-10-16T07:19:08.928" v="5133" actId="478"/>
          <ac:spMkLst>
            <pc:docMk/>
            <pc:sldMk cId="2381029610" sldId="277"/>
            <ac:spMk id="26" creationId="{C473E112-F637-74B4-90F5-FF365D68A678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29" creationId="{E7CEFBE0-C1B8-95EB-22A9-AB3237EABDBC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31" creationId="{EEC275BA-D5A4-20E8-D347-5A2816E265CC}"/>
          </ac:spMkLst>
        </pc:spChg>
        <pc:spChg chg="del">
          <ac:chgData name="Lonkin Pavel" userId="a804c5789bdb2494" providerId="LiveId" clId="{F5BC957B-3C57-FA4F-B606-4156569A40FF}" dt="2023-10-15T12:48:22.622" v="1985" actId="478"/>
          <ac:spMkLst>
            <pc:docMk/>
            <pc:sldMk cId="2381029610" sldId="277"/>
            <ac:spMk id="37" creationId="{FD05599F-2F45-046F-41FA-CCB4B5EDC781}"/>
          </ac:spMkLst>
        </pc:spChg>
        <pc:spChg chg="del">
          <ac:chgData name="Lonkin Pavel" userId="a804c5789bdb2494" providerId="LiveId" clId="{F5BC957B-3C57-FA4F-B606-4156569A40FF}" dt="2023-10-15T12:49:35.662" v="2027" actId="478"/>
          <ac:spMkLst>
            <pc:docMk/>
            <pc:sldMk cId="2381029610" sldId="277"/>
            <ac:spMk id="39" creationId="{D65E7727-7CDA-A896-1D22-4DE1D8A6725D}"/>
          </ac:spMkLst>
        </pc:spChg>
        <pc:spChg chg="del">
          <ac:chgData name="Lonkin Pavel" userId="a804c5789bdb2494" providerId="LiveId" clId="{F5BC957B-3C57-FA4F-B606-4156569A40FF}" dt="2023-10-15T12:49:35.662" v="2027" actId="478"/>
          <ac:spMkLst>
            <pc:docMk/>
            <pc:sldMk cId="2381029610" sldId="277"/>
            <ac:spMk id="41" creationId="{50E2E03A-F084-3FD0-2576-D8FAED1CF90B}"/>
          </ac:spMkLst>
        </pc:spChg>
        <pc:picChg chg="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3" creationId="{EBD6B0AE-F773-E550-E7F1-4F54A4827FD6}"/>
          </ac:picMkLst>
        </pc:picChg>
        <pc:picChg chg="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5" creationId="{9AA7AE15-DC0B-D047-0F0E-9C5CE9B07E45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6" creationId="{F3CDD615-B4F2-281D-EA1A-C9DBA8353519}"/>
          </ac:picMkLst>
        </pc:picChg>
        <pc:picChg chg="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7" creationId="{9382D4D3-3CAC-A663-E972-20546026FEF1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8" creationId="{851B2AEE-6C9E-8436-EDF2-5A1099C87AFC}"/>
          </ac:picMkLst>
        </pc:picChg>
        <pc:picChg chg="add del mod">
          <ac:chgData name="Lonkin Pavel" userId="a804c5789bdb2494" providerId="LiveId" clId="{F5BC957B-3C57-FA4F-B606-4156569A40FF}" dt="2023-10-15T12:48:44.759" v="1994" actId="478"/>
          <ac:picMkLst>
            <pc:docMk/>
            <pc:sldMk cId="2381029610" sldId="277"/>
            <ac:picMk id="11" creationId="{9FB56571-5F0C-0BC7-2EAC-9932E080519C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15" creationId="{2200D44E-C982-8215-0281-D4DC53D583D1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16" creationId="{B6B17809-E696-C716-BD75-5AC1186FD5AA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18" creationId="{CBE9CB14-F004-B30F-8471-7ED2E2014FF2}"/>
          </ac:picMkLst>
        </pc:picChg>
        <pc:picChg chg="add del mod">
          <ac:chgData name="Lonkin Pavel" userId="a804c5789bdb2494" providerId="LiveId" clId="{F5BC957B-3C57-FA4F-B606-4156569A40FF}" dt="2023-10-16T07:19:06.045" v="5129" actId="478"/>
          <ac:picMkLst>
            <pc:docMk/>
            <pc:sldMk cId="2381029610" sldId="277"/>
            <ac:picMk id="25" creationId="{50CF79AE-DCAA-1DB4-CEE1-E831D407B1B9}"/>
          </ac:picMkLst>
        </pc:picChg>
        <pc:picChg chg="add del mod">
          <ac:chgData name="Lonkin Pavel" userId="a804c5789bdb2494" providerId="LiveId" clId="{F5BC957B-3C57-FA4F-B606-4156569A40FF}" dt="2023-10-16T07:19:09.708" v="5134" actId="478"/>
          <ac:picMkLst>
            <pc:docMk/>
            <pc:sldMk cId="2381029610" sldId="277"/>
            <ac:picMk id="27" creationId="{094DD733-7282-ADA5-ED59-738C3E1E2115}"/>
          </ac:picMkLst>
        </pc:picChg>
        <pc:picChg chg="del">
          <ac:chgData name="Lonkin Pavel" userId="a804c5789bdb2494" providerId="LiveId" clId="{F5BC957B-3C57-FA4F-B606-4156569A40FF}" dt="2023-10-15T12:47:56.902" v="1970" actId="478"/>
          <ac:picMkLst>
            <pc:docMk/>
            <pc:sldMk cId="2381029610" sldId="277"/>
            <ac:picMk id="30" creationId="{A8F19E03-1F9E-2C9C-438A-4A9935CB6260}"/>
          </ac:picMkLst>
        </pc:picChg>
        <pc:picChg chg="del">
          <ac:chgData name="Lonkin Pavel" userId="a804c5789bdb2494" providerId="LiveId" clId="{F5BC957B-3C57-FA4F-B606-4156569A40FF}" dt="2023-10-15T12:48:15.177" v="1982" actId="478"/>
          <ac:picMkLst>
            <pc:docMk/>
            <pc:sldMk cId="2381029610" sldId="277"/>
            <ac:picMk id="32" creationId="{8C5E37D5-1360-909F-D979-203B00249546}"/>
          </ac:picMkLst>
        </pc:picChg>
        <pc:picChg chg="del">
          <ac:chgData name="Lonkin Pavel" userId="a804c5789bdb2494" providerId="LiveId" clId="{F5BC957B-3C57-FA4F-B606-4156569A40FF}" dt="2023-10-15T12:48:15.774" v="1983" actId="478"/>
          <ac:picMkLst>
            <pc:docMk/>
            <pc:sldMk cId="2381029610" sldId="277"/>
            <ac:picMk id="38" creationId="{8CCF4040-A4DD-C70A-5426-5B5378F4A74D}"/>
          </ac:picMkLst>
        </pc:picChg>
        <pc:picChg chg="del">
          <ac:chgData name="Lonkin Pavel" userId="a804c5789bdb2494" providerId="LiveId" clId="{F5BC957B-3C57-FA4F-B606-4156569A40FF}" dt="2023-10-15T12:49:35.662" v="2027" actId="478"/>
          <ac:picMkLst>
            <pc:docMk/>
            <pc:sldMk cId="2381029610" sldId="277"/>
            <ac:picMk id="40" creationId="{A80C3748-B41E-CD15-3F3A-74B1780AEEFC}"/>
          </ac:picMkLst>
        </pc:picChg>
        <pc:picChg chg="del">
          <ac:chgData name="Lonkin Pavel" userId="a804c5789bdb2494" providerId="LiveId" clId="{F5BC957B-3C57-FA4F-B606-4156569A40FF}" dt="2023-10-15T12:49:35.662" v="2027" actId="478"/>
          <ac:picMkLst>
            <pc:docMk/>
            <pc:sldMk cId="2381029610" sldId="277"/>
            <ac:picMk id="42" creationId="{AF547D41-6F2D-CDDD-5EDB-A7BFDCF762AA}"/>
          </ac:picMkLst>
        </pc:picChg>
        <pc:cxnChg chg="mod">
          <ac:chgData name="Lonkin Pavel" userId="a804c5789bdb2494" providerId="LiveId" clId="{F5BC957B-3C57-FA4F-B606-4156569A40FF}" dt="2023-10-15T12:58:19.074" v="2294" actId="1035"/>
          <ac:cxnSpMkLst>
            <pc:docMk/>
            <pc:sldMk cId="2381029610" sldId="277"/>
            <ac:cxnSpMk id="23" creationId="{AC10115C-E124-8186-2D6B-A726823592F5}"/>
          </ac:cxnSpMkLst>
        </pc:cxnChg>
        <pc:cxnChg chg="mod">
          <ac:chgData name="Lonkin Pavel" userId="a804c5789bdb2494" providerId="LiveId" clId="{F5BC957B-3C57-FA4F-B606-4156569A40FF}" dt="2023-10-15T12:58:19.074" v="2294" actId="1035"/>
          <ac:cxnSpMkLst>
            <pc:docMk/>
            <pc:sldMk cId="2381029610" sldId="277"/>
            <ac:cxnSpMk id="28" creationId="{BAC5B55A-0D8F-5352-2C2A-5EF444971C0E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21:12.700" v="5201"/>
        <pc:sldMkLst>
          <pc:docMk/>
          <pc:sldMk cId="2883342773" sldId="278"/>
        </pc:sldMkLst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9" creationId="{4580D89C-BEC8-7EE1-7998-13C105FBFEB0}"/>
          </ac:spMkLst>
        </pc:spChg>
        <pc:spChg chg="mod">
          <ac:chgData name="Lonkin Pavel" userId="a804c5789bdb2494" providerId="LiveId" clId="{F5BC957B-3C57-FA4F-B606-4156569A40FF}" dt="2023-10-15T12:58:38.225" v="2333" actId="1035"/>
          <ac:spMkLst>
            <pc:docMk/>
            <pc:sldMk cId="2883342773" sldId="278"/>
            <ac:spMk id="10" creationId="{A1E1AA90-232B-4B5F-6704-DEFF53595C7D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11" creationId="{BD07C01F-E2FF-92B4-CC13-782A72B70118}"/>
          </ac:spMkLst>
        </pc:spChg>
        <pc:spChg chg="mod">
          <ac:chgData name="Lonkin Pavel" userId="a804c5789bdb2494" providerId="LiveId" clId="{F5BC957B-3C57-FA4F-B606-4156569A40FF}" dt="2023-10-15T12:58:38.225" v="2333" actId="1035"/>
          <ac:spMkLst>
            <pc:docMk/>
            <pc:sldMk cId="2883342773" sldId="278"/>
            <ac:spMk id="12" creationId="{4F6F46EC-6479-591F-67EB-6E997CC09553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13" creationId="{0E96319C-76B2-BE71-2E12-2A51729DB347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14" creationId="{C52B57AC-3A93-ED5A-7370-1969776F834E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17" creationId="{9283D949-B738-21D6-5860-2B6697FD84BE}"/>
          </ac:spMkLst>
        </pc:spChg>
        <pc:spChg chg="del">
          <ac:chgData name="Lonkin Pavel" userId="a804c5789bdb2494" providerId="LiveId" clId="{F5BC957B-3C57-FA4F-B606-4156569A40FF}" dt="2023-10-15T12:57:11.408" v="2214" actId="478"/>
          <ac:spMkLst>
            <pc:docMk/>
            <pc:sldMk cId="2883342773" sldId="278"/>
            <ac:spMk id="19" creationId="{BA80BB16-4EA9-5506-A44D-42565E8A3FCE}"/>
          </ac:spMkLst>
        </pc:spChg>
        <pc:spChg chg="del">
          <ac:chgData name="Lonkin Pavel" userId="a804c5789bdb2494" providerId="LiveId" clId="{F5BC957B-3C57-FA4F-B606-4156569A40FF}" dt="2023-10-15T12:57:11.408" v="2214" actId="478"/>
          <ac:spMkLst>
            <pc:docMk/>
            <pc:sldMk cId="2883342773" sldId="278"/>
            <ac:spMk id="20" creationId="{D2A36213-4232-F88B-C0F1-F84F92B3A3C4}"/>
          </ac:spMkLst>
        </pc:spChg>
        <pc:spChg chg="mod">
          <ac:chgData name="Lonkin Pavel" userId="a804c5789bdb2494" providerId="LiveId" clId="{F5BC957B-3C57-FA4F-B606-4156569A40FF}" dt="2023-10-15T12:58:38.225" v="2333" actId="1035"/>
          <ac:spMkLst>
            <pc:docMk/>
            <pc:sldMk cId="2883342773" sldId="278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2:57:11.408" v="2214" actId="478"/>
          <ac:spMkLst>
            <pc:docMk/>
            <pc:sldMk cId="2883342773" sldId="278"/>
            <ac:spMk id="22" creationId="{9B18D5D8-252A-A569-D67A-FE9BA6FBF86C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24" creationId="{BE8D2132-F877-E6A8-15C2-DCE4102C18DA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26" creationId="{C473E112-F637-74B4-90F5-FF365D68A678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29" creationId="{E7CEFBE0-C1B8-95EB-22A9-AB3237EABDBC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0" creationId="{1E21528A-68E1-59AF-ECA9-1963BE70EAA2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31" creationId="{EEC275BA-D5A4-20E8-D347-5A2816E265CC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2" creationId="{945094BB-B6B7-4001-5DA5-BC0DA453746A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3" creationId="{A64E4B79-E41D-B9FE-8358-F885D8099484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4" creationId="{9B1E5158-3553-B2A5-B234-8E5E89E0095C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5" creationId="{BA3DE519-5F5D-4F2F-B1BD-9C4003073347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6" creationId="{3CEDCDB4-A7E4-410C-59EA-5D9A7BE45621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7" creationId="{2D249F5A-9F4A-A30F-E1F3-E52F35030EE9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40" creationId="{A1146FAE-6C78-9711-E9F8-EC84FA4F89E3}"/>
          </ac:spMkLst>
        </pc:spChg>
        <pc:spChg chg="add del mod">
          <ac:chgData name="Lonkin Pavel" userId="a804c5789bdb2494" providerId="LiveId" clId="{F5BC957B-3C57-FA4F-B606-4156569A40FF}" dt="2023-10-15T12:58:52.910" v="2337" actId="478"/>
          <ac:spMkLst>
            <pc:docMk/>
            <pc:sldMk cId="2883342773" sldId="278"/>
            <ac:spMk id="43" creationId="{9F3287AD-E098-4054-6799-D00911335949}"/>
          </ac:spMkLst>
        </pc:spChg>
        <pc:spChg chg="add del mod">
          <ac:chgData name="Lonkin Pavel" userId="a804c5789bdb2494" providerId="LiveId" clId="{F5BC957B-3C57-FA4F-B606-4156569A40FF}" dt="2023-10-15T12:58:52.910" v="2337" actId="478"/>
          <ac:spMkLst>
            <pc:docMk/>
            <pc:sldMk cId="2883342773" sldId="278"/>
            <ac:spMk id="44" creationId="{8D1126C6-C316-2694-F775-D131D9080BDB}"/>
          </ac:spMkLst>
        </pc:spChg>
        <pc:spChg chg="add del mod">
          <ac:chgData name="Lonkin Pavel" userId="a804c5789bdb2494" providerId="LiveId" clId="{F5BC957B-3C57-FA4F-B606-4156569A40FF}" dt="2023-10-15T12:58:52.910" v="2337" actId="478"/>
          <ac:spMkLst>
            <pc:docMk/>
            <pc:sldMk cId="2883342773" sldId="278"/>
            <ac:spMk id="45" creationId="{5F576272-E07F-1506-C565-5D834B7A0F50}"/>
          </ac:spMkLst>
        </pc:spChg>
        <pc:spChg chg="add del mod">
          <ac:chgData name="Lonkin Pavel" userId="a804c5789bdb2494" providerId="LiveId" clId="{F5BC957B-3C57-FA4F-B606-4156569A40FF}" dt="2023-10-15T12:58:57.107" v="2338" actId="478"/>
          <ac:spMkLst>
            <pc:docMk/>
            <pc:sldMk cId="2883342773" sldId="278"/>
            <ac:spMk id="46" creationId="{16680ACF-FC51-32FA-49A4-34E3A35B23CE}"/>
          </ac:spMkLst>
        </pc:spChg>
        <pc:spChg chg="add del mod">
          <ac:chgData name="Lonkin Pavel" userId="a804c5789bdb2494" providerId="LiveId" clId="{F5BC957B-3C57-FA4F-B606-4156569A40FF}" dt="2023-10-15T12:58:57.107" v="2338" actId="478"/>
          <ac:spMkLst>
            <pc:docMk/>
            <pc:sldMk cId="2883342773" sldId="278"/>
            <ac:spMk id="47" creationId="{E097E197-D7BD-C50C-DFC8-E67A0B8B1680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48" creationId="{35BB3582-DB15-C472-ADEC-93AE5740CD3F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49" creationId="{B77A85BC-6DBF-3BB9-9981-9529D7C34E81}"/>
          </ac:spMkLst>
        </pc:spChg>
        <pc:spChg chg="add del mod">
          <ac:chgData name="Lonkin Pavel" userId="a804c5789bdb2494" providerId="LiveId" clId="{F5BC957B-3C57-FA4F-B606-4156569A40FF}" dt="2023-10-15T12:59:14.210" v="2371" actId="478"/>
          <ac:spMkLst>
            <pc:docMk/>
            <pc:sldMk cId="2883342773" sldId="278"/>
            <ac:spMk id="50" creationId="{006C8A09-CAD6-EA55-427A-25EFA6C2E132}"/>
          </ac:spMkLst>
        </pc:spChg>
        <pc:spChg chg="add del mod">
          <ac:chgData name="Lonkin Pavel" userId="a804c5789bdb2494" providerId="LiveId" clId="{F5BC957B-3C57-FA4F-B606-4156569A40FF}" dt="2023-10-15T12:59:15.549" v="2372" actId="478"/>
          <ac:spMkLst>
            <pc:docMk/>
            <pc:sldMk cId="2883342773" sldId="278"/>
            <ac:spMk id="51" creationId="{34DA5CE8-129F-BD56-38EA-68319BA7E5B7}"/>
          </ac:spMkLst>
        </pc:spChg>
        <pc:spChg chg="add mod">
          <ac:chgData name="Lonkin Pavel" userId="a804c5789bdb2494" providerId="LiveId" clId="{F5BC957B-3C57-FA4F-B606-4156569A40FF}" dt="2023-10-15T12:59:52.061" v="2404" actId="1076"/>
          <ac:spMkLst>
            <pc:docMk/>
            <pc:sldMk cId="2883342773" sldId="278"/>
            <ac:spMk id="52" creationId="{BFFF2BB9-BC0B-BBA6-0888-7C98265DDCF3}"/>
          </ac:spMkLst>
        </pc:spChg>
        <pc:spChg chg="add mod">
          <ac:chgData name="Lonkin Pavel" userId="a804c5789bdb2494" providerId="LiveId" clId="{F5BC957B-3C57-FA4F-B606-4156569A40FF}" dt="2023-10-15T13:00:52.077" v="2411" actId="1076"/>
          <ac:spMkLst>
            <pc:docMk/>
            <pc:sldMk cId="2883342773" sldId="278"/>
            <ac:spMk id="58" creationId="{0C67A483-7CBD-E806-C6A9-45B686E50503}"/>
          </ac:spMkLst>
        </pc:spChg>
        <pc:spChg chg="add mod">
          <ac:chgData name="Lonkin Pavel" userId="a804c5789bdb2494" providerId="LiveId" clId="{F5BC957B-3C57-FA4F-B606-4156569A40FF}" dt="2023-10-15T13:00:57.808" v="2413" actId="1076"/>
          <ac:spMkLst>
            <pc:docMk/>
            <pc:sldMk cId="2883342773" sldId="278"/>
            <ac:spMk id="59" creationId="{81809FBE-5F5B-66A0-9D96-81167719565D}"/>
          </ac:spMkLst>
        </pc:spChg>
        <pc:spChg chg="add mod">
          <ac:chgData name="Lonkin Pavel" userId="a804c5789bdb2494" providerId="LiveId" clId="{F5BC957B-3C57-FA4F-B606-4156569A40FF}" dt="2023-10-15T13:12:53.472" v="2547" actId="1076"/>
          <ac:spMkLst>
            <pc:docMk/>
            <pc:sldMk cId="2883342773" sldId="278"/>
            <ac:spMk id="62" creationId="{DABD807A-EF59-1EC3-28E6-7D5D1CB61608}"/>
          </ac:spMkLst>
        </pc:spChg>
        <pc:picChg chg="mod">
          <ac:chgData name="Lonkin Pavel" userId="a804c5789bdb2494" providerId="LiveId" clId="{F5BC957B-3C57-FA4F-B606-4156569A40FF}" dt="2023-10-15T12:58:38.225" v="2333" actId="1035"/>
          <ac:picMkLst>
            <pc:docMk/>
            <pc:sldMk cId="2883342773" sldId="278"/>
            <ac:picMk id="3" creationId="{EBD6B0AE-F773-E550-E7F1-4F54A4827FD6}"/>
          </ac:picMkLst>
        </pc:picChg>
        <pc:picChg chg="mod">
          <ac:chgData name="Lonkin Pavel" userId="a804c5789bdb2494" providerId="LiveId" clId="{F5BC957B-3C57-FA4F-B606-4156569A40FF}" dt="2023-10-15T12:58:38.225" v="2333" actId="1035"/>
          <ac:picMkLst>
            <pc:docMk/>
            <pc:sldMk cId="2883342773" sldId="278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6" creationId="{F3CDD615-B4F2-281D-EA1A-C9DBA8353519}"/>
          </ac:picMkLst>
        </pc:picChg>
        <pc:picChg chg="mod">
          <ac:chgData name="Lonkin Pavel" userId="a804c5789bdb2494" providerId="LiveId" clId="{F5BC957B-3C57-FA4F-B606-4156569A40FF}" dt="2023-10-15T12:58:38.225" v="2333" actId="1035"/>
          <ac:picMkLst>
            <pc:docMk/>
            <pc:sldMk cId="2883342773" sldId="278"/>
            <ac:picMk id="7" creationId="{9382D4D3-3CAC-A663-E972-20546026FEF1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8" creationId="{851B2AEE-6C9E-8436-EDF2-5A1099C87AFC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15" creationId="{2200D44E-C982-8215-0281-D4DC53D583D1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16" creationId="{B6B17809-E696-C716-BD75-5AC1186FD5AA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18" creationId="{CBE9CB14-F004-B30F-8471-7ED2E2014FF2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25" creationId="{50CF79AE-DCAA-1DB4-CEE1-E831D407B1B9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27" creationId="{094DD733-7282-ADA5-ED59-738C3E1E2115}"/>
          </ac:picMkLst>
        </pc:picChg>
        <pc:cxnChg chg="add mod">
          <ac:chgData name="Lonkin Pavel" userId="a804c5789bdb2494" providerId="LiveId" clId="{F5BC957B-3C57-FA4F-B606-4156569A40FF}" dt="2023-10-15T12:59:04.508" v="2370" actId="1035"/>
          <ac:cxnSpMkLst>
            <pc:docMk/>
            <pc:sldMk cId="2883342773" sldId="278"/>
            <ac:cxnSpMk id="2" creationId="{B1AC292F-EAB4-A0A8-4E73-EA4C1C1B4B6D}"/>
          </ac:cxnSpMkLst>
        </pc:cxnChg>
        <pc:cxnChg chg="mod">
          <ac:chgData name="Lonkin Pavel" userId="a804c5789bdb2494" providerId="LiveId" clId="{F5BC957B-3C57-FA4F-B606-4156569A40FF}" dt="2023-10-15T12:58:38.225" v="2333" actId="1035"/>
          <ac:cxnSpMkLst>
            <pc:docMk/>
            <pc:sldMk cId="2883342773" sldId="278"/>
            <ac:cxnSpMk id="23" creationId="{AC10115C-E124-8186-2D6B-A726823592F5}"/>
          </ac:cxnSpMkLst>
        </pc:cxnChg>
        <pc:cxnChg chg="mod">
          <ac:chgData name="Lonkin Pavel" userId="a804c5789bdb2494" providerId="LiveId" clId="{F5BC957B-3C57-FA4F-B606-4156569A40FF}" dt="2023-10-15T12:58:38.225" v="2333" actId="1035"/>
          <ac:cxnSpMkLst>
            <pc:docMk/>
            <pc:sldMk cId="2883342773" sldId="278"/>
            <ac:cxnSpMk id="28" creationId="{BAC5B55A-0D8F-5352-2C2A-5EF444971C0E}"/>
          </ac:cxnSpMkLst>
        </pc:cxnChg>
        <pc:cxnChg chg="add mod">
          <ac:chgData name="Lonkin Pavel" userId="a804c5789bdb2494" providerId="LiveId" clId="{F5BC957B-3C57-FA4F-B606-4156569A40FF}" dt="2023-10-15T12:59:04.508" v="2370" actId="1035"/>
          <ac:cxnSpMkLst>
            <pc:docMk/>
            <pc:sldMk cId="2883342773" sldId="278"/>
            <ac:cxnSpMk id="38" creationId="{6DA184BF-60A0-374C-EDB2-1B2DD282E3E6}"/>
          </ac:cxnSpMkLst>
        </pc:cxnChg>
        <pc:cxnChg chg="add mod">
          <ac:chgData name="Lonkin Pavel" userId="a804c5789bdb2494" providerId="LiveId" clId="{F5BC957B-3C57-FA4F-B606-4156569A40FF}" dt="2023-10-15T12:59:04.508" v="2370" actId="1035"/>
          <ac:cxnSpMkLst>
            <pc:docMk/>
            <pc:sldMk cId="2883342773" sldId="278"/>
            <ac:cxnSpMk id="39" creationId="{3B75B09C-A256-78CC-3E5C-D8C4EB2BFFF2}"/>
          </ac:cxnSpMkLst>
        </pc:cxnChg>
        <pc:cxnChg chg="add del mod">
          <ac:chgData name="Lonkin Pavel" userId="a804c5789bdb2494" providerId="LiveId" clId="{F5BC957B-3C57-FA4F-B606-4156569A40FF}" dt="2023-10-15T12:58:52.910" v="2337" actId="478"/>
          <ac:cxnSpMkLst>
            <pc:docMk/>
            <pc:sldMk cId="2883342773" sldId="278"/>
            <ac:cxnSpMk id="41" creationId="{6E0E9916-9C6D-B1CD-F568-BC2F2DF9C6CB}"/>
          </ac:cxnSpMkLst>
        </pc:cxnChg>
        <pc:cxnChg chg="add del mod">
          <ac:chgData name="Lonkin Pavel" userId="a804c5789bdb2494" providerId="LiveId" clId="{F5BC957B-3C57-FA4F-B606-4156569A40FF}" dt="2023-10-15T12:58:49.298" v="2336" actId="478"/>
          <ac:cxnSpMkLst>
            <pc:docMk/>
            <pc:sldMk cId="2883342773" sldId="278"/>
            <ac:cxnSpMk id="42" creationId="{EEAD7A75-E995-579E-9ED5-D27818803DD3}"/>
          </ac:cxnSpMkLst>
        </pc:cxnChg>
        <pc:cxnChg chg="add mod">
          <ac:chgData name="Lonkin Pavel" userId="a804c5789bdb2494" providerId="LiveId" clId="{F5BC957B-3C57-FA4F-B606-4156569A40FF}" dt="2023-10-15T13:00:40.845" v="2409" actId="692"/>
          <ac:cxnSpMkLst>
            <pc:docMk/>
            <pc:sldMk cId="2883342773" sldId="278"/>
            <ac:cxnSpMk id="54" creationId="{EA0E1985-233D-DAFC-11D9-B698B2A2B392}"/>
          </ac:cxnSpMkLst>
        </pc:cxnChg>
        <pc:cxnChg chg="add mod">
          <ac:chgData name="Lonkin Pavel" userId="a804c5789bdb2494" providerId="LiveId" clId="{F5BC957B-3C57-FA4F-B606-4156569A40FF}" dt="2023-10-15T13:00:40.845" v="2409" actId="692"/>
          <ac:cxnSpMkLst>
            <pc:docMk/>
            <pc:sldMk cId="2883342773" sldId="278"/>
            <ac:cxnSpMk id="57" creationId="{EA083875-A98E-00DD-0A3C-BF65DA605E9A}"/>
          </ac:cxnSpMkLst>
        </pc:cxnChg>
        <pc:cxnChg chg="add mod">
          <ac:chgData name="Lonkin Pavel" userId="a804c5789bdb2494" providerId="LiveId" clId="{F5BC957B-3C57-FA4F-B606-4156569A40FF}" dt="2023-10-15T13:12:56.269" v="2548" actId="14100"/>
          <ac:cxnSpMkLst>
            <pc:docMk/>
            <pc:sldMk cId="2883342773" sldId="278"/>
            <ac:cxnSpMk id="60" creationId="{6D9F19E8-216C-78ED-57EF-F4D9EC74BE6B}"/>
          </ac:cxnSpMkLst>
        </pc:cxnChg>
      </pc:sldChg>
      <pc:sldChg chg="add del">
        <pc:chgData name="Lonkin Pavel" userId="a804c5789bdb2494" providerId="LiveId" clId="{F5BC957B-3C57-FA4F-B606-4156569A40FF}" dt="2023-10-15T11:19:07.809" v="197" actId="2696"/>
        <pc:sldMkLst>
          <pc:docMk/>
          <pc:sldMk cId="3976141970" sldId="278"/>
        </pc:sldMkLst>
      </pc:sldChg>
      <pc:sldChg chg="delSp modSp add del mod delAnim">
        <pc:chgData name="Lonkin Pavel" userId="a804c5789bdb2494" providerId="LiveId" clId="{F5BC957B-3C57-FA4F-B606-4156569A40FF}" dt="2023-10-15T18:53:52.150" v="4765" actId="2696"/>
        <pc:sldMkLst>
          <pc:docMk/>
          <pc:sldMk cId="1728670120" sldId="279"/>
        </pc:sldMkLst>
        <pc:spChg chg="mod">
          <ac:chgData name="Lonkin Pavel" userId="a804c5789bdb2494" providerId="LiveId" clId="{F5BC957B-3C57-FA4F-B606-4156569A40FF}" dt="2023-10-15T13:05:33.140" v="2454" actId="1076"/>
          <ac:spMkLst>
            <pc:docMk/>
            <pc:sldMk cId="1728670120" sldId="279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9" creationId="{4580D89C-BEC8-7EE1-7998-13C105FBFEB0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10" creationId="{A1E1AA90-232B-4B5F-6704-DEFF53595C7D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11" creationId="{BD07C01F-E2FF-92B4-CC13-782A72B70118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12" creationId="{4F6F46EC-6479-591F-67EB-6E997CC0955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0" creationId="{1E21528A-68E1-59AF-ECA9-1963BE70EAA2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2" creationId="{945094BB-B6B7-4001-5DA5-BC0DA453746A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3" creationId="{A64E4B79-E41D-B9FE-8358-F885D8099484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4" creationId="{9B1E5158-3553-B2A5-B234-8E5E89E0095C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5" creationId="{BA3DE519-5F5D-4F2F-B1BD-9C4003073347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6" creationId="{3CEDCDB4-A7E4-410C-59EA-5D9A7BE45621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7" creationId="{2D249F5A-9F4A-A30F-E1F3-E52F35030EE9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40" creationId="{A1146FAE-6C78-9711-E9F8-EC84FA4F89E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48" creationId="{35BB3582-DB15-C472-ADEC-93AE5740CD3F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49" creationId="{B77A85BC-6DBF-3BB9-9981-9529D7C34E81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52" creationId="{BFFF2BB9-BC0B-BBA6-0888-7C98265DDCF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58" creationId="{0C67A483-7CBD-E806-C6A9-45B686E5050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59" creationId="{81809FBE-5F5B-66A0-9D96-81167719565D}"/>
          </ac:spMkLst>
        </pc:spChg>
        <pc:picChg chg="del">
          <ac:chgData name="Lonkin Pavel" userId="a804c5789bdb2494" providerId="LiveId" clId="{F5BC957B-3C57-FA4F-B606-4156569A40FF}" dt="2023-10-15T13:05:23.668" v="2453" actId="478"/>
          <ac:picMkLst>
            <pc:docMk/>
            <pc:sldMk cId="1728670120" sldId="279"/>
            <ac:picMk id="3" creationId="{EBD6B0AE-F773-E550-E7F1-4F54A4827FD6}"/>
          </ac:picMkLst>
        </pc:picChg>
        <pc:picChg chg="del">
          <ac:chgData name="Lonkin Pavel" userId="a804c5789bdb2494" providerId="LiveId" clId="{F5BC957B-3C57-FA4F-B606-4156569A40FF}" dt="2023-10-15T13:05:23.668" v="2453" actId="478"/>
          <ac:picMkLst>
            <pc:docMk/>
            <pc:sldMk cId="1728670120" sldId="279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3:05:23.668" v="2453" actId="478"/>
          <ac:picMkLst>
            <pc:docMk/>
            <pc:sldMk cId="1728670120" sldId="279"/>
            <ac:picMk id="7" creationId="{9382D4D3-3CAC-A663-E972-20546026FEF1}"/>
          </ac:picMkLst>
        </pc:pic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2" creationId="{B1AC292F-EAB4-A0A8-4E73-EA4C1C1B4B6D}"/>
          </ac:cxnSpMkLst>
        </pc:cxnChg>
        <pc:cxnChg chg="del mod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23" creationId="{AC10115C-E124-8186-2D6B-A726823592F5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28" creationId="{BAC5B55A-0D8F-5352-2C2A-5EF444971C0E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38" creationId="{6DA184BF-60A0-374C-EDB2-1B2DD282E3E6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39" creationId="{3B75B09C-A256-78CC-3E5C-D8C4EB2BFFF2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54" creationId="{EA0E1985-233D-DAFC-11D9-B698B2A2B392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57" creationId="{EA083875-A98E-00DD-0A3C-BF65DA605E9A}"/>
          </ac:cxnSpMkLst>
        </pc:cxnChg>
      </pc:sldChg>
      <pc:sldChg chg="add del">
        <pc:chgData name="Lonkin Pavel" userId="a804c5789bdb2494" providerId="LiveId" clId="{F5BC957B-3C57-FA4F-B606-4156569A40FF}" dt="2023-10-15T11:19:07.823" v="203" actId="2696"/>
        <pc:sldMkLst>
          <pc:docMk/>
          <pc:sldMk cId="2318239326" sldId="280"/>
        </pc:sldMkLst>
      </pc:sldChg>
      <pc:sldChg chg="addSp delSp modSp add mod ord delAnim modAnim">
        <pc:chgData name="Lonkin Pavel" userId="a804c5789bdb2494" providerId="LiveId" clId="{F5BC957B-3C57-FA4F-B606-4156569A40FF}" dt="2023-10-16T07:21:33.474" v="5204"/>
        <pc:sldMkLst>
          <pc:docMk/>
          <pc:sldMk cId="2735775444" sldId="280"/>
        </pc:sldMkLst>
        <pc:spChg chg="mod">
          <ac:chgData name="Lonkin Pavel" userId="a804c5789bdb2494" providerId="LiveId" clId="{F5BC957B-3C57-FA4F-B606-4156569A40FF}" dt="2023-10-15T13:06:56.379" v="2485" actId="20577"/>
          <ac:spMkLst>
            <pc:docMk/>
            <pc:sldMk cId="2735775444" sldId="280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38:36.836" v="4416" actId="1076"/>
          <ac:spMkLst>
            <pc:docMk/>
            <pc:sldMk cId="2735775444" sldId="280"/>
            <ac:spMk id="6" creationId="{54D8F52C-B81C-C996-D23F-CEC40D99AD24}"/>
          </ac:spMkLst>
        </pc:spChg>
        <pc:spChg chg="add mod">
          <ac:chgData name="Lonkin Pavel" userId="a804c5789bdb2494" providerId="LiveId" clId="{F5BC957B-3C57-FA4F-B606-4156569A40FF}" dt="2023-10-15T18:38:49.982" v="4438" actId="20577"/>
          <ac:spMkLst>
            <pc:docMk/>
            <pc:sldMk cId="2735775444" sldId="280"/>
            <ac:spMk id="8" creationId="{EE855B11-895E-A9C4-5F87-6E90976AB02D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9" creationId="{4580D89C-BEC8-7EE1-7998-13C105FBFEB0}"/>
          </ac:spMkLst>
        </pc:spChg>
        <pc:spChg chg="mod">
          <ac:chgData name="Lonkin Pavel" userId="a804c5789bdb2494" providerId="LiveId" clId="{F5BC957B-3C57-FA4F-B606-4156569A40FF}" dt="2023-10-15T13:07:09.119" v="2513" actId="1036"/>
          <ac:spMkLst>
            <pc:docMk/>
            <pc:sldMk cId="2735775444" sldId="280"/>
            <ac:spMk id="10" creationId="{A1E1AA90-232B-4B5F-6704-DEFF53595C7D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11" creationId="{BD07C01F-E2FF-92B4-CC13-782A72B70118}"/>
          </ac:spMkLst>
        </pc:spChg>
        <pc:spChg chg="mod">
          <ac:chgData name="Lonkin Pavel" userId="a804c5789bdb2494" providerId="LiveId" clId="{F5BC957B-3C57-FA4F-B606-4156569A40FF}" dt="2023-10-15T13:07:09.119" v="2513" actId="1036"/>
          <ac:spMkLst>
            <pc:docMk/>
            <pc:sldMk cId="2735775444" sldId="280"/>
            <ac:spMk id="12" creationId="{4F6F46EC-6479-591F-67EB-6E997CC09553}"/>
          </ac:spMkLst>
        </pc:spChg>
        <pc:spChg chg="mod">
          <ac:chgData name="Lonkin Pavel" userId="a804c5789bdb2494" providerId="LiveId" clId="{F5BC957B-3C57-FA4F-B606-4156569A40FF}" dt="2023-10-15T13:07:09.119" v="2513" actId="1036"/>
          <ac:spMkLst>
            <pc:docMk/>
            <pc:sldMk cId="2735775444" sldId="280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0" creationId="{1E21528A-68E1-59AF-ECA9-1963BE70EAA2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2" creationId="{945094BB-B6B7-4001-5DA5-BC0DA453746A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3" creationId="{A64E4B79-E41D-B9FE-8358-F885D8099484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4" creationId="{9B1E5158-3553-B2A5-B234-8E5E89E0095C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5" creationId="{BA3DE519-5F5D-4F2F-B1BD-9C4003073347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6" creationId="{3CEDCDB4-A7E4-410C-59EA-5D9A7BE45621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7" creationId="{2D249F5A-9F4A-A30F-E1F3-E52F35030EE9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40" creationId="{A1146FAE-6C78-9711-E9F8-EC84FA4F89E3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48" creationId="{35BB3582-DB15-C472-ADEC-93AE5740CD3F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49" creationId="{B77A85BC-6DBF-3BB9-9981-9529D7C34E81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52" creationId="{BFFF2BB9-BC0B-BBA6-0888-7C98265DDCF3}"/>
          </ac:spMkLst>
        </pc:spChg>
        <pc:spChg chg="del">
          <ac:chgData name="Lonkin Pavel" userId="a804c5789bdb2494" providerId="LiveId" clId="{F5BC957B-3C57-FA4F-B606-4156569A40FF}" dt="2023-10-15T13:07:03.272" v="2487" actId="478"/>
          <ac:spMkLst>
            <pc:docMk/>
            <pc:sldMk cId="2735775444" sldId="280"/>
            <ac:spMk id="58" creationId="{0C67A483-7CBD-E806-C6A9-45B686E50503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59" creationId="{81809FBE-5F5B-66A0-9D96-81167719565D}"/>
          </ac:spMkLst>
        </pc:spChg>
        <pc:picChg chg="mod">
          <ac:chgData name="Lonkin Pavel" userId="a804c5789bdb2494" providerId="LiveId" clId="{F5BC957B-3C57-FA4F-B606-4156569A40FF}" dt="2023-10-15T13:07:09.119" v="2513" actId="1036"/>
          <ac:picMkLst>
            <pc:docMk/>
            <pc:sldMk cId="2735775444" sldId="280"/>
            <ac:picMk id="3" creationId="{EBD6B0AE-F773-E550-E7F1-4F54A4827FD6}"/>
          </ac:picMkLst>
        </pc:picChg>
        <pc:picChg chg="mod">
          <ac:chgData name="Lonkin Pavel" userId="a804c5789bdb2494" providerId="LiveId" clId="{F5BC957B-3C57-FA4F-B606-4156569A40FF}" dt="2023-10-15T13:07:09.119" v="2513" actId="1036"/>
          <ac:picMkLst>
            <pc:docMk/>
            <pc:sldMk cId="2735775444" sldId="280"/>
            <ac:picMk id="5" creationId="{9AA7AE15-DC0B-D047-0F0E-9C5CE9B07E45}"/>
          </ac:picMkLst>
        </pc:picChg>
        <pc:picChg chg="mod">
          <ac:chgData name="Lonkin Pavel" userId="a804c5789bdb2494" providerId="LiveId" clId="{F5BC957B-3C57-FA4F-B606-4156569A40FF}" dt="2023-10-15T13:07:09.119" v="2513" actId="1036"/>
          <ac:picMkLst>
            <pc:docMk/>
            <pc:sldMk cId="2735775444" sldId="280"/>
            <ac:picMk id="7" creationId="{9382D4D3-3CAC-A663-E972-20546026FEF1}"/>
          </ac:picMkLst>
        </pc:pic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2" creationId="{B1AC292F-EAB4-A0A8-4E73-EA4C1C1B4B6D}"/>
          </ac:cxnSpMkLst>
        </pc:cxnChg>
        <pc:cxnChg chg="mod">
          <ac:chgData name="Lonkin Pavel" userId="a804c5789bdb2494" providerId="LiveId" clId="{F5BC957B-3C57-FA4F-B606-4156569A40FF}" dt="2023-10-15T13:07:09.119" v="2513" actId="1036"/>
          <ac:cxnSpMkLst>
            <pc:docMk/>
            <pc:sldMk cId="2735775444" sldId="280"/>
            <ac:cxnSpMk id="23" creationId="{AC10115C-E124-8186-2D6B-A726823592F5}"/>
          </ac:cxnSpMkLst>
        </pc:cxnChg>
        <pc:cxnChg chg="mod">
          <ac:chgData name="Lonkin Pavel" userId="a804c5789bdb2494" providerId="LiveId" clId="{F5BC957B-3C57-FA4F-B606-4156569A40FF}" dt="2023-10-15T13:07:09.119" v="2513" actId="1036"/>
          <ac:cxnSpMkLst>
            <pc:docMk/>
            <pc:sldMk cId="2735775444" sldId="280"/>
            <ac:cxnSpMk id="28" creationId="{BAC5B55A-0D8F-5352-2C2A-5EF444971C0E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38" creationId="{6DA184BF-60A0-374C-EDB2-1B2DD282E3E6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39" creationId="{3B75B09C-A256-78CC-3E5C-D8C4EB2BFFF2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54" creationId="{EA0E1985-233D-DAFC-11D9-B698B2A2B392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57" creationId="{EA083875-A98E-00DD-0A3C-BF65DA605E9A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27:39.177" v="5281"/>
        <pc:sldMkLst>
          <pc:docMk/>
          <pc:sldMk cId="1630242185" sldId="281"/>
        </pc:sldMkLst>
        <pc:spChg chg="mod">
          <ac:chgData name="Lonkin Pavel" userId="a804c5789bdb2494" providerId="LiveId" clId="{F5BC957B-3C57-FA4F-B606-4156569A40FF}" dt="2023-10-15T13:19:16.262" v="2568" actId="20577"/>
          <ac:spMkLst>
            <pc:docMk/>
            <pc:sldMk cId="1630242185" sldId="281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6" creationId="{54D8F52C-B81C-C996-D23F-CEC40D99AD24}"/>
          </ac:spMkLst>
        </pc:spChg>
        <pc:spChg chg="add mod">
          <ac:chgData name="Lonkin Pavel" userId="a804c5789bdb2494" providerId="LiveId" clId="{F5BC957B-3C57-FA4F-B606-4156569A40FF}" dt="2023-10-15T13:28:46.939" v="2868" actId="1035"/>
          <ac:spMkLst>
            <pc:docMk/>
            <pc:sldMk cId="1630242185" sldId="281"/>
            <ac:spMk id="9" creationId="{4D6369D9-397A-12BE-5643-6EE122559933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10" creationId="{A1E1AA90-232B-4B5F-6704-DEFF53595C7D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1" creationId="{2EC81FB2-7992-EF11-DDF1-2782806A62DC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12" creationId="{4F6F46EC-6479-591F-67EB-6E997CC09553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4" creationId="{02CF0E96-C991-602F-772E-4BF8AAD154E4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6" creationId="{282D3C92-D63F-CFC9-A210-6A245AB23B9B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8" creationId="{B9BC02E7-38EE-53BE-B3E0-9B54C6C09001}"/>
          </ac:spMkLst>
        </pc:spChg>
        <pc:spChg chg="add mod">
          <ac:chgData name="Lonkin Pavel" userId="a804c5789bdb2494" providerId="LiveId" clId="{F5BC957B-3C57-FA4F-B606-4156569A40FF}" dt="2023-10-15T13:28:42.753" v="2860" actId="1036"/>
          <ac:spMkLst>
            <pc:docMk/>
            <pc:sldMk cId="1630242185" sldId="281"/>
            <ac:spMk id="19" creationId="{B3239ED3-CE94-3035-EBB1-5DD43B58D3BE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21" creationId="{F1C7A1FB-D187-DFAA-C569-E32504C08D09}"/>
          </ac:spMkLst>
        </pc:spChg>
        <pc:spChg chg="add del mod">
          <ac:chgData name="Lonkin Pavel" userId="a804c5789bdb2494" providerId="LiveId" clId="{F5BC957B-3C57-FA4F-B606-4156569A40FF}" dt="2023-10-15T13:28:04.749" v="2770" actId="478"/>
          <ac:spMkLst>
            <pc:docMk/>
            <pc:sldMk cId="1630242185" sldId="281"/>
            <ac:spMk id="22" creationId="{4D8FAEA1-77C5-BF11-D7E4-384E0FE49D6A}"/>
          </ac:spMkLst>
        </pc:spChg>
        <pc:spChg chg="add del mod">
          <ac:chgData name="Lonkin Pavel" userId="a804c5789bdb2494" providerId="LiveId" clId="{F5BC957B-3C57-FA4F-B606-4156569A40FF}" dt="2023-10-15T13:28:03.395" v="2768" actId="478"/>
          <ac:spMkLst>
            <pc:docMk/>
            <pc:sldMk cId="1630242185" sldId="281"/>
            <ac:spMk id="25" creationId="{7CE57B84-65F9-462D-EFE2-5FB8C79ADB0E}"/>
          </ac:spMkLst>
        </pc:spChg>
        <pc:spChg chg="add del mod">
          <ac:chgData name="Lonkin Pavel" userId="a804c5789bdb2494" providerId="LiveId" clId="{F5BC957B-3C57-FA4F-B606-4156569A40FF}" dt="2023-10-15T13:28:03.395" v="2768" actId="478"/>
          <ac:spMkLst>
            <pc:docMk/>
            <pc:sldMk cId="1630242185" sldId="281"/>
            <ac:spMk id="27" creationId="{4F330939-A0C7-019A-17CB-B8D2F2D404DF}"/>
          </ac:spMkLst>
        </pc:spChg>
        <pc:picChg chg="del">
          <ac:chgData name="Lonkin Pavel" userId="a804c5789bdb2494" providerId="LiveId" clId="{F5BC957B-3C57-FA4F-B606-4156569A40FF}" dt="2023-10-15T13:21:45.021" v="2569" actId="478"/>
          <ac:picMkLst>
            <pc:docMk/>
            <pc:sldMk cId="1630242185" sldId="281"/>
            <ac:picMk id="3" creationId="{EBD6B0AE-F773-E550-E7F1-4F54A4827FD6}"/>
          </ac:picMkLst>
        </pc:picChg>
        <pc:picChg chg="del">
          <ac:chgData name="Lonkin Pavel" userId="a804c5789bdb2494" providerId="LiveId" clId="{F5BC957B-3C57-FA4F-B606-4156569A40FF}" dt="2023-10-15T13:21:45.021" v="2569" actId="478"/>
          <ac:picMkLst>
            <pc:docMk/>
            <pc:sldMk cId="1630242185" sldId="281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3:21:45.021" v="2569" actId="478"/>
          <ac:picMkLst>
            <pc:docMk/>
            <pc:sldMk cId="1630242185" sldId="281"/>
            <ac:picMk id="7" creationId="{9382D4D3-3CAC-A663-E972-20546026FEF1}"/>
          </ac:picMkLst>
        </pc:picChg>
        <pc:picChg chg="add mod">
          <ac:chgData name="Lonkin Pavel" userId="a804c5789bdb2494" providerId="LiveId" clId="{F5BC957B-3C57-FA4F-B606-4156569A40FF}" dt="2023-10-15T13:28:46.939" v="2868" actId="1035"/>
          <ac:picMkLst>
            <pc:docMk/>
            <pc:sldMk cId="1630242185" sldId="281"/>
            <ac:picMk id="8" creationId="{A2D26E56-D2AC-14FF-783B-02A82E4753EF}"/>
          </ac:picMkLst>
        </pc:picChg>
        <pc:picChg chg="add mod">
          <ac:chgData name="Lonkin Pavel" userId="a804c5789bdb2494" providerId="LiveId" clId="{F5BC957B-3C57-FA4F-B606-4156569A40FF}" dt="2023-10-15T13:25:35.565" v="2685" actId="1076"/>
          <ac:picMkLst>
            <pc:docMk/>
            <pc:sldMk cId="1630242185" sldId="281"/>
            <ac:picMk id="13" creationId="{0BA66ACE-3DEC-E2EC-01DD-CD18053DBD37}"/>
          </ac:picMkLst>
        </pc:picChg>
        <pc:picChg chg="add mod">
          <ac:chgData name="Lonkin Pavel" userId="a804c5789bdb2494" providerId="LiveId" clId="{F5BC957B-3C57-FA4F-B606-4156569A40FF}" dt="2023-10-15T13:25:35.565" v="2685" actId="1076"/>
          <ac:picMkLst>
            <pc:docMk/>
            <pc:sldMk cId="1630242185" sldId="281"/>
            <ac:picMk id="15" creationId="{915BC90B-103B-BA0B-3FEA-A61FAA65F416}"/>
          </ac:picMkLst>
        </pc:picChg>
        <pc:picChg chg="add mod">
          <ac:chgData name="Lonkin Pavel" userId="a804c5789bdb2494" providerId="LiveId" clId="{F5BC957B-3C57-FA4F-B606-4156569A40FF}" dt="2023-10-15T13:25:35.565" v="2685" actId="1076"/>
          <ac:picMkLst>
            <pc:docMk/>
            <pc:sldMk cId="1630242185" sldId="281"/>
            <ac:picMk id="17" creationId="{7432B16B-F930-79DC-B193-131F906A61D2}"/>
          </ac:picMkLst>
        </pc:picChg>
        <pc:picChg chg="add del mod">
          <ac:chgData name="Lonkin Pavel" userId="a804c5789bdb2494" providerId="LiveId" clId="{F5BC957B-3C57-FA4F-B606-4156569A40FF}" dt="2023-10-15T13:28:05.193" v="2771" actId="478"/>
          <ac:picMkLst>
            <pc:docMk/>
            <pc:sldMk cId="1630242185" sldId="281"/>
            <ac:picMk id="20" creationId="{16DAEAC3-6823-048F-99DF-7F0726FDE526}"/>
          </ac:picMkLst>
        </pc:picChg>
        <pc:picChg chg="add del mod">
          <ac:chgData name="Lonkin Pavel" userId="a804c5789bdb2494" providerId="LiveId" clId="{F5BC957B-3C57-FA4F-B606-4156569A40FF}" dt="2023-10-15T13:28:03.395" v="2768" actId="478"/>
          <ac:picMkLst>
            <pc:docMk/>
            <pc:sldMk cId="1630242185" sldId="281"/>
            <ac:picMk id="24" creationId="{A567EA1F-EEC3-7D5C-E11C-28C3647F0A26}"/>
          </ac:picMkLst>
        </pc:picChg>
        <pc:picChg chg="add del mod">
          <ac:chgData name="Lonkin Pavel" userId="a804c5789bdb2494" providerId="LiveId" clId="{F5BC957B-3C57-FA4F-B606-4156569A40FF}" dt="2023-10-15T13:28:03.395" v="2768" actId="478"/>
          <ac:picMkLst>
            <pc:docMk/>
            <pc:sldMk cId="1630242185" sldId="281"/>
            <ac:picMk id="26" creationId="{3ADE013A-CBF9-9F07-A683-97D51C627637}"/>
          </ac:picMkLst>
        </pc:picChg>
        <pc:cxnChg chg="del mod">
          <ac:chgData name="Lonkin Pavel" userId="a804c5789bdb2494" providerId="LiveId" clId="{F5BC957B-3C57-FA4F-B606-4156569A40FF}" dt="2023-10-15T13:21:45.021" v="2569" actId="478"/>
          <ac:cxnSpMkLst>
            <pc:docMk/>
            <pc:sldMk cId="1630242185" sldId="281"/>
            <ac:cxnSpMk id="23" creationId="{AC10115C-E124-8186-2D6B-A726823592F5}"/>
          </ac:cxnSpMkLst>
        </pc:cxnChg>
        <pc:cxnChg chg="del">
          <ac:chgData name="Lonkin Pavel" userId="a804c5789bdb2494" providerId="LiveId" clId="{F5BC957B-3C57-FA4F-B606-4156569A40FF}" dt="2023-10-15T13:21:45.021" v="2569" actId="478"/>
          <ac:cxnSpMkLst>
            <pc:docMk/>
            <pc:sldMk cId="1630242185" sldId="281"/>
            <ac:cxnSpMk id="28" creationId="{BAC5B55A-0D8F-5352-2C2A-5EF444971C0E}"/>
          </ac:cxnSpMkLst>
        </pc:cxnChg>
      </pc:sldChg>
      <pc:sldChg chg="add del">
        <pc:chgData name="Lonkin Pavel" userId="a804c5789bdb2494" providerId="LiveId" clId="{F5BC957B-3C57-FA4F-B606-4156569A40FF}" dt="2023-10-15T11:19:07.792" v="188" actId="2696"/>
        <pc:sldMkLst>
          <pc:docMk/>
          <pc:sldMk cId="2139868511" sldId="281"/>
        </pc:sldMkLst>
      </pc:sldChg>
      <pc:sldChg chg="add del">
        <pc:chgData name="Lonkin Pavel" userId="a804c5789bdb2494" providerId="LiveId" clId="{F5BC957B-3C57-FA4F-B606-4156569A40FF}" dt="2023-10-15T11:19:07.798" v="191" actId="2696"/>
        <pc:sldMkLst>
          <pc:docMk/>
          <pc:sldMk cId="219308665" sldId="282"/>
        </pc:sldMkLst>
      </pc:sldChg>
      <pc:sldChg chg="addSp delSp modSp add mod delAnim modAnim">
        <pc:chgData name="Lonkin Pavel" userId="a804c5789bdb2494" providerId="LiveId" clId="{F5BC957B-3C57-FA4F-B606-4156569A40FF}" dt="2023-10-16T07:31:13.817" v="5377"/>
        <pc:sldMkLst>
          <pc:docMk/>
          <pc:sldMk cId="1370685168" sldId="282"/>
        </pc:sldMkLst>
        <pc:spChg chg="mod">
          <ac:chgData name="Lonkin Pavel" userId="a804c5789bdb2494" providerId="LiveId" clId="{F5BC957B-3C57-FA4F-B606-4156569A40FF}" dt="2023-10-15T13:29:33.140" v="2906" actId="20577"/>
          <ac:spMkLst>
            <pc:docMk/>
            <pc:sldMk cId="1370685168" sldId="282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7" creationId="{5DB70B96-E4DB-8EBD-4AD9-8FEFBBC15744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9" creationId="{4D6369D9-397A-12BE-5643-6EE122559933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10" creationId="{A2E38FA6-8D76-CC3E-9465-72BA01F73696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1" creationId="{2EC81FB2-7992-EF11-DDF1-2782806A62DC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12" creationId="{0079B646-D084-F51E-140E-40CE5B9C4C7B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4" creationId="{02CF0E96-C991-602F-772E-4BF8AAD154E4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6" creationId="{282D3C92-D63F-CFC9-A210-6A245AB23B9B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8" creationId="{B9BC02E7-38EE-53BE-B3E0-9B54C6C09001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19" creationId="{B6996B09-F886-B941-62E9-4A83C85C65FD}"/>
          </ac:spMkLst>
        </pc:spChg>
        <pc:spChg chg="add mod">
          <ac:chgData name="Lonkin Pavel" userId="a804c5789bdb2494" providerId="LiveId" clId="{F5BC957B-3C57-FA4F-B606-4156569A40FF}" dt="2023-10-15T13:30:56.545" v="2958" actId="1076"/>
          <ac:spMkLst>
            <pc:docMk/>
            <pc:sldMk cId="1370685168" sldId="282"/>
            <ac:spMk id="21" creationId="{9D01CA2B-A6BF-B3F2-415C-63462C0DF1CA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3" creationId="{6ACF1F5E-C9FE-EA9A-B055-F97971721845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5" creationId="{D5FBA47D-CF1E-29A8-7F70-C3508C3BAF4D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7" creationId="{A37F8D69-D275-D16F-5F7A-689EE42F404F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9" creationId="{C714ABBB-D441-8294-356C-2F6B8D2E63EE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35" creationId="{E9073394-C22C-3903-01CE-449FB403128A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36" creationId="{100CC5E0-6BA6-B35A-2A35-714AA551E296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37" creationId="{D9D71BBD-FC8C-1FA7-3351-AEB3B77CAC3D}"/>
          </ac:spMkLst>
        </pc:spChg>
        <pc:spChg chg="add mod">
          <ac:chgData name="Lonkin Pavel" userId="a804c5789bdb2494" providerId="LiveId" clId="{F5BC957B-3C57-FA4F-B606-4156569A40FF}" dt="2023-10-15T13:47:41.943" v="3441" actId="20577"/>
          <ac:spMkLst>
            <pc:docMk/>
            <pc:sldMk cId="1370685168" sldId="282"/>
            <ac:spMk id="38" creationId="{7BF939AC-829B-88D8-E8D3-2B89B02513FE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0" creationId="{B71B3248-D0F5-B3A9-4CC1-AD45D9D505C2}"/>
          </ac:spMkLst>
        </pc:spChg>
        <pc:spChg chg="add del mod">
          <ac:chgData name="Lonkin Pavel" userId="a804c5789bdb2494" providerId="LiveId" clId="{F5BC957B-3C57-FA4F-B606-4156569A40FF}" dt="2023-10-15T13:34:28.802" v="3046" actId="478"/>
          <ac:spMkLst>
            <pc:docMk/>
            <pc:sldMk cId="1370685168" sldId="282"/>
            <ac:spMk id="42" creationId="{09BB6E1C-36E8-3484-F6C8-F058C730676E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4" creationId="{242EB647-97CA-5BE8-6771-27792B9C2542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6" creationId="{FA7987C1-E60F-0A4B-956E-823FA3BFE90F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8" creationId="{62A1F51E-7EAB-59C5-3B84-285314279056}"/>
          </ac:spMkLst>
        </pc:spChg>
        <pc:spChg chg="add mod">
          <ac:chgData name="Lonkin Pavel" userId="a804c5789bdb2494" providerId="LiveId" clId="{F5BC957B-3C57-FA4F-B606-4156569A40FF}" dt="2023-10-15T13:37:14.586" v="3299" actId="1037"/>
          <ac:spMkLst>
            <pc:docMk/>
            <pc:sldMk cId="1370685168" sldId="282"/>
            <ac:spMk id="50" creationId="{689A1898-6178-0A9D-420C-F3CDB32D1E94}"/>
          </ac:spMkLst>
        </pc:sp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" creationId="{FBE877E1-5D6E-D344-263E-7622D948E4A7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3" creationId="{B4C0B98F-E74D-2965-05EF-6D7FDFBAEC08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5" creationId="{C9D19FF9-50F7-73E4-840A-DBCC32B8C115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6" creationId="{03D188F8-5C1C-37DB-03E3-F58A30905FB0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8" creationId="{A2D26E56-D2AC-14FF-783B-02A82E4753EF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13" creationId="{0BA66ACE-3DEC-E2EC-01DD-CD18053DBD37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15" creationId="{915BC90B-103B-BA0B-3FEA-A61FAA65F416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17" creationId="{7432B16B-F930-79DC-B193-131F906A61D2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2" creationId="{E1B074B6-B37B-D9C4-BAB2-D60886194A65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4" creationId="{6D77558C-B15F-A2B6-31B9-63E0096DDD06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6" creationId="{C03CF39D-30CA-0B8F-363C-5829574214EC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8" creationId="{BC6A6F22-0CF2-46F5-AE3F-B28B4CA9340C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1" creationId="{0CE1E2D6-7CF2-3C93-EF56-F47099D563E6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2" creationId="{E043459C-CCF0-C656-271C-EB68A462AFFC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3" creationId="{D3C882B1-C025-05CE-CF12-778C9555C833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4" creationId="{AF90D291-AAD3-0397-C3AF-D79E696AE75C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9" creationId="{290C9F1A-AB14-8218-0F87-2CE4F0AA8F59}"/>
          </ac:picMkLst>
        </pc:picChg>
        <pc:picChg chg="add del mod">
          <ac:chgData name="Lonkin Pavel" userId="a804c5789bdb2494" providerId="LiveId" clId="{F5BC957B-3C57-FA4F-B606-4156569A40FF}" dt="2023-10-15T13:34:28.802" v="3046" actId="478"/>
          <ac:picMkLst>
            <pc:docMk/>
            <pc:sldMk cId="1370685168" sldId="282"/>
            <ac:picMk id="41" creationId="{46651D47-70F0-22CF-4F33-A024DB9AE56B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43" creationId="{B029F12A-6887-36D7-D278-3011E2AB382A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45" creationId="{15E9601F-C1CF-D19D-6D2F-B2697743D0E1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47" creationId="{26E48FDA-E100-A1DC-439D-C6D7B0BC21D5}"/>
          </ac:picMkLst>
        </pc:picChg>
        <pc:picChg chg="add mod">
          <ac:chgData name="Lonkin Pavel" userId="a804c5789bdb2494" providerId="LiveId" clId="{F5BC957B-3C57-FA4F-B606-4156569A40FF}" dt="2023-10-15T13:36:35.082" v="3289" actId="1036"/>
          <ac:picMkLst>
            <pc:docMk/>
            <pc:sldMk cId="1370685168" sldId="282"/>
            <ac:picMk id="49" creationId="{FB498574-8B88-D135-9613-B32A9712B0EC}"/>
          </ac:picMkLst>
        </pc:pic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2" creationId="{C79112D4-38B5-B9F1-D30D-FC49713274C8}"/>
          </ac:cxnSpMkLst>
        </pc:cxn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4" creationId="{B03D1A23-AD17-07B2-E52C-316A23711DD1}"/>
          </ac:cxnSpMkLst>
        </pc:cxn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6" creationId="{0DCAA3F9-1B21-9991-A70A-6804456570AB}"/>
          </ac:cxnSpMkLst>
        </pc:cxn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8" creationId="{0549E46B-A54A-73F5-BCA8-C1157F6BA190}"/>
          </ac:cxnSpMkLst>
        </pc:cxnChg>
      </pc:sldChg>
      <pc:sldChg chg="add del">
        <pc:chgData name="Lonkin Pavel" userId="a804c5789bdb2494" providerId="LiveId" clId="{F5BC957B-3C57-FA4F-B606-4156569A40FF}" dt="2023-10-15T11:19:07.821" v="202" actId="2696"/>
        <pc:sldMkLst>
          <pc:docMk/>
          <pc:sldMk cId="1215150513" sldId="283"/>
        </pc:sldMkLst>
      </pc:sldChg>
      <pc:sldChg chg="addSp delSp modSp add mod modTransition delAnim modAnim">
        <pc:chgData name="Lonkin Pavel" userId="a804c5789bdb2494" providerId="LiveId" clId="{F5BC957B-3C57-FA4F-B606-4156569A40FF}" dt="2023-10-16T07:41:10.234" v="5415"/>
        <pc:sldMkLst>
          <pc:docMk/>
          <pc:sldMk cId="3780925498" sldId="283"/>
        </pc:sldMkLst>
        <pc:spChg chg="mod">
          <ac:chgData name="Lonkin Pavel" userId="a804c5789bdb2494" providerId="LiveId" clId="{F5BC957B-3C57-FA4F-B606-4156569A40FF}" dt="2023-10-15T13:44:43.173" v="3306" actId="20577"/>
          <ac:spMkLst>
            <pc:docMk/>
            <pc:sldMk cId="3780925498" sldId="283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7" creationId="{5DB70B96-E4DB-8EBD-4AD9-8FEFBBC15744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10" creationId="{A2E38FA6-8D76-CC3E-9465-72BA01F73696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12" creationId="{0079B646-D084-F51E-140E-40CE5B9C4C7B}"/>
          </ac:spMkLst>
        </pc:spChg>
        <pc:spChg chg="add mod">
          <ac:chgData name="Lonkin Pavel" userId="a804c5789bdb2494" providerId="LiveId" clId="{F5BC957B-3C57-FA4F-B606-4156569A40FF}" dt="2023-10-15T13:44:59.818" v="3336" actId="1036"/>
          <ac:spMkLst>
            <pc:docMk/>
            <pc:sldMk cId="3780925498" sldId="283"/>
            <ac:spMk id="13" creationId="{4445C815-6D54-343A-DCB8-377FFC1D7BDB}"/>
          </ac:spMkLst>
        </pc:spChg>
        <pc:spChg chg="add mod">
          <ac:chgData name="Lonkin Pavel" userId="a804c5789bdb2494" providerId="LiveId" clId="{F5BC957B-3C57-FA4F-B606-4156569A40FF}" dt="2023-10-15T13:44:59.818" v="3336" actId="1036"/>
          <ac:spMkLst>
            <pc:docMk/>
            <pc:sldMk cId="3780925498" sldId="283"/>
            <ac:spMk id="14" creationId="{00F4E304-5B7D-801F-3210-7B17F5EED8EB}"/>
          </ac:spMkLst>
        </pc:spChg>
        <pc:spChg chg="add mod">
          <ac:chgData name="Lonkin Pavel" userId="a804c5789bdb2494" providerId="LiveId" clId="{F5BC957B-3C57-FA4F-B606-4156569A40FF}" dt="2023-10-15T13:44:59.818" v="3336" actId="1036"/>
          <ac:spMkLst>
            <pc:docMk/>
            <pc:sldMk cId="3780925498" sldId="283"/>
            <ac:spMk id="15" creationId="{99134E7B-406C-6725-CEC6-534810F54A81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19" creationId="{B6996B09-F886-B941-62E9-4A83C85C65FD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1" creationId="{9D01CA2B-A6BF-B3F2-415C-63462C0DF1CA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3" creationId="{6ACF1F5E-C9FE-EA9A-B055-F97971721845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5" creationId="{D5FBA47D-CF1E-29A8-7F70-C3508C3BAF4D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7" creationId="{A37F8D69-D275-D16F-5F7A-689EE42F404F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9" creationId="{C714ABBB-D441-8294-356C-2F6B8D2E63EE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5" creationId="{E9073394-C22C-3903-01CE-449FB403128A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6" creationId="{100CC5E0-6BA6-B35A-2A35-714AA551E296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7" creationId="{D9D71BBD-FC8C-1FA7-3351-AEB3B77CAC3D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8" creationId="{7BF939AC-829B-88D8-E8D3-2B89B02513FE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0" creationId="{B71B3248-D0F5-B3A9-4CC1-AD45D9D505C2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4" creationId="{242EB647-97CA-5BE8-6771-27792B9C2542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6" creationId="{FA7987C1-E60F-0A4B-956E-823FA3BFE90F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8" creationId="{62A1F51E-7EAB-59C5-3B84-285314279056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50" creationId="{689A1898-6178-0A9D-420C-F3CDB32D1E94}"/>
          </ac:spMkLst>
        </pc:sp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" creationId="{FBE877E1-5D6E-D344-263E-7622D948E4A7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" creationId="{B4C0B98F-E74D-2965-05EF-6D7FDFBAEC08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5" creationId="{C9D19FF9-50F7-73E4-840A-DBCC32B8C115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6" creationId="{03D188F8-5C1C-37DB-03E3-F58A30905FB0}"/>
          </ac:picMkLst>
        </pc:picChg>
        <pc:picChg chg="add mod">
          <ac:chgData name="Lonkin Pavel" userId="a804c5789bdb2494" providerId="LiveId" clId="{F5BC957B-3C57-FA4F-B606-4156569A40FF}" dt="2023-10-15T13:44:59.818" v="3336" actId="1036"/>
          <ac:picMkLst>
            <pc:docMk/>
            <pc:sldMk cId="3780925498" sldId="283"/>
            <ac:picMk id="8" creationId="{663C9126-7CD4-C071-F45B-3831855E2E7E}"/>
          </ac:picMkLst>
        </pc:picChg>
        <pc:picChg chg="add mod">
          <ac:chgData name="Lonkin Pavel" userId="a804c5789bdb2494" providerId="LiveId" clId="{F5BC957B-3C57-FA4F-B606-4156569A40FF}" dt="2023-10-15T13:44:59.818" v="3336" actId="1036"/>
          <ac:picMkLst>
            <pc:docMk/>
            <pc:sldMk cId="3780925498" sldId="283"/>
            <ac:picMk id="9" creationId="{8598D64B-0DFC-7E5A-B1E8-F63E56130502}"/>
          </ac:picMkLst>
        </pc:picChg>
        <pc:picChg chg="add mod">
          <ac:chgData name="Lonkin Pavel" userId="a804c5789bdb2494" providerId="LiveId" clId="{F5BC957B-3C57-FA4F-B606-4156569A40FF}" dt="2023-10-15T13:44:59.818" v="3336" actId="1036"/>
          <ac:picMkLst>
            <pc:docMk/>
            <pc:sldMk cId="3780925498" sldId="283"/>
            <ac:picMk id="11" creationId="{CCC32BD2-4254-6ED0-C5FD-C585035F4492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2" creationId="{E1B074B6-B37B-D9C4-BAB2-D60886194A65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4" creationId="{6D77558C-B15F-A2B6-31B9-63E0096DDD06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6" creationId="{C03CF39D-30CA-0B8F-363C-5829574214E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8" creationId="{BC6A6F22-0CF2-46F5-AE3F-B28B4CA9340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1" creationId="{0CE1E2D6-7CF2-3C93-EF56-F47099D563E6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2" creationId="{E043459C-CCF0-C656-271C-EB68A462AFF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3" creationId="{D3C882B1-C025-05CE-CF12-778C9555C833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4" creationId="{AF90D291-AAD3-0397-C3AF-D79E696AE75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9" creationId="{290C9F1A-AB14-8218-0F87-2CE4F0AA8F59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3" creationId="{B029F12A-6887-36D7-D278-3011E2AB382A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5" creationId="{15E9601F-C1CF-D19D-6D2F-B2697743D0E1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7" creationId="{26E48FDA-E100-A1DC-439D-C6D7B0BC21D5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9" creationId="{FB498574-8B88-D135-9613-B32A9712B0EC}"/>
          </ac:picMkLst>
        </pc:picChg>
        <pc:cxnChg chg="add mod">
          <ac:chgData name="Lonkin Pavel" userId="a804c5789bdb2494" providerId="LiveId" clId="{F5BC957B-3C57-FA4F-B606-4156569A40FF}" dt="2023-10-15T13:44:59.818" v="3336" actId="1036"/>
          <ac:cxnSpMkLst>
            <pc:docMk/>
            <pc:sldMk cId="3780925498" sldId="283"/>
            <ac:cxnSpMk id="16" creationId="{B17A962C-2042-85D2-B6E7-9DB85E4B77F3}"/>
          </ac:cxnSpMkLst>
        </pc:cxnChg>
        <pc:cxnChg chg="add mod">
          <ac:chgData name="Lonkin Pavel" userId="a804c5789bdb2494" providerId="LiveId" clId="{F5BC957B-3C57-FA4F-B606-4156569A40FF}" dt="2023-10-15T13:44:59.818" v="3336" actId="1036"/>
          <ac:cxnSpMkLst>
            <pc:docMk/>
            <pc:sldMk cId="3780925498" sldId="283"/>
            <ac:cxnSpMk id="17" creationId="{274BC30A-34F0-E745-6F00-4787128C3F38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2" creationId="{C79112D4-38B5-B9F1-D30D-FC49713274C8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4" creationId="{B03D1A23-AD17-07B2-E52C-316A23711DD1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6" creationId="{0DCAA3F9-1B21-9991-A70A-6804456570AB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8" creationId="{0549E46B-A54A-73F5-BCA8-C1157F6BA190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31:44.027" v="5380"/>
        <pc:sldMkLst>
          <pc:docMk/>
          <pc:sldMk cId="3860684136" sldId="284"/>
        </pc:sldMkLst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2" creationId="{338B3367-C0DF-5E9D-FAE8-13175C7184A0}"/>
          </ac:spMkLst>
        </pc:spChg>
        <pc:spChg chg="mod">
          <ac:chgData name="Lonkin Pavel" userId="a804c5789bdb2494" providerId="LiveId" clId="{F5BC957B-3C57-FA4F-B606-4156569A40FF}" dt="2023-10-15T13:52:22.816" v="3569" actId="1076"/>
          <ac:spMkLst>
            <pc:docMk/>
            <pc:sldMk cId="3860684136" sldId="284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0" creationId="{2145BEAE-0B06-A8FD-E0E6-5B3CA2456A50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2" creationId="{E29F5615-56F5-8CE8-92B2-B491503A1BDA}"/>
          </ac:spMkLst>
        </pc:spChg>
        <pc:spChg chg="del">
          <ac:chgData name="Lonkin Pavel" userId="a804c5789bdb2494" providerId="LiveId" clId="{F5BC957B-3C57-FA4F-B606-4156569A40FF}" dt="2023-10-15T13:45:41.236" v="3338" actId="478"/>
          <ac:spMkLst>
            <pc:docMk/>
            <pc:sldMk cId="3860684136" sldId="284"/>
            <ac:spMk id="14" creationId="{00F4E304-5B7D-801F-3210-7B17F5EED8EB}"/>
          </ac:spMkLst>
        </pc:spChg>
        <pc:spChg chg="mod">
          <ac:chgData name="Lonkin Pavel" userId="a804c5789bdb2494" providerId="LiveId" clId="{F5BC957B-3C57-FA4F-B606-4156569A40FF}" dt="2023-10-15T13:45:56.121" v="3418" actId="1037"/>
          <ac:spMkLst>
            <pc:docMk/>
            <pc:sldMk cId="3860684136" sldId="284"/>
            <ac:spMk id="15" creationId="{99134E7B-406C-6725-CEC6-534810F54A81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8" creationId="{7D6FBA6D-C2A5-8DB7-4BDA-BB58D52F971A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9" creationId="{FE5A65A9-C074-6651-EAE2-46D744E12977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20" creationId="{1A5A9053-0F6D-99D3-EB3F-339CBD68ABCC}"/>
          </ac:spMkLst>
        </pc:sp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3" creationId="{0E8E3908-FF97-44A7-D690-6020BCAA6EE5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5" creationId="{B328EE6F-5D31-8655-2C8A-6EB1A2EA58BC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6" creationId="{BDBDB2E7-F70C-3EF5-0640-4BD1908FF852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7" creationId="{1521F207-34FB-6909-C292-59C966961841}"/>
          </ac:picMkLst>
        </pc:picChg>
        <pc:picChg chg="del">
          <ac:chgData name="Lonkin Pavel" userId="a804c5789bdb2494" providerId="LiveId" clId="{F5BC957B-3C57-FA4F-B606-4156569A40FF}" dt="2023-10-15T13:45:41.236" v="3338" actId="478"/>
          <ac:picMkLst>
            <pc:docMk/>
            <pc:sldMk cId="3860684136" sldId="284"/>
            <ac:picMk id="9" creationId="{8598D64B-0DFC-7E5A-B1E8-F63E56130502}"/>
          </ac:picMkLst>
        </pc:picChg>
        <pc:picChg chg="mod">
          <ac:chgData name="Lonkin Pavel" userId="a804c5789bdb2494" providerId="LiveId" clId="{F5BC957B-3C57-FA4F-B606-4156569A40FF}" dt="2023-10-15T13:45:56.121" v="3418" actId="1037"/>
          <ac:picMkLst>
            <pc:docMk/>
            <pc:sldMk cId="3860684136" sldId="284"/>
            <ac:picMk id="11" creationId="{CCC32BD2-4254-6ED0-C5FD-C585035F4492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1" creationId="{38DFAA4B-69D7-CB18-C66D-1AC4E6F2D2C7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2" creationId="{77366421-6226-9DCF-827B-35FDAD93000B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3" creationId="{33E5111D-AD09-A666-E800-34F895F768C1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4" creationId="{8DF0AE68-88D7-7C5B-411A-8F703F44B888}"/>
          </ac:picMkLst>
        </pc:picChg>
        <pc:cxnChg chg="mod">
          <ac:chgData name="Lonkin Pavel" userId="a804c5789bdb2494" providerId="LiveId" clId="{F5BC957B-3C57-FA4F-B606-4156569A40FF}" dt="2023-10-15T13:45:41.236" v="3338" actId="478"/>
          <ac:cxnSpMkLst>
            <pc:docMk/>
            <pc:sldMk cId="3860684136" sldId="284"/>
            <ac:cxnSpMk id="16" creationId="{B17A962C-2042-85D2-B6E7-9DB85E4B77F3}"/>
          </ac:cxnSpMkLst>
        </pc:cxnChg>
        <pc:cxnChg chg="del">
          <ac:chgData name="Lonkin Pavel" userId="a804c5789bdb2494" providerId="LiveId" clId="{F5BC957B-3C57-FA4F-B606-4156569A40FF}" dt="2023-10-15T13:45:42.681" v="3339" actId="478"/>
          <ac:cxnSpMkLst>
            <pc:docMk/>
            <pc:sldMk cId="3860684136" sldId="284"/>
            <ac:cxnSpMk id="17" creationId="{274BC30A-34F0-E745-6F00-4787128C3F38}"/>
          </ac:cxnSpMkLst>
        </pc:cxnChg>
      </pc:sldChg>
      <pc:sldChg chg="add del">
        <pc:chgData name="Lonkin Pavel" userId="a804c5789bdb2494" providerId="LiveId" clId="{F5BC957B-3C57-FA4F-B606-4156569A40FF}" dt="2023-10-15T11:19:07.791" v="187" actId="2696"/>
        <pc:sldMkLst>
          <pc:docMk/>
          <pc:sldMk cId="3903838019" sldId="284"/>
        </pc:sldMkLst>
      </pc:sldChg>
      <pc:sldChg chg="add del">
        <pc:chgData name="Lonkin Pavel" userId="a804c5789bdb2494" providerId="LiveId" clId="{F5BC957B-3C57-FA4F-B606-4156569A40FF}" dt="2023-10-15T11:19:07.807" v="196" actId="2696"/>
        <pc:sldMkLst>
          <pc:docMk/>
          <pc:sldMk cId="112918275" sldId="285"/>
        </pc:sldMkLst>
      </pc:sldChg>
      <pc:sldChg chg="addSp delSp modSp add mod modAnim">
        <pc:chgData name="Lonkin Pavel" userId="a804c5789bdb2494" providerId="LiveId" clId="{F5BC957B-3C57-FA4F-B606-4156569A40FF}" dt="2023-10-16T07:32:00.916" v="5382"/>
        <pc:sldMkLst>
          <pc:docMk/>
          <pc:sldMk cId="4126416546" sldId="285"/>
        </pc:sldMkLst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2" creationId="{338B3367-C0DF-5E9D-FAE8-13175C7184A0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0" creationId="{2145BEAE-0B06-A8FD-E0E6-5B3CA2456A50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2" creationId="{E29F5615-56F5-8CE8-92B2-B491503A1BDA}"/>
          </ac:spMkLst>
        </pc:spChg>
        <pc:spChg chg="add mod">
          <ac:chgData name="Lonkin Pavel" userId="a804c5789bdb2494" providerId="LiveId" clId="{F5BC957B-3C57-FA4F-B606-4156569A40FF}" dt="2023-10-15T13:50:20.888" v="3518" actId="1076"/>
          <ac:spMkLst>
            <pc:docMk/>
            <pc:sldMk cId="4126416546" sldId="285"/>
            <ac:spMk id="17" creationId="{C11E015A-AD1B-DC84-B3C9-F8030BD5342A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8" creationId="{7D6FBA6D-C2A5-8DB7-4BDA-BB58D52F971A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9" creationId="{FE5A65A9-C074-6651-EAE2-46D744E12977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20" creationId="{1A5A9053-0F6D-99D3-EB3F-339CBD68ABCC}"/>
          </ac:spMkLst>
        </pc:sp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3" creationId="{0E8E3908-FF97-44A7-D690-6020BCAA6EE5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5" creationId="{B328EE6F-5D31-8655-2C8A-6EB1A2EA58BC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6" creationId="{BDBDB2E7-F70C-3EF5-0640-4BD1908FF852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7" creationId="{1521F207-34FB-6909-C292-59C966961841}"/>
          </ac:picMkLst>
        </pc:picChg>
        <pc:picChg chg="add 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9" creationId="{155C284A-EF12-9F5A-6BD4-488192769C9D}"/>
          </ac:picMkLst>
        </pc:picChg>
        <pc:picChg chg="add 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14" creationId="{A921F40E-33F0-53B1-BC86-54B68C4C0D16}"/>
          </ac:picMkLst>
        </pc:picChg>
        <pc:picChg chg="del">
          <ac:chgData name="Lonkin Pavel" userId="a804c5789bdb2494" providerId="LiveId" clId="{F5BC957B-3C57-FA4F-B606-4156569A40FF}" dt="2023-10-15T13:49:22.856" v="3485" actId="478"/>
          <ac:picMkLst>
            <pc:docMk/>
            <pc:sldMk cId="4126416546" sldId="285"/>
            <ac:picMk id="21" creationId="{38DFAA4B-69D7-CB18-C66D-1AC4E6F2D2C7}"/>
          </ac:picMkLst>
        </pc:picChg>
        <pc:picChg chg="del">
          <ac:chgData name="Lonkin Pavel" userId="a804c5789bdb2494" providerId="LiveId" clId="{F5BC957B-3C57-FA4F-B606-4156569A40FF}" dt="2023-10-15T13:49:41.842" v="3491" actId="478"/>
          <ac:picMkLst>
            <pc:docMk/>
            <pc:sldMk cId="4126416546" sldId="285"/>
            <ac:picMk id="22" creationId="{77366421-6226-9DCF-827B-35FDAD93000B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23" creationId="{33E5111D-AD09-A666-E800-34F895F768C1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24" creationId="{8DF0AE68-88D7-7C5B-411A-8F703F44B888}"/>
          </ac:picMkLst>
        </pc:picChg>
      </pc:sldChg>
      <pc:sldChg chg="addSp delSp modSp add mod delAnim modAnim">
        <pc:chgData name="Lonkin Pavel" userId="a804c5789bdb2494" providerId="LiveId" clId="{F5BC957B-3C57-FA4F-B606-4156569A40FF}" dt="2023-10-16T07:32:26.561" v="5389"/>
        <pc:sldMkLst>
          <pc:docMk/>
          <pc:sldMk cId="546981831" sldId="286"/>
        </pc:sldMkLst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2" creationId="{338B3367-C0DF-5E9D-FAE8-13175C7184A0}"/>
          </ac:spMkLst>
        </pc:spChg>
        <pc:spChg chg="mod">
          <ac:chgData name="Lonkin Pavel" userId="a804c5789bdb2494" providerId="LiveId" clId="{F5BC957B-3C57-FA4F-B606-4156569A40FF}" dt="2023-10-15T13:55:40.465" v="3698" actId="1076"/>
          <ac:spMkLst>
            <pc:docMk/>
            <pc:sldMk cId="546981831" sldId="286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0" creationId="{2145BEAE-0B06-A8FD-E0E6-5B3CA2456A50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2" creationId="{E29F5615-56F5-8CE8-92B2-B491503A1BDA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3" creationId="{4445C815-6D54-343A-DCB8-377FFC1D7BDB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5" creationId="{99134E7B-406C-6725-CEC6-534810F54A81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7" creationId="{C11E015A-AD1B-DC84-B3C9-F8030BD5342A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8" creationId="{7D6FBA6D-C2A5-8DB7-4BDA-BB58D52F971A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9" creationId="{FE5A65A9-C074-6651-EAE2-46D744E12977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20" creationId="{1A5A9053-0F6D-99D3-EB3F-339CBD68ABCC}"/>
          </ac:spMkLst>
        </pc:spChg>
        <pc:spChg chg="add mod">
          <ac:chgData name="Lonkin Pavel" userId="a804c5789bdb2494" providerId="LiveId" clId="{F5BC957B-3C57-FA4F-B606-4156569A40FF}" dt="2023-10-15T18:29:06.182" v="4117" actId="1035"/>
          <ac:spMkLst>
            <pc:docMk/>
            <pc:sldMk cId="546981831" sldId="286"/>
            <ac:spMk id="25" creationId="{A7F35B54-31C8-B64A-8D8E-5BC70CAC7175}"/>
          </ac:spMkLst>
        </pc:spChg>
        <pc:spChg chg="add mod">
          <ac:chgData name="Lonkin Pavel" userId="a804c5789bdb2494" providerId="LiveId" clId="{F5BC957B-3C57-FA4F-B606-4156569A40FF}" dt="2023-10-15T18:29:06.182" v="4117" actId="1035"/>
          <ac:spMkLst>
            <pc:docMk/>
            <pc:sldMk cId="546981831" sldId="286"/>
            <ac:spMk id="27" creationId="{7CA706D2-6792-7FC1-5815-579E7D1527CF}"/>
          </ac:spMkLst>
        </pc:spChg>
        <pc:spChg chg="add mod">
          <ac:chgData name="Lonkin Pavel" userId="a804c5789bdb2494" providerId="LiveId" clId="{F5BC957B-3C57-FA4F-B606-4156569A40FF}" dt="2023-10-15T18:29:13.826" v="4128" actId="1036"/>
          <ac:spMkLst>
            <pc:docMk/>
            <pc:sldMk cId="546981831" sldId="286"/>
            <ac:spMk id="28" creationId="{FAAD1914-060F-871E-32A3-7A66F5900B21}"/>
          </ac:spMkLst>
        </pc:spChg>
        <pc:spChg chg="add mod">
          <ac:chgData name="Lonkin Pavel" userId="a804c5789bdb2494" providerId="LiveId" clId="{F5BC957B-3C57-FA4F-B606-4156569A40FF}" dt="2023-10-15T18:29:13.826" v="4128" actId="1036"/>
          <ac:spMkLst>
            <pc:docMk/>
            <pc:sldMk cId="546981831" sldId="286"/>
            <ac:spMk id="31" creationId="{5262C81E-2921-3FC6-7327-A529184D5862}"/>
          </ac:spMkLst>
        </pc:spChg>
        <pc:spChg chg="add mod">
          <ac:chgData name="Lonkin Pavel" userId="a804c5789bdb2494" providerId="LiveId" clId="{F5BC957B-3C57-FA4F-B606-4156569A40FF}" dt="2023-10-15T14:02:09.353" v="3953"/>
          <ac:spMkLst>
            <pc:docMk/>
            <pc:sldMk cId="546981831" sldId="286"/>
            <ac:spMk id="33" creationId="{DCD9C940-8463-25AB-3A2D-65058F2C4C25}"/>
          </ac:spMkLst>
        </pc:spChg>
        <pc:spChg chg="add mod">
          <ac:chgData name="Lonkin Pavel" userId="a804c5789bdb2494" providerId="LiveId" clId="{F5BC957B-3C57-FA4F-B606-4156569A40FF}" dt="2023-10-15T18:29:06.182" v="4117" actId="1035"/>
          <ac:spMkLst>
            <pc:docMk/>
            <pc:sldMk cId="546981831" sldId="286"/>
            <ac:spMk id="35" creationId="{992902CE-9F48-F820-72B7-8B5A91B7298B}"/>
          </ac:spMkLst>
        </pc:sp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3" creationId="{0E8E3908-FF97-44A7-D690-6020BCAA6EE5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5" creationId="{B328EE6F-5D31-8655-2C8A-6EB1A2EA58BC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6" creationId="{BDBDB2E7-F70C-3EF5-0640-4BD1908FF852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7" creationId="{1521F207-34FB-6909-C292-59C966961841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8" creationId="{663C9126-7CD4-C071-F45B-3831855E2E7E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9" creationId="{155C284A-EF12-9F5A-6BD4-488192769C9D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11" creationId="{CCC32BD2-4254-6ED0-C5FD-C585035F4492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14" creationId="{A921F40E-33F0-53B1-BC86-54B68C4C0D16}"/>
          </ac:picMkLst>
        </pc:picChg>
        <pc:picChg chg="add mod">
          <ac:chgData name="Lonkin Pavel" userId="a804c5789bdb2494" providerId="LiveId" clId="{F5BC957B-3C57-FA4F-B606-4156569A40FF}" dt="2023-10-15T18:29:13.826" v="4128" actId="1036"/>
          <ac:picMkLst>
            <pc:docMk/>
            <pc:sldMk cId="546981831" sldId="286"/>
            <ac:picMk id="21" creationId="{501A0232-AA18-9B18-7E5B-DA51A5BD2588}"/>
          </ac:picMkLst>
        </pc:picChg>
        <pc:picChg chg="add mod">
          <ac:chgData name="Lonkin Pavel" userId="a804c5789bdb2494" providerId="LiveId" clId="{F5BC957B-3C57-FA4F-B606-4156569A40FF}" dt="2023-10-15T18:29:06.182" v="4117" actId="1035"/>
          <ac:picMkLst>
            <pc:docMk/>
            <pc:sldMk cId="546981831" sldId="286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23" creationId="{33E5111D-AD09-A666-E800-34F895F768C1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24" creationId="{8DF0AE68-88D7-7C5B-411A-8F703F44B888}"/>
          </ac:picMkLst>
        </pc:picChg>
        <pc:picChg chg="add mod">
          <ac:chgData name="Lonkin Pavel" userId="a804c5789bdb2494" providerId="LiveId" clId="{F5BC957B-3C57-FA4F-B606-4156569A40FF}" dt="2023-10-15T18:29:06.182" v="4117" actId="1035"/>
          <ac:picMkLst>
            <pc:docMk/>
            <pc:sldMk cId="546981831" sldId="286"/>
            <ac:picMk id="26" creationId="{230CA493-495F-A48A-0387-9CB2D140B709}"/>
          </ac:picMkLst>
        </pc:picChg>
        <pc:picChg chg="add del mod">
          <ac:chgData name="Lonkin Pavel" userId="a804c5789bdb2494" providerId="LiveId" clId="{F5BC957B-3C57-FA4F-B606-4156569A40FF}" dt="2023-10-15T13:56:23.494" v="3797"/>
          <ac:picMkLst>
            <pc:docMk/>
            <pc:sldMk cId="546981831" sldId="286"/>
            <ac:picMk id="29" creationId="{CC218463-BA52-5FB7-36EF-34F1967D55FA}"/>
          </ac:picMkLst>
        </pc:picChg>
        <pc:picChg chg="add mod">
          <ac:chgData name="Lonkin Pavel" userId="a804c5789bdb2494" providerId="LiveId" clId="{F5BC957B-3C57-FA4F-B606-4156569A40FF}" dt="2023-10-15T18:29:13.826" v="4128" actId="1036"/>
          <ac:picMkLst>
            <pc:docMk/>
            <pc:sldMk cId="546981831" sldId="286"/>
            <ac:picMk id="30" creationId="{00E0CBE6-AC53-6AAE-4DEA-60D9121A2E0A}"/>
          </ac:picMkLst>
        </pc:picChg>
        <pc:picChg chg="add del mod">
          <ac:chgData name="Lonkin Pavel" userId="a804c5789bdb2494" providerId="LiveId" clId="{F5BC957B-3C57-FA4F-B606-4156569A40FF}" dt="2023-10-15T13:57:38.244" v="3942"/>
          <ac:picMkLst>
            <pc:docMk/>
            <pc:sldMk cId="546981831" sldId="286"/>
            <ac:picMk id="32" creationId="{E331E2A6-3A18-28D6-7A2F-9DF7C2EB017F}"/>
          </ac:picMkLst>
        </pc:picChg>
        <pc:picChg chg="add mod">
          <ac:chgData name="Lonkin Pavel" userId="a804c5789bdb2494" providerId="LiveId" clId="{F5BC957B-3C57-FA4F-B606-4156569A40FF}" dt="2023-10-15T18:29:06.182" v="4117" actId="1035"/>
          <ac:picMkLst>
            <pc:docMk/>
            <pc:sldMk cId="546981831" sldId="286"/>
            <ac:picMk id="34" creationId="{D22E6B69-D2A9-D470-4ECC-A805171615B3}"/>
          </ac:picMkLst>
        </pc:picChg>
        <pc:cxnChg chg="del mod">
          <ac:chgData name="Lonkin Pavel" userId="a804c5789bdb2494" providerId="LiveId" clId="{F5BC957B-3C57-FA4F-B606-4156569A40FF}" dt="2023-10-15T13:53:15.371" v="3624" actId="478"/>
          <ac:cxnSpMkLst>
            <pc:docMk/>
            <pc:sldMk cId="546981831" sldId="286"/>
            <ac:cxnSpMk id="16" creationId="{B17A962C-2042-85D2-B6E7-9DB85E4B77F3}"/>
          </ac:cxnSpMkLst>
        </pc:cxnChg>
      </pc:sldChg>
      <pc:sldChg chg="add del">
        <pc:chgData name="Lonkin Pavel" userId="a804c5789bdb2494" providerId="LiveId" clId="{F5BC957B-3C57-FA4F-B606-4156569A40FF}" dt="2023-10-15T11:19:07.783" v="184" actId="2696"/>
        <pc:sldMkLst>
          <pc:docMk/>
          <pc:sldMk cId="2906251893" sldId="286"/>
        </pc:sldMkLst>
      </pc:sldChg>
      <pc:sldChg chg="add del">
        <pc:chgData name="Lonkin Pavel" userId="a804c5789bdb2494" providerId="LiveId" clId="{F5BC957B-3C57-FA4F-B606-4156569A40FF}" dt="2023-10-15T11:19:07.796" v="190" actId="2696"/>
        <pc:sldMkLst>
          <pc:docMk/>
          <pc:sldMk cId="244001662" sldId="287"/>
        </pc:sldMkLst>
      </pc:sldChg>
      <pc:sldChg chg="addSp delSp modSp add mod ord delAnim modAnim">
        <pc:chgData name="Lonkin Pavel" userId="a804c5789bdb2494" providerId="LiveId" clId="{F5BC957B-3C57-FA4F-B606-4156569A40FF}" dt="2023-10-16T07:22:27.193" v="5216"/>
        <pc:sldMkLst>
          <pc:docMk/>
          <pc:sldMk cId="3811031076" sldId="287"/>
        </pc:sldMkLst>
        <pc:spChg chg="mod">
          <ac:chgData name="Lonkin Pavel" userId="a804c5789bdb2494" providerId="LiveId" clId="{F5BC957B-3C57-FA4F-B606-4156569A40FF}" dt="2023-10-15T18:29:32.951" v="4139" actId="20577"/>
          <ac:spMkLst>
            <pc:docMk/>
            <pc:sldMk cId="3811031076" sldId="287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32:28.215" v="4197" actId="1037"/>
          <ac:spMkLst>
            <pc:docMk/>
            <pc:sldMk cId="3811031076" sldId="287"/>
            <ac:spMk id="6" creationId="{42E2ADBF-5D98-2EB6-2E76-4DE6BD21F49E}"/>
          </ac:spMkLst>
        </pc:spChg>
        <pc:spChg chg="add mod">
          <ac:chgData name="Lonkin Pavel" userId="a804c5789bdb2494" providerId="LiveId" clId="{F5BC957B-3C57-FA4F-B606-4156569A40FF}" dt="2023-10-15T18:32:28.215" v="4197" actId="1037"/>
          <ac:spMkLst>
            <pc:docMk/>
            <pc:sldMk cId="3811031076" sldId="287"/>
            <ac:spMk id="7" creationId="{447FCF6C-E2AC-5BCC-C650-B059E167A1B3}"/>
          </ac:spMkLst>
        </pc:spChg>
        <pc:spChg chg="add mod">
          <ac:chgData name="Lonkin Pavel" userId="a804c5789bdb2494" providerId="LiveId" clId="{F5BC957B-3C57-FA4F-B606-4156569A40FF}" dt="2023-10-15T18:32:28.215" v="4197" actId="1037"/>
          <ac:spMkLst>
            <pc:docMk/>
            <pc:sldMk cId="3811031076" sldId="287"/>
            <ac:spMk id="8" creationId="{8854162F-6E0D-31BC-D8D1-D00E4CDCAA44}"/>
          </ac:spMkLst>
        </pc:spChg>
        <pc:spChg chg="add mod">
          <ac:chgData name="Lonkin Pavel" userId="a804c5789bdb2494" providerId="LiveId" clId="{F5BC957B-3C57-FA4F-B606-4156569A40FF}" dt="2023-10-15T18:32:38.508" v="4226" actId="1037"/>
          <ac:spMkLst>
            <pc:docMk/>
            <pc:sldMk cId="3811031076" sldId="287"/>
            <ac:spMk id="15" creationId="{24FE9288-DC62-E498-BFEF-D9495136B454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25" creationId="{A7F35B54-31C8-B64A-8D8E-5BC70CAC7175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27" creationId="{7CA706D2-6792-7FC1-5815-579E7D1527CF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28" creationId="{FAAD1914-060F-871E-32A3-7A66F5900B21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35:22.157" v="4250" actId="478"/>
          <ac:spMkLst>
            <pc:docMk/>
            <pc:sldMk cId="3811031076" sldId="287"/>
            <ac:spMk id="33" creationId="{DCD9C940-8463-25AB-3A2D-65058F2C4C25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35" creationId="{992902CE-9F48-F820-72B7-8B5A91B7298B}"/>
          </ac:spMkLst>
        </pc:sp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2" creationId="{AE84F665-BEFA-C444-1283-8A88C3FC064B}"/>
          </ac:picMkLst>
        </pc:pic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3" creationId="{C4BF734D-EBF6-B1BE-01D3-494583003C70}"/>
          </ac:picMkLst>
        </pc:pic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5" creationId="{064C9301-425A-6152-D8A1-D56C17B9C91D}"/>
          </ac:picMkLst>
        </pc:pic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11" creationId="{F1795821-67BD-62B1-E9BD-E35B4D51CA72}"/>
          </ac:picMkLst>
        </pc:picChg>
        <pc:picChg chg="add mod">
          <ac:chgData name="Lonkin Pavel" userId="a804c5789bdb2494" providerId="LiveId" clId="{F5BC957B-3C57-FA4F-B606-4156569A40FF}" dt="2023-10-15T18:32:38.508" v="4226" actId="1037"/>
          <ac:picMkLst>
            <pc:docMk/>
            <pc:sldMk cId="3811031076" sldId="287"/>
            <ac:picMk id="13" creationId="{4994D789-7467-5B26-CA7A-0E8D4C4BEF66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21" creationId="{501A0232-AA18-9B18-7E5B-DA51A5BD2588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26" creationId="{230CA493-495F-A48A-0387-9CB2D140B709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30" creationId="{00E0CBE6-AC53-6AAE-4DEA-60D9121A2E0A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34" creationId="{D22E6B69-D2A9-D470-4ECC-A805171615B3}"/>
          </ac:picMkLst>
        </pc:picChg>
        <pc:cxnChg chg="add mod">
          <ac:chgData name="Lonkin Pavel" userId="a804c5789bdb2494" providerId="LiveId" clId="{F5BC957B-3C57-FA4F-B606-4156569A40FF}" dt="2023-10-15T18:32:28.215" v="4197" actId="1037"/>
          <ac:cxnSpMkLst>
            <pc:docMk/>
            <pc:sldMk cId="3811031076" sldId="287"/>
            <ac:cxnSpMk id="9" creationId="{941C8F46-7CC6-B9CC-B797-DCDBE94B919C}"/>
          </ac:cxnSpMkLst>
        </pc:cxnChg>
        <pc:cxnChg chg="add mod">
          <ac:chgData name="Lonkin Pavel" userId="a804c5789bdb2494" providerId="LiveId" clId="{F5BC957B-3C57-FA4F-B606-4156569A40FF}" dt="2023-10-15T18:32:28.215" v="4197" actId="1037"/>
          <ac:cxnSpMkLst>
            <pc:docMk/>
            <pc:sldMk cId="3811031076" sldId="287"/>
            <ac:cxnSpMk id="10" creationId="{3413D272-88A6-F473-8E4B-FA71EA3D864E}"/>
          </ac:cxnSpMkLst>
        </pc:cxnChg>
        <pc:cxnChg chg="add mod">
          <ac:chgData name="Lonkin Pavel" userId="a804c5789bdb2494" providerId="LiveId" clId="{F5BC957B-3C57-FA4F-B606-4156569A40FF}" dt="2023-10-15T18:32:44.119" v="4227" actId="14100"/>
          <ac:cxnSpMkLst>
            <pc:docMk/>
            <pc:sldMk cId="3811031076" sldId="287"/>
            <ac:cxnSpMk id="16" creationId="{93B92660-817E-498D-B642-74059F2E80A1}"/>
          </ac:cxnSpMkLst>
        </pc:cxnChg>
      </pc:sldChg>
      <pc:sldChg chg="addSp delSp modSp add mod ord modAnim">
        <pc:chgData name="Lonkin Pavel" userId="a804c5789bdb2494" providerId="LiveId" clId="{F5BC957B-3C57-FA4F-B606-4156569A40FF}" dt="2023-10-16T07:23:26.946" v="5223"/>
        <pc:sldMkLst>
          <pc:docMk/>
          <pc:sldMk cId="1907541673" sldId="288"/>
        </pc:sldMkLst>
        <pc:spChg chg="add del mod">
          <ac:chgData name="Lonkin Pavel" userId="a804c5789bdb2494" providerId="LiveId" clId="{F5BC957B-3C57-FA4F-B606-4156569A40FF}" dt="2023-10-15T18:33:13.889" v="4230" actId="478"/>
          <ac:spMkLst>
            <pc:docMk/>
            <pc:sldMk cId="1907541673" sldId="288"/>
            <ac:spMk id="12" creationId="{C9E7F7A8-74FE-B62C-71FA-C913FE0F1D17}"/>
          </ac:spMkLst>
        </pc:spChg>
        <pc:spChg chg="add mod">
          <ac:chgData name="Lonkin Pavel" userId="a804c5789bdb2494" providerId="LiveId" clId="{F5BC957B-3C57-FA4F-B606-4156569A40FF}" dt="2023-10-15T18:33:26.185" v="4239" actId="207"/>
          <ac:spMkLst>
            <pc:docMk/>
            <pc:sldMk cId="1907541673" sldId="288"/>
            <ac:spMk id="14" creationId="{DC98F437-8BA6-3AA5-AAA6-B9B6C6C29E53}"/>
          </ac:spMkLst>
        </pc:spChg>
        <pc:spChg chg="add mod">
          <ac:chgData name="Lonkin Pavel" userId="a804c5789bdb2494" providerId="LiveId" clId="{F5BC957B-3C57-FA4F-B606-4156569A40FF}" dt="2023-10-15T18:33:35.982" v="4241" actId="1076"/>
          <ac:spMkLst>
            <pc:docMk/>
            <pc:sldMk cId="1907541673" sldId="288"/>
            <ac:spMk id="17" creationId="{238B8C06-D46E-56AA-1EF7-6FF289540196}"/>
          </ac:spMkLst>
        </pc:spChg>
        <pc:spChg chg="add mod">
          <ac:chgData name="Lonkin Pavel" userId="a804c5789bdb2494" providerId="LiveId" clId="{F5BC957B-3C57-FA4F-B606-4156569A40FF}" dt="2023-10-15T18:33:59.272" v="4249" actId="20577"/>
          <ac:spMkLst>
            <pc:docMk/>
            <pc:sldMk cId="1907541673" sldId="288"/>
            <ac:spMk id="21" creationId="{EA0B8F52-44BB-E37C-0C2A-F64A30C4F9A1}"/>
          </ac:spMkLst>
        </pc:spChg>
        <pc:cxnChg chg="add mod">
          <ac:chgData name="Lonkin Pavel" userId="a804c5789bdb2494" providerId="LiveId" clId="{F5BC957B-3C57-FA4F-B606-4156569A40FF}" dt="2023-10-15T18:33:49.522" v="4245" actId="14100"/>
          <ac:cxnSpMkLst>
            <pc:docMk/>
            <pc:sldMk cId="1907541673" sldId="288"/>
            <ac:cxnSpMk id="18" creationId="{1046C9A3-E206-13C4-C911-7338ED0149E4}"/>
          </ac:cxnSpMkLst>
        </pc:cxnChg>
      </pc:sldChg>
      <pc:sldChg chg="add del">
        <pc:chgData name="Lonkin Pavel" userId="a804c5789bdb2494" providerId="LiveId" clId="{F5BC957B-3C57-FA4F-B606-4156569A40FF}" dt="2023-10-15T11:19:07.800" v="192" actId="2696"/>
        <pc:sldMkLst>
          <pc:docMk/>
          <pc:sldMk cId="2936912493" sldId="288"/>
        </pc:sldMkLst>
      </pc:sldChg>
      <pc:sldChg chg="add del">
        <pc:chgData name="Lonkin Pavel" userId="a804c5789bdb2494" providerId="LiveId" clId="{F5BC957B-3C57-FA4F-B606-4156569A40FF}" dt="2023-10-15T11:19:07.787" v="185" actId="2696"/>
        <pc:sldMkLst>
          <pc:docMk/>
          <pc:sldMk cId="3002453815" sldId="289"/>
        </pc:sldMkLst>
      </pc:sldChg>
      <pc:sldChg chg="addSp delSp modSp add mod ord addAnim delAnim modAnim">
        <pc:chgData name="Lonkin Pavel" userId="a804c5789bdb2494" providerId="LiveId" clId="{F5BC957B-3C57-FA4F-B606-4156569A40FF}" dt="2023-10-16T07:23:53.295" v="5228"/>
        <pc:sldMkLst>
          <pc:docMk/>
          <pc:sldMk cId="3437931009" sldId="289"/>
        </pc:sldMkLst>
        <pc:spChg chg="mod">
          <ac:chgData name="Lonkin Pavel" userId="a804c5789bdb2494" providerId="LiveId" clId="{F5BC957B-3C57-FA4F-B606-4156569A40FF}" dt="2023-10-15T18:35:59.586" v="4277" actId="20577"/>
          <ac:spMkLst>
            <pc:docMk/>
            <pc:sldMk cId="3437931009" sldId="289"/>
            <ac:spMk id="4" creationId="{B0B1790F-9B12-A60B-B0FB-A61DF5E8098B}"/>
          </ac:spMkLst>
        </pc:spChg>
        <pc:spChg chg="add del mod">
          <ac:chgData name="Lonkin Pavel" userId="a804c5789bdb2494" providerId="LiveId" clId="{F5BC957B-3C57-FA4F-B606-4156569A40FF}" dt="2023-10-15T18:37:58.703" v="4400" actId="478"/>
          <ac:spMkLst>
            <pc:docMk/>
            <pc:sldMk cId="3437931009" sldId="289"/>
            <ac:spMk id="5" creationId="{331A599E-DF32-618E-3552-9808BAC7EB93}"/>
          </ac:spMkLst>
        </pc:spChg>
        <pc:spChg chg="del mod">
          <ac:chgData name="Lonkin Pavel" userId="a804c5789bdb2494" providerId="LiveId" clId="{F5BC957B-3C57-FA4F-B606-4156569A40FF}" dt="2023-10-15T18:54:35.203" v="4767" actId="478"/>
          <ac:spMkLst>
            <pc:docMk/>
            <pc:sldMk cId="3437931009" sldId="289"/>
            <ac:spMk id="25" creationId="{A7F35B54-31C8-B64A-8D8E-5BC70CAC7175}"/>
          </ac:spMkLst>
        </pc:spChg>
        <pc:spChg chg="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27" creationId="{7CA706D2-6792-7FC1-5815-579E7D1527CF}"/>
          </ac:spMkLst>
        </pc:spChg>
        <pc:spChg chg="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28" creationId="{FAAD1914-060F-871E-32A3-7A66F5900B21}"/>
          </ac:spMkLst>
        </pc:spChg>
        <pc:spChg chg="add del 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36:53.448" v="4319" actId="478"/>
          <ac:spMkLst>
            <pc:docMk/>
            <pc:sldMk cId="3437931009" sldId="289"/>
            <ac:spMk id="33" creationId="{DCD9C940-8463-25AB-3A2D-65058F2C4C25}"/>
          </ac:spMkLst>
        </pc:spChg>
        <pc:spChg chg="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35" creationId="{992902CE-9F48-F820-72B7-8B5A91B7298B}"/>
          </ac:spMkLst>
        </pc:spChg>
        <pc:picChg chg="add 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2" creationId="{BDEFB2C0-5B7F-DEED-52D1-F509359E6A99}"/>
          </ac:picMkLst>
        </pc:picChg>
        <pc:picChg chg="add del mod">
          <ac:chgData name="Lonkin Pavel" userId="a804c5789bdb2494" providerId="LiveId" clId="{F5BC957B-3C57-FA4F-B606-4156569A40FF}" dt="2023-10-15T18:37:58.703" v="4400" actId="478"/>
          <ac:picMkLst>
            <pc:docMk/>
            <pc:sldMk cId="3437931009" sldId="289"/>
            <ac:picMk id="3" creationId="{FD97E354-2B2A-D39A-0D43-BB83BFE3267D}"/>
          </ac:picMkLst>
        </pc:picChg>
        <pc:picChg chg="del">
          <ac:chgData name="Lonkin Pavel" userId="a804c5789bdb2494" providerId="LiveId" clId="{F5BC957B-3C57-FA4F-B606-4156569A40FF}" dt="2023-10-15T18:36:25.510" v="4290" actId="478"/>
          <ac:picMkLst>
            <pc:docMk/>
            <pc:sldMk cId="3437931009" sldId="289"/>
            <ac:picMk id="21" creationId="{501A0232-AA18-9B18-7E5B-DA51A5BD2588}"/>
          </ac:picMkLst>
        </pc:picChg>
        <pc:picChg chg="del mod">
          <ac:chgData name="Lonkin Pavel" userId="a804c5789bdb2494" providerId="LiveId" clId="{F5BC957B-3C57-FA4F-B606-4156569A40FF}" dt="2023-10-15T18:54:35.203" v="4767" actId="478"/>
          <ac:picMkLst>
            <pc:docMk/>
            <pc:sldMk cId="3437931009" sldId="289"/>
            <ac:picMk id="22" creationId="{6D175E2B-CAA3-7FDA-0DB4-822187532DF3}"/>
          </ac:picMkLst>
        </pc:picChg>
        <pc:picChg chg="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26" creationId="{230CA493-495F-A48A-0387-9CB2D140B709}"/>
          </ac:picMkLst>
        </pc:picChg>
        <pc:picChg chg="add del 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30" creationId="{00E0CBE6-AC53-6AAE-4DEA-60D9121A2E0A}"/>
          </ac:picMkLst>
        </pc:picChg>
        <pc:picChg chg="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34" creationId="{D22E6B69-D2A9-D470-4ECC-A805171615B3}"/>
          </ac:picMkLst>
        </pc:picChg>
      </pc:sldChg>
      <pc:sldChg chg="add del">
        <pc:chgData name="Lonkin Pavel" userId="a804c5789bdb2494" providerId="LiveId" clId="{F5BC957B-3C57-FA4F-B606-4156569A40FF}" dt="2023-10-15T11:19:07.817" v="199" actId="2696"/>
        <pc:sldMkLst>
          <pc:docMk/>
          <pc:sldMk cId="651224059" sldId="290"/>
        </pc:sldMkLst>
      </pc:sldChg>
      <pc:sldChg chg="addSp delSp modSp add mod ord delAnim modAnim">
        <pc:chgData name="Lonkin Pavel" userId="a804c5789bdb2494" providerId="LiveId" clId="{F5BC957B-3C57-FA4F-B606-4156569A40FF}" dt="2023-10-16T07:25:01.524" v="5234"/>
        <pc:sldMkLst>
          <pc:docMk/>
          <pc:sldMk cId="1993101736" sldId="290"/>
        </pc:sldMkLst>
        <pc:spChg chg="mod">
          <ac:chgData name="Lonkin Pavel" userId="a804c5789bdb2494" providerId="LiveId" clId="{F5BC957B-3C57-FA4F-B606-4156569A40FF}" dt="2023-10-15T18:42:16.748" v="4467" actId="20577"/>
          <ac:spMkLst>
            <pc:docMk/>
            <pc:sldMk cId="1993101736" sldId="290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43:33.432" v="4521" actId="1076"/>
          <ac:spMkLst>
            <pc:docMk/>
            <pc:sldMk cId="1993101736" sldId="290"/>
            <ac:spMk id="23" creationId="{D63E2AD4-8D03-7DB3-49D3-68D882DB93DD}"/>
          </ac:spMkLst>
        </pc:spChg>
        <pc:spChg chg="add mod">
          <ac:chgData name="Lonkin Pavel" userId="a804c5789bdb2494" providerId="LiveId" clId="{F5BC957B-3C57-FA4F-B606-4156569A40FF}" dt="2023-10-15T18:44:17.976" v="4522"/>
          <ac:spMkLst>
            <pc:docMk/>
            <pc:sldMk cId="1993101736" sldId="290"/>
            <ac:spMk id="24" creationId="{AE9D5022-A656-1BC7-B61A-A59C5683C3D8}"/>
          </ac:spMkLst>
        </pc:spChg>
        <pc:spChg chg="del">
          <ac:chgData name="Lonkin Pavel" userId="a804c5789bdb2494" providerId="LiveId" clId="{F5BC957B-3C57-FA4F-B606-4156569A40FF}" dt="2023-10-15T18:42:06.179" v="4442" actId="478"/>
          <ac:spMkLst>
            <pc:docMk/>
            <pc:sldMk cId="1993101736" sldId="290"/>
            <ac:spMk id="33" creationId="{DCD9C940-8463-25AB-3A2D-65058F2C4C25}"/>
          </ac:spMkLst>
        </pc:spChg>
        <pc:cxnChg chg="add del">
          <ac:chgData name="Lonkin Pavel" userId="a804c5789bdb2494" providerId="LiveId" clId="{F5BC957B-3C57-FA4F-B606-4156569A40FF}" dt="2023-10-15T18:42:41.950" v="4469" actId="11529"/>
          <ac:cxnSpMkLst>
            <pc:docMk/>
            <pc:sldMk cId="1993101736" sldId="290"/>
            <ac:cxnSpMk id="19" creationId="{C5AB664A-6E09-944E-2C66-9E7D140F61D7}"/>
          </ac:cxnSpMkLst>
        </pc:cxnChg>
        <pc:cxnChg chg="add mod">
          <ac:chgData name="Lonkin Pavel" userId="a804c5789bdb2494" providerId="LiveId" clId="{F5BC957B-3C57-FA4F-B606-4156569A40FF}" dt="2023-10-15T18:42:56.401" v="4472" actId="692"/>
          <ac:cxnSpMkLst>
            <pc:docMk/>
            <pc:sldMk cId="1993101736" sldId="290"/>
            <ac:cxnSpMk id="22" creationId="{A6B08A89-E91A-9BAB-D827-A4DFA582DAEE}"/>
          </ac:cxnSpMkLst>
        </pc:cxnChg>
      </pc:sldChg>
      <pc:sldChg chg="addSp delSp modSp add mod ord delAnim modAnim">
        <pc:chgData name="Lonkin Pavel" userId="a804c5789bdb2494" providerId="LiveId" clId="{F5BC957B-3C57-FA4F-B606-4156569A40FF}" dt="2023-10-16T07:25:31.693" v="5240"/>
        <pc:sldMkLst>
          <pc:docMk/>
          <pc:sldMk cId="1196563679" sldId="291"/>
        </pc:sldMkLst>
        <pc:spChg chg="mod">
          <ac:chgData name="Lonkin Pavel" userId="a804c5789bdb2494" providerId="LiveId" clId="{F5BC957B-3C57-FA4F-B606-4156569A40FF}" dt="2023-10-15T18:44:33.214" v="4541" actId="20577"/>
          <ac:spMkLst>
            <pc:docMk/>
            <pc:sldMk cId="1196563679" sldId="291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46:39.863" v="4744" actId="20577"/>
          <ac:spMkLst>
            <pc:docMk/>
            <pc:sldMk cId="1196563679" sldId="291"/>
            <ac:spMk id="6" creationId="{4B5F8CEC-6762-67D5-92DD-73BA42FC1677}"/>
          </ac:spMkLst>
        </pc:spChg>
        <pc:spChg chg="del">
          <ac:chgData name="Lonkin Pavel" userId="a804c5789bdb2494" providerId="LiveId" clId="{F5BC957B-3C57-FA4F-B606-4156569A40FF}" dt="2023-10-15T18:54:31.027" v="4766" actId="478"/>
          <ac:spMkLst>
            <pc:docMk/>
            <pc:sldMk cId="1196563679" sldId="291"/>
            <ac:spMk id="25" creationId="{A7F35B54-31C8-B64A-8D8E-5BC70CAC7175}"/>
          </ac:spMkLst>
        </pc:spChg>
        <pc:spChg chg="mod">
          <ac:chgData name="Lonkin Pavel" userId="a804c5789bdb2494" providerId="LiveId" clId="{F5BC957B-3C57-FA4F-B606-4156569A40FF}" dt="2023-10-15T18:44:56.947" v="4584" actId="20577"/>
          <ac:spMkLst>
            <pc:docMk/>
            <pc:sldMk cId="1196563679" sldId="291"/>
            <ac:spMk id="31" creationId="{5262C81E-2921-3FC6-7327-A529184D5862}"/>
          </ac:spMkLst>
        </pc:spChg>
        <pc:picChg chg="add mod">
          <ac:chgData name="Lonkin Pavel" userId="a804c5789bdb2494" providerId="LiveId" clId="{F5BC957B-3C57-FA4F-B606-4156569A40FF}" dt="2023-10-15T18:44:42.708" v="4544" actId="1076"/>
          <ac:picMkLst>
            <pc:docMk/>
            <pc:sldMk cId="1196563679" sldId="291"/>
            <ac:picMk id="3" creationId="{080664D8-92CB-F0C8-BB70-56AA344ADC4D}"/>
          </ac:picMkLst>
        </pc:picChg>
        <pc:picChg chg="add mod">
          <ac:chgData name="Lonkin Pavel" userId="a804c5789bdb2494" providerId="LiveId" clId="{F5BC957B-3C57-FA4F-B606-4156569A40FF}" dt="2023-10-15T18:45:50.417" v="4586" actId="1076"/>
          <ac:picMkLst>
            <pc:docMk/>
            <pc:sldMk cId="1196563679" sldId="291"/>
            <ac:picMk id="5" creationId="{6C1DA55B-0814-2FB2-288F-6044728B3DBF}"/>
          </ac:picMkLst>
        </pc:picChg>
        <pc:picChg chg="del">
          <ac:chgData name="Lonkin Pavel" userId="a804c5789bdb2494" providerId="LiveId" clId="{F5BC957B-3C57-FA4F-B606-4156569A40FF}" dt="2023-10-15T18:54:31.027" v="4766" actId="478"/>
          <ac:picMkLst>
            <pc:docMk/>
            <pc:sldMk cId="1196563679" sldId="291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44:40.470" v="4543" actId="478"/>
          <ac:picMkLst>
            <pc:docMk/>
            <pc:sldMk cId="1196563679" sldId="291"/>
            <ac:picMk id="30" creationId="{00E0CBE6-AC53-6AAE-4DEA-60D9121A2E0A}"/>
          </ac:picMkLst>
        </pc:picChg>
      </pc:sldChg>
      <pc:sldChg chg="add del">
        <pc:chgData name="Lonkin Pavel" userId="a804c5789bdb2494" providerId="LiveId" clId="{F5BC957B-3C57-FA4F-B606-4156569A40FF}" dt="2023-10-15T11:19:07.802" v="193" actId="2696"/>
        <pc:sldMkLst>
          <pc:docMk/>
          <pc:sldMk cId="4231228697" sldId="291"/>
        </pc:sldMkLst>
      </pc:sldChg>
      <pc:sldChg chg="delSp modSp add mod delAnim">
        <pc:chgData name="Lonkin Pavel" userId="a804c5789bdb2494" providerId="LiveId" clId="{F5BC957B-3C57-FA4F-B606-4156569A40FF}" dt="2023-10-15T18:47:51.492" v="4764" actId="20577"/>
        <pc:sldMkLst>
          <pc:docMk/>
          <pc:sldMk cId="815784293" sldId="292"/>
        </pc:sldMkLst>
        <pc:spChg chg="mod">
          <ac:chgData name="Lonkin Pavel" userId="a804c5789bdb2494" providerId="LiveId" clId="{F5BC957B-3C57-FA4F-B606-4156569A40FF}" dt="2023-10-15T18:47:51.492" v="4764" actId="20577"/>
          <ac:spMkLst>
            <pc:docMk/>
            <pc:sldMk cId="815784293" sldId="292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25" creationId="{A7F35B54-31C8-B64A-8D8E-5BC70CAC7175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27" creationId="{7CA706D2-6792-7FC1-5815-579E7D1527CF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28" creationId="{FAAD1914-060F-871E-32A3-7A66F5900B21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47:34.431" v="4746" actId="478"/>
          <ac:spMkLst>
            <pc:docMk/>
            <pc:sldMk cId="815784293" sldId="292"/>
            <ac:spMk id="33" creationId="{DCD9C940-8463-25AB-3A2D-65058F2C4C25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35" creationId="{992902CE-9F48-F820-72B7-8B5A91B7298B}"/>
          </ac:spMkLst>
        </pc:sp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21" creationId="{501A0232-AA18-9B18-7E5B-DA51A5BD2588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26" creationId="{230CA493-495F-A48A-0387-9CB2D140B709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30" creationId="{00E0CBE6-AC53-6AAE-4DEA-60D9121A2E0A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34" creationId="{D22E6B69-D2A9-D470-4ECC-A805171615B3}"/>
          </ac:picMkLst>
        </pc:picChg>
      </pc:sldChg>
      <pc:sldChg chg="add del">
        <pc:chgData name="Lonkin Pavel" userId="a804c5789bdb2494" providerId="LiveId" clId="{F5BC957B-3C57-FA4F-B606-4156569A40FF}" dt="2023-10-15T11:19:07.806" v="195" actId="2696"/>
        <pc:sldMkLst>
          <pc:docMk/>
          <pc:sldMk cId="3534307072" sldId="292"/>
        </pc:sldMkLst>
      </pc:sldChg>
      <pc:sldChg chg="addSp delSp modSp add mod ord delAnim">
        <pc:chgData name="Lonkin Pavel" userId="a804c5789bdb2494" providerId="LiveId" clId="{F5BC957B-3C57-FA4F-B606-4156569A40FF}" dt="2023-10-15T19:06:18.198" v="5033"/>
        <pc:sldMkLst>
          <pc:docMk/>
          <pc:sldMk cId="375605046" sldId="293"/>
        </pc:sldMkLst>
        <pc:spChg chg="add del mod">
          <ac:chgData name="Lonkin Pavel" userId="a804c5789bdb2494" providerId="LiveId" clId="{F5BC957B-3C57-FA4F-B606-4156569A40FF}" dt="2023-10-15T19:06:18.198" v="5033"/>
          <ac:spMkLst>
            <pc:docMk/>
            <pc:sldMk cId="375605046" sldId="293"/>
            <ac:spMk id="2" creationId="{5C25C85B-3AF0-6939-9FB3-CC71E28F8400}"/>
          </ac:spMkLst>
        </pc:spChg>
        <pc:spChg chg="mod">
          <ac:chgData name="Lonkin Pavel" userId="a804c5789bdb2494" providerId="LiveId" clId="{F5BC957B-3C57-FA4F-B606-4156569A40FF}" dt="2023-10-15T18:57:05.897" v="4792" actId="20577"/>
          <ac:spMkLst>
            <pc:docMk/>
            <pc:sldMk cId="375605046" sldId="293"/>
            <ac:spMk id="4" creationId="{B0B1790F-9B12-A60B-B0FB-A61DF5E8098B}"/>
          </ac:spMkLst>
        </pc:spChg>
        <pc:spChg chg="mod">
          <ac:chgData name="Lonkin Pavel" userId="a804c5789bdb2494" providerId="LiveId" clId="{F5BC957B-3C57-FA4F-B606-4156569A40FF}" dt="2023-10-15T19:06:14.151" v="5030" actId="1076"/>
          <ac:spMkLst>
            <pc:docMk/>
            <pc:sldMk cId="375605046" sldId="293"/>
            <ac:spMk id="25" creationId="{A7F35B54-31C8-B64A-8D8E-5BC70CAC7175}"/>
          </ac:spMkLst>
        </pc:spChg>
        <pc:spChg chg="mod">
          <ac:chgData name="Lonkin Pavel" userId="a804c5789bdb2494" providerId="LiveId" clId="{F5BC957B-3C57-FA4F-B606-4156569A40FF}" dt="2023-10-15T19:06:14.151" v="5030" actId="1076"/>
          <ac:spMkLst>
            <pc:docMk/>
            <pc:sldMk cId="375605046" sldId="293"/>
            <ac:spMk id="27" creationId="{7CA706D2-6792-7FC1-5815-579E7D1527CF}"/>
          </ac:spMkLst>
        </pc:spChg>
        <pc:spChg chg="del">
          <ac:chgData name="Lonkin Pavel" userId="a804c5789bdb2494" providerId="LiveId" clId="{F5BC957B-3C57-FA4F-B606-4156569A40FF}" dt="2023-10-15T19:06:09.617" v="5029" actId="478"/>
          <ac:spMkLst>
            <pc:docMk/>
            <pc:sldMk cId="375605046" sldId="293"/>
            <ac:spMk id="28" creationId="{FAAD1914-060F-871E-32A3-7A66F5900B21}"/>
          </ac:spMkLst>
        </pc:spChg>
        <pc:spChg chg="del">
          <ac:chgData name="Lonkin Pavel" userId="a804c5789bdb2494" providerId="LiveId" clId="{F5BC957B-3C57-FA4F-B606-4156569A40FF}" dt="2023-10-15T19:06:09.617" v="5029" actId="478"/>
          <ac:spMkLst>
            <pc:docMk/>
            <pc:sldMk cId="375605046" sldId="293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57:08.506" v="4793" actId="478"/>
          <ac:spMkLst>
            <pc:docMk/>
            <pc:sldMk cId="375605046" sldId="293"/>
            <ac:spMk id="33" creationId="{DCD9C940-8463-25AB-3A2D-65058F2C4C25}"/>
          </ac:spMkLst>
        </pc:spChg>
        <pc:spChg chg="mod">
          <ac:chgData name="Lonkin Pavel" userId="a804c5789bdb2494" providerId="LiveId" clId="{F5BC957B-3C57-FA4F-B606-4156569A40FF}" dt="2023-10-15T19:06:14.151" v="5030" actId="1076"/>
          <ac:spMkLst>
            <pc:docMk/>
            <pc:sldMk cId="375605046" sldId="293"/>
            <ac:spMk id="35" creationId="{992902CE-9F48-F820-72B7-8B5A91B7298B}"/>
          </ac:spMkLst>
        </pc:sp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21" creationId="{501A0232-AA18-9B18-7E5B-DA51A5BD2588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26" creationId="{230CA493-495F-A48A-0387-9CB2D140B709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30" creationId="{00E0CBE6-AC53-6AAE-4DEA-60D9121A2E0A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34" creationId="{D22E6B69-D2A9-D470-4ECC-A805171615B3}"/>
          </ac:picMkLst>
        </pc:picChg>
      </pc:sldChg>
      <pc:sldChg chg="add del">
        <pc:chgData name="Lonkin Pavel" userId="a804c5789bdb2494" providerId="LiveId" clId="{F5BC957B-3C57-FA4F-B606-4156569A40FF}" dt="2023-10-15T11:19:07.825" v="204" actId="2696"/>
        <pc:sldMkLst>
          <pc:docMk/>
          <pc:sldMk cId="2132072435" sldId="293"/>
        </pc:sldMkLst>
      </pc:sldChg>
      <pc:sldChg chg="add del">
        <pc:chgData name="Lonkin Pavel" userId="a804c5789bdb2494" providerId="LiveId" clId="{F5BC957B-3C57-FA4F-B606-4156569A40FF}" dt="2023-10-15T11:19:07.795" v="189" actId="2696"/>
        <pc:sldMkLst>
          <pc:docMk/>
          <pc:sldMk cId="928679735" sldId="294"/>
        </pc:sldMkLst>
      </pc:sldChg>
      <pc:sldChg chg="add del">
        <pc:chgData name="Lonkin Pavel" userId="a804c5789bdb2494" providerId="LiveId" clId="{F5BC957B-3C57-FA4F-B606-4156569A40FF}" dt="2023-10-15T11:19:07.820" v="201" actId="2696"/>
        <pc:sldMkLst>
          <pc:docMk/>
          <pc:sldMk cId="1199811643" sldId="295"/>
        </pc:sldMkLst>
      </pc:sldChg>
      <pc:sldChg chg="add del">
        <pc:chgData name="Lonkin Pavel" userId="a804c5789bdb2494" providerId="LiveId" clId="{F5BC957B-3C57-FA4F-B606-4156569A40FF}" dt="2023-10-15T11:19:07.789" v="186" actId="2696"/>
        <pc:sldMkLst>
          <pc:docMk/>
          <pc:sldMk cId="3831643904" sldId="296"/>
        </pc:sldMkLst>
      </pc:sldChg>
    </pc:docChg>
  </pc:docChgLst>
  <pc:docChgLst>
    <pc:chgData name="Lonkin Pavel" userId="a804c5789bdb2494" providerId="LiveId" clId="{EBC6B431-54CB-A74A-B8E7-CB3AA857D06D}"/>
    <pc:docChg chg="undo custSel addSld delSld modSld sldOrd">
      <pc:chgData name="Lonkin Pavel" userId="a804c5789bdb2494" providerId="LiveId" clId="{EBC6B431-54CB-A74A-B8E7-CB3AA857D06D}" dt="2023-09-27T15:56:30.989" v="5546" actId="478"/>
      <pc:docMkLst>
        <pc:docMk/>
      </pc:docMkLst>
      <pc:sldChg chg="del">
        <pc:chgData name="Lonkin Pavel" userId="a804c5789bdb2494" providerId="LiveId" clId="{EBC6B431-54CB-A74A-B8E7-CB3AA857D06D}" dt="2023-09-26T20:10:31.603" v="1" actId="2696"/>
        <pc:sldMkLst>
          <pc:docMk/>
          <pc:sldMk cId="2748757509" sldId="256"/>
        </pc:sldMkLst>
      </pc:sldChg>
      <pc:sldChg chg="delSp add mod delAnim">
        <pc:chgData name="Lonkin Pavel" userId="a804c5789bdb2494" providerId="LiveId" clId="{EBC6B431-54CB-A74A-B8E7-CB3AA857D06D}" dt="2023-09-27T15:56:30.989" v="5546" actId="478"/>
        <pc:sldMkLst>
          <pc:docMk/>
          <pc:sldMk cId="735015838" sldId="261"/>
        </pc:sldMkLst>
        <pc:spChg chg="del">
          <ac:chgData name="Lonkin Pavel" userId="a804c5789bdb2494" providerId="LiveId" clId="{EBC6B431-54CB-A74A-B8E7-CB3AA857D06D}" dt="2023-09-27T15:56:30.989" v="5546" actId="478"/>
          <ac:spMkLst>
            <pc:docMk/>
            <pc:sldMk cId="735015838" sldId="261"/>
            <ac:spMk id="13" creationId="{849DB251-B73A-CBAF-17FA-3B62AFF09154}"/>
          </ac:spMkLst>
        </pc:spChg>
        <pc:spChg chg="del">
          <ac:chgData name="Lonkin Pavel" userId="a804c5789bdb2494" providerId="LiveId" clId="{EBC6B431-54CB-A74A-B8E7-CB3AA857D06D}" dt="2023-09-27T15:56:30.989" v="5546" actId="478"/>
          <ac:spMkLst>
            <pc:docMk/>
            <pc:sldMk cId="735015838" sldId="261"/>
            <ac:spMk id="15" creationId="{42B0EC51-DE48-AC5A-B664-AB1F58674180}"/>
          </ac:spMkLst>
        </pc:spChg>
        <pc:picChg chg="del">
          <ac:chgData name="Lonkin Pavel" userId="a804c5789bdb2494" providerId="LiveId" clId="{EBC6B431-54CB-A74A-B8E7-CB3AA857D06D}" dt="2023-09-27T15:56:30.989" v="5546" actId="478"/>
          <ac:picMkLst>
            <pc:docMk/>
            <pc:sldMk cId="735015838" sldId="261"/>
            <ac:picMk id="8" creationId="{FE38A33E-F7D1-553D-E549-6D89F631F9B2}"/>
          </ac:picMkLst>
        </pc:picChg>
        <pc:picChg chg="del">
          <ac:chgData name="Lonkin Pavel" userId="a804c5789bdb2494" providerId="LiveId" clId="{EBC6B431-54CB-A74A-B8E7-CB3AA857D06D}" dt="2023-09-27T15:56:30.989" v="5546" actId="478"/>
          <ac:picMkLst>
            <pc:docMk/>
            <pc:sldMk cId="735015838" sldId="261"/>
            <ac:picMk id="17" creationId="{F24D9DFA-DF79-B110-825A-6DF4E1339320}"/>
          </ac:picMkLst>
        </pc:picChg>
      </pc:sldChg>
      <pc:sldChg chg="delSp modSp add mod">
        <pc:chgData name="Lonkin Pavel" userId="a804c5789bdb2494" providerId="LiveId" clId="{EBC6B431-54CB-A74A-B8E7-CB3AA857D06D}" dt="2023-09-26T20:12:36.558" v="91" actId="478"/>
        <pc:sldMkLst>
          <pc:docMk/>
          <pc:sldMk cId="0" sldId="266"/>
        </pc:sldMkLst>
        <pc:spChg chg="mod">
          <ac:chgData name="Lonkin Pavel" userId="a804c5789bdb2494" providerId="LiveId" clId="{EBC6B431-54CB-A74A-B8E7-CB3AA857D06D}" dt="2023-09-26T20:12:26.466" v="90" actId="20577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EBC6B431-54CB-A74A-B8E7-CB3AA857D06D}" dt="2023-09-26T20:12:12.947" v="87" actId="1037"/>
          <ac:spMkLst>
            <pc:docMk/>
            <pc:sldMk cId="0" sldId="266"/>
            <ac:spMk id="3" creationId="{3C57596F-B622-7D25-917F-8E2F481D4DE8}"/>
          </ac:spMkLst>
        </pc:spChg>
        <pc:spChg chg="del">
          <ac:chgData name="Lonkin Pavel" userId="a804c5789bdb2494" providerId="LiveId" clId="{EBC6B431-54CB-A74A-B8E7-CB3AA857D06D}" dt="2023-09-26T20:12:36.558" v="91" actId="478"/>
          <ac:spMkLst>
            <pc:docMk/>
            <pc:sldMk cId="0" sldId="266"/>
            <ac:spMk id="56" creationId="{00000000-0000-0000-0000-000000000000}"/>
          </ac:spMkLst>
        </pc:spChg>
      </pc:sldChg>
      <pc:sldChg chg="new del">
        <pc:chgData name="Lonkin Pavel" userId="a804c5789bdb2494" providerId="LiveId" clId="{EBC6B431-54CB-A74A-B8E7-CB3AA857D06D}" dt="2023-09-26T20:15:29.013" v="94" actId="2696"/>
        <pc:sldMkLst>
          <pc:docMk/>
          <pc:sldMk cId="2641644494" sldId="267"/>
        </pc:sldMkLst>
      </pc:sldChg>
      <pc:sldChg chg="delSp modSp add del mod">
        <pc:chgData name="Lonkin Pavel" userId="a804c5789bdb2494" providerId="LiveId" clId="{EBC6B431-54CB-A74A-B8E7-CB3AA857D06D}" dt="2023-09-26T21:10:39.578" v="1754" actId="2696"/>
        <pc:sldMkLst>
          <pc:docMk/>
          <pc:sldMk cId="4045616426" sldId="268"/>
        </pc:sldMkLst>
        <pc:spChg chg="mod">
          <ac:chgData name="Lonkin Pavel" userId="a804c5789bdb2494" providerId="LiveId" clId="{EBC6B431-54CB-A74A-B8E7-CB3AA857D06D}" dt="2023-09-26T20:15:41.572" v="109" actId="20577"/>
          <ac:spMkLst>
            <pc:docMk/>
            <pc:sldMk cId="4045616426" sldId="268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0:15:48.610" v="111" actId="478"/>
          <ac:spMkLst>
            <pc:docMk/>
            <pc:sldMk cId="4045616426" sldId="268"/>
            <ac:spMk id="7" creationId="{409CD731-708B-02BE-DE22-5118A8F1E2ED}"/>
          </ac:spMkLst>
        </pc:spChg>
        <pc:spChg chg="del">
          <ac:chgData name="Lonkin Pavel" userId="a804c5789bdb2494" providerId="LiveId" clId="{EBC6B431-54CB-A74A-B8E7-CB3AA857D06D}" dt="2023-09-26T20:15:51.562" v="112" actId="478"/>
          <ac:spMkLst>
            <pc:docMk/>
            <pc:sldMk cId="4045616426" sldId="268"/>
            <ac:spMk id="10" creationId="{F9900D2D-B2E8-2EB4-43D7-7919E4335ABB}"/>
          </ac:spMkLst>
        </pc:spChg>
        <pc:picChg chg="del">
          <ac:chgData name="Lonkin Pavel" userId="a804c5789bdb2494" providerId="LiveId" clId="{EBC6B431-54CB-A74A-B8E7-CB3AA857D06D}" dt="2023-09-26T20:15:47.254" v="110" actId="478"/>
          <ac:picMkLst>
            <pc:docMk/>
            <pc:sldMk cId="4045616426" sldId="268"/>
            <ac:picMk id="6" creationId="{3BF0214F-1276-D7BD-27BA-35F00A1109B2}"/>
          </ac:picMkLst>
        </pc:picChg>
        <pc:picChg chg="del">
          <ac:chgData name="Lonkin Pavel" userId="a804c5789bdb2494" providerId="LiveId" clId="{EBC6B431-54CB-A74A-B8E7-CB3AA857D06D}" dt="2023-09-26T20:15:52.854" v="113" actId="478"/>
          <ac:picMkLst>
            <pc:docMk/>
            <pc:sldMk cId="4045616426" sldId="268"/>
            <ac:picMk id="9" creationId="{05C87419-5D20-A5FA-05AE-E526E20AA92E}"/>
          </ac:picMkLst>
        </pc:picChg>
      </pc:sldChg>
      <pc:sldChg chg="addSp delSp modSp add mod modTransition delAnim modAnim">
        <pc:chgData name="Lonkin Pavel" userId="a804c5789bdb2494" providerId="LiveId" clId="{EBC6B431-54CB-A74A-B8E7-CB3AA857D06D}" dt="2023-09-27T11:59:15.673" v="4763"/>
        <pc:sldMkLst>
          <pc:docMk/>
          <pc:sldMk cId="135343869" sldId="269"/>
        </pc:sldMkLst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2" creationId="{D07E812C-E0C6-BF00-DAC0-6EDEF3C43C1F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3" creationId="{C2B181BD-6B11-C639-49C7-107E6AED3BE5}"/>
          </ac:spMkLst>
        </pc:spChg>
        <pc:spChg chg="mod">
          <ac:chgData name="Lonkin Pavel" userId="a804c5789bdb2494" providerId="LiveId" clId="{EBC6B431-54CB-A74A-B8E7-CB3AA857D06D}" dt="2023-09-26T20:44:19.614" v="854" actId="1076"/>
          <ac:spMkLst>
            <pc:docMk/>
            <pc:sldMk cId="135343869" sldId="269"/>
            <ac:spMk id="4" creationId="{B0B1790F-9B12-A60B-B0FB-A61DF5E8098B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5" creationId="{1F74CF70-25CB-24F0-B8F4-0F24F9F7572F}"/>
          </ac:spMkLst>
        </pc:spChg>
        <pc:spChg chg="add del mod">
          <ac:chgData name="Lonkin Pavel" userId="a804c5789bdb2494" providerId="LiveId" clId="{EBC6B431-54CB-A74A-B8E7-CB3AA857D06D}" dt="2023-09-26T20:20:05.645" v="174" actId="478"/>
          <ac:spMkLst>
            <pc:docMk/>
            <pc:sldMk cId="135343869" sldId="269"/>
            <ac:spMk id="7" creationId="{8AAA925C-FA93-5FB1-79B0-F96D8E73846E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7" creationId="{A804E9CB-3837-A711-31AF-E788BEA882D7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8" creationId="{BD3AC212-5ACA-AF61-2F63-1391C0708821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9" creationId="{A284DC3E-BE2B-9456-D2C9-B4E12A7EDFAD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1" creationId="{E6D0D84E-86BB-DD4F-9298-F5FD4A6E0F90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11" creationId="{F8CD4F9A-C821-F505-7ECF-F931219162BE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2" creationId="{FFF2C889-9231-BE46-7224-E22D5BD3A504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3" creationId="{849DB251-B73A-CBAF-17FA-3B62AFF09154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14" creationId="{BECA5DF6-80A4-8B68-D907-AC13981A8EB5}"/>
          </ac:spMkLst>
        </pc:spChg>
        <pc:spChg chg="del">
          <ac:chgData name="Lonkin Pavel" userId="a804c5789bdb2494" providerId="LiveId" clId="{EBC6B431-54CB-A74A-B8E7-CB3AA857D06D}" dt="2023-09-26T20:16:53.907" v="141" actId="478"/>
          <ac:spMkLst>
            <pc:docMk/>
            <pc:sldMk cId="135343869" sldId="269"/>
            <ac:spMk id="15" creationId="{42B0EC51-DE48-AC5A-B664-AB1F58674180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19" creationId="{8AD9DD4D-EE21-4854-7213-9F601F4FBA77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0" creationId="{8A97EA6D-046B-2A55-3F20-3E17D9730B3A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1" creationId="{86A487A8-1E30-94AB-1815-747FE4F24DBB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2" creationId="{FCC3FD79-3F9B-436E-D9F1-ED307E9765FA}"/>
          </ac:spMkLst>
        </pc:spChg>
        <pc:spChg chg="add del mod">
          <ac:chgData name="Lonkin Pavel" userId="a804c5789bdb2494" providerId="LiveId" clId="{EBC6B431-54CB-A74A-B8E7-CB3AA857D06D}" dt="2023-09-26T20:24:02.153" v="263"/>
          <ac:spMkLst>
            <pc:docMk/>
            <pc:sldMk cId="135343869" sldId="269"/>
            <ac:spMk id="27" creationId="{ECD2C93B-5E30-3155-1200-07EDA245FDF9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1" creationId="{D4095486-1465-DABA-446E-BFE2A9B896C4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2" creationId="{E020B9D6-47C2-835F-47D0-D9E84AE76D4B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3" creationId="{9FB8A557-1285-7A39-C955-AB73C2B3FAB4}"/>
          </ac:spMkLst>
        </pc:spChg>
        <pc:spChg chg="add del mod">
          <ac:chgData name="Lonkin Pavel" userId="a804c5789bdb2494" providerId="LiveId" clId="{EBC6B431-54CB-A74A-B8E7-CB3AA857D06D}" dt="2023-09-26T20:26:35.709" v="346" actId="478"/>
          <ac:spMkLst>
            <pc:docMk/>
            <pc:sldMk cId="135343869" sldId="269"/>
            <ac:spMk id="34" creationId="{68AF95E2-C4C3-38C7-08E0-4F50BE4AF286}"/>
          </ac:spMkLst>
        </pc:sp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3" creationId="{AD182DE8-E391-7B53-AE6F-163ACBBBF34C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5" creationId="{457C3770-DC75-88E7-3785-5B9A353E9D57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8" creationId="{FE38A33E-F7D1-553D-E549-6D89F631F9B2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17" creationId="{F24D9DFA-DF79-B110-825A-6DF4E1339320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4" creationId="{4BA8E2DC-7AA6-55EB-6DF0-2AF430346757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5" creationId="{BB339F80-A317-3A2B-CC09-0007CB6A2A1F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6" creationId="{13381871-D7FF-F2C2-AB4A-3D385A02B527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8" creationId="{C498BD68-D867-313A-052A-4F58020D6D0D}"/>
          </ac:picMkLst>
        </pc:picChg>
        <pc:cxnChg chg="add mod">
          <ac:chgData name="Lonkin Pavel" userId="a804c5789bdb2494" providerId="LiveId" clId="{EBC6B431-54CB-A74A-B8E7-CB3AA857D06D}" dt="2023-09-26T20:44:42.074" v="860" actId="1035"/>
          <ac:cxnSpMkLst>
            <pc:docMk/>
            <pc:sldMk cId="135343869" sldId="269"/>
            <ac:cxnSpMk id="6" creationId="{F1592A15-A4C1-5BC3-BED9-42381DD809A3}"/>
          </ac:cxnSpMkLst>
        </pc:cxnChg>
        <pc:cxnChg chg="add del mod">
          <ac:chgData name="Lonkin Pavel" userId="a804c5789bdb2494" providerId="LiveId" clId="{EBC6B431-54CB-A74A-B8E7-CB3AA857D06D}" dt="2023-09-26T20:30:06.920" v="389" actId="478"/>
          <ac:cxnSpMkLst>
            <pc:docMk/>
            <pc:sldMk cId="135343869" sldId="269"/>
            <ac:cxnSpMk id="18" creationId="{25591E98-BFC9-8BCD-DAC7-70D70D7442BE}"/>
          </ac:cxnSpMkLst>
        </pc:cxnChg>
        <pc:cxnChg chg="add del mod">
          <ac:chgData name="Lonkin Pavel" userId="a804c5789bdb2494" providerId="LiveId" clId="{EBC6B431-54CB-A74A-B8E7-CB3AA857D06D}" dt="2023-09-26T20:24:27.576" v="270" actId="478"/>
          <ac:cxnSpMkLst>
            <pc:docMk/>
            <pc:sldMk cId="135343869" sldId="269"/>
            <ac:cxnSpMk id="29" creationId="{9A096CB9-525D-D348-3FF6-CB8F5649E42E}"/>
          </ac:cxnSpMkLst>
        </pc:cxnChg>
      </pc:sldChg>
      <pc:sldChg chg="addSp delSp modSp add del mod modTransition">
        <pc:chgData name="Lonkin Pavel" userId="a804c5789bdb2494" providerId="LiveId" clId="{EBC6B431-54CB-A74A-B8E7-CB3AA857D06D}" dt="2023-09-27T11:51:48.830" v="4618" actId="2696"/>
        <pc:sldMkLst>
          <pc:docMk/>
          <pc:sldMk cId="1358172146" sldId="270"/>
        </pc:sldMkLst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2" creationId="{745D95DC-8DF5-4108-D161-779F55DB6D71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3" creationId="{FC534236-98F8-7CAF-3165-44A890D7236E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7" creationId="{208D6F9E-3A1B-86F6-3C4C-0D4620627596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8" creationId="{7D0D60F0-1CD2-DD1C-F4F2-5EA27C04B53E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1" creationId="{5B0D5173-CA7D-0E1B-24AC-59F8244D8BF7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4" creationId="{BECA5DF6-80A4-8B68-D907-AC13981A8EB5}"/>
          </ac:spMkLst>
        </pc:spChg>
        <pc:spChg chg="del">
          <ac:chgData name="Lonkin Pavel" userId="a804c5789bdb2494" providerId="LiveId" clId="{EBC6B431-54CB-A74A-B8E7-CB3AA857D06D}" dt="2023-09-26T20:30:16.073" v="392" actId="478"/>
          <ac:spMkLst>
            <pc:docMk/>
            <pc:sldMk cId="1358172146" sldId="270"/>
            <ac:spMk id="19" creationId="{8AD9DD4D-EE21-4854-7213-9F601F4FBA77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0" creationId="{8A97EA6D-046B-2A55-3F20-3E17D9730B3A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1" creationId="{86A487A8-1E30-94AB-1815-747FE4F24DBB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2" creationId="{FCC3FD79-3F9B-436E-D9F1-ED307E9765FA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1" creationId="{D4095486-1465-DABA-446E-BFE2A9B896C4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2" creationId="{E020B9D6-47C2-835F-47D0-D9E84AE76D4B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3" creationId="{9FB8A557-1285-7A39-C955-AB73C2B3FAB4}"/>
          </ac:spMkLst>
        </pc:sp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4" creationId="{4BA8E2DC-7AA6-55EB-6DF0-2AF430346757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5" creationId="{BB339F80-A317-3A2B-CC09-0007CB6A2A1F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6" creationId="{13381871-D7FF-F2C2-AB4A-3D385A02B527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8" creationId="{C498BD68-D867-313A-052A-4F58020D6D0D}"/>
          </ac:picMkLst>
        </pc:picChg>
        <pc:cxnChg chg="mod">
          <ac:chgData name="Lonkin Pavel" userId="a804c5789bdb2494" providerId="LiveId" clId="{EBC6B431-54CB-A74A-B8E7-CB3AA857D06D}" dt="2023-09-26T20:41:38.239" v="697" actId="1036"/>
          <ac:cxnSpMkLst>
            <pc:docMk/>
            <pc:sldMk cId="1358172146" sldId="270"/>
            <ac:cxnSpMk id="6" creationId="{F1592A15-A4C1-5BC3-BED9-42381DD809A3}"/>
          </ac:cxnSpMkLst>
        </pc:cxnChg>
        <pc:cxnChg chg="del mod">
          <ac:chgData name="Lonkin Pavel" userId="a804c5789bdb2494" providerId="LiveId" clId="{EBC6B431-54CB-A74A-B8E7-CB3AA857D06D}" dt="2023-09-26T20:30:10.988" v="390" actId="478"/>
          <ac:cxnSpMkLst>
            <pc:docMk/>
            <pc:sldMk cId="1358172146" sldId="270"/>
            <ac:cxnSpMk id="18" creationId="{25591E98-BFC9-8BCD-DAC7-70D70D7442BE}"/>
          </ac:cxnSpMkLst>
        </pc:cxnChg>
      </pc:sldChg>
      <pc:sldChg chg="add del">
        <pc:chgData name="Lonkin Pavel" userId="a804c5789bdb2494" providerId="LiveId" clId="{EBC6B431-54CB-A74A-B8E7-CB3AA857D06D}" dt="2023-09-26T20:29:29.596" v="374" actId="2696"/>
        <pc:sldMkLst>
          <pc:docMk/>
          <pc:sldMk cId="2066679634" sldId="270"/>
        </pc:sldMkLst>
      </pc:sldChg>
      <pc:sldChg chg="addSp delSp modSp add mod modTransition modAnim">
        <pc:chgData name="Lonkin Pavel" userId="a804c5789bdb2494" providerId="LiveId" clId="{EBC6B431-54CB-A74A-B8E7-CB3AA857D06D}" dt="2023-09-27T12:00:05.241" v="4778"/>
        <pc:sldMkLst>
          <pc:docMk/>
          <pc:sldMk cId="461248821" sldId="271"/>
        </pc:sldMkLst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1:07:52.637" v="1530" actId="20577"/>
          <ac:spMkLst>
            <pc:docMk/>
            <pc:sldMk cId="461248821" sldId="271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6T20:34:33.863" v="460" actId="478"/>
          <ac:spMkLst>
            <pc:docMk/>
            <pc:sldMk cId="461248821" sldId="271"/>
            <ac:spMk id="7" creationId="{208D6F9E-3A1B-86F6-3C4C-0D4620627596}"/>
          </ac:spMkLst>
        </pc:spChg>
        <pc:spChg chg="del">
          <ac:chgData name="Lonkin Pavel" userId="a804c5789bdb2494" providerId="LiveId" clId="{EBC6B431-54CB-A74A-B8E7-CB3AA857D06D}" dt="2023-09-26T20:34:34.977" v="461" actId="478"/>
          <ac:spMkLst>
            <pc:docMk/>
            <pc:sldMk cId="461248821" sldId="271"/>
            <ac:spMk id="8" creationId="{7D0D60F0-1CD2-DD1C-F4F2-5EA27C04B53E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0:34:36.280" v="462" actId="478"/>
          <ac:spMkLst>
            <pc:docMk/>
            <pc:sldMk cId="461248821" sldId="271"/>
            <ac:spMk id="11" creationId="{5B0D5173-CA7D-0E1B-24AC-59F8244D8BF7}"/>
          </ac:spMkLst>
        </pc:spChg>
        <pc:spChg chg="del">
          <ac:chgData name="Lonkin Pavel" userId="a804c5789bdb2494" providerId="LiveId" clId="{EBC6B431-54CB-A74A-B8E7-CB3AA857D06D}" dt="2023-09-26T20:34:32.531" v="459" actId="478"/>
          <ac:spMkLst>
            <pc:docMk/>
            <pc:sldMk cId="461248821" sldId="271"/>
            <ac:spMk id="14" creationId="{BECA5DF6-80A4-8B68-D907-AC13981A8EB5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8" creationId="{C010F134-E19E-8B89-1214-A25DCD862DA7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9" creationId="{C7560576-746E-76A9-1627-25DC6AE07025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20" creationId="{F0710D20-58F1-E428-6E89-9D71A02182A6}"/>
          </ac:spMkLst>
        </pc:spChg>
        <pc:spChg chg="add mod">
          <ac:chgData name="Lonkin Pavel" userId="a804c5789bdb2494" providerId="LiveId" clId="{EBC6B431-54CB-A74A-B8E7-CB3AA857D06D}" dt="2023-09-26T20:46:47.102" v="912" actId="1036"/>
          <ac:spMkLst>
            <pc:docMk/>
            <pc:sldMk cId="461248821" sldId="271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45:20.771" v="864"/>
          <ac:spMkLst>
            <pc:docMk/>
            <pc:sldMk cId="461248821" sldId="271"/>
            <ac:spMk id="22" creationId="{EC9055D1-EB03-0A22-6A6D-C5DE311122AD}"/>
          </ac:spMkLst>
        </pc:spChg>
        <pc:cxnChg chg="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6" creationId="{F1592A15-A4C1-5BC3-BED9-42381DD809A3}"/>
          </ac:cxnSpMkLst>
        </pc:cxnChg>
        <pc:cxnChg chg="add 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12" creationId="{F404FDB2-1316-FC7E-5438-B1259DD361C2}"/>
          </ac:cxnSpMkLst>
        </pc:cxnChg>
        <pc:cxnChg chg="add 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15" creationId="{68E34BE1-CD1A-D209-5654-947E106334C4}"/>
          </ac:cxnSpMkLst>
        </pc:cxnChg>
      </pc:sldChg>
      <pc:sldChg chg="add del">
        <pc:chgData name="Lonkin Pavel" userId="a804c5789bdb2494" providerId="LiveId" clId="{EBC6B431-54CB-A74A-B8E7-CB3AA857D06D}" dt="2023-09-26T20:42:24.629" v="746" actId="2696"/>
        <pc:sldMkLst>
          <pc:docMk/>
          <pc:sldMk cId="64211919" sldId="272"/>
        </pc:sldMkLst>
      </pc:sldChg>
      <pc:sldChg chg="addSp modSp add mod modTransition modAnim">
        <pc:chgData name="Lonkin Pavel" userId="a804c5789bdb2494" providerId="LiveId" clId="{EBC6B431-54CB-A74A-B8E7-CB3AA857D06D}" dt="2023-09-27T11:54:09.604" v="4670"/>
        <pc:sldMkLst>
          <pc:docMk/>
          <pc:sldMk cId="1625032833" sldId="272"/>
        </pc:sldMkLst>
        <pc:spChg chg="mod">
          <ac:chgData name="Lonkin Pavel" userId="a804c5789bdb2494" providerId="LiveId" clId="{EBC6B431-54CB-A74A-B8E7-CB3AA857D06D}" dt="2023-09-26T21:10:13.572" v="1740" actId="20577"/>
          <ac:spMkLst>
            <pc:docMk/>
            <pc:sldMk cId="1625032833" sldId="272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0:45:15.904" v="863" actId="1076"/>
          <ac:spMkLst>
            <pc:docMk/>
            <pc:sldMk cId="1625032833" sldId="272"/>
            <ac:spMk id="7" creationId="{C7C5254F-A8DC-8424-353D-8944CCD72437}"/>
          </ac:spMkLst>
        </pc:spChg>
        <pc:spChg chg="add mod">
          <ac:chgData name="Lonkin Pavel" userId="a804c5789bdb2494" providerId="LiveId" clId="{EBC6B431-54CB-A74A-B8E7-CB3AA857D06D}" dt="2023-09-26T20:45:52.911" v="869" actId="207"/>
          <ac:spMkLst>
            <pc:docMk/>
            <pc:sldMk cId="1625032833" sldId="272"/>
            <ac:spMk id="8" creationId="{751025C3-E6DD-A48A-33B2-B142024404E4}"/>
          </ac:spMkLst>
        </pc:spChg>
        <pc:spChg chg="add mod">
          <ac:chgData name="Lonkin Pavel" userId="a804c5789bdb2494" providerId="LiveId" clId="{EBC6B431-54CB-A74A-B8E7-CB3AA857D06D}" dt="2023-09-26T20:46:08.754" v="873" actId="207"/>
          <ac:spMkLst>
            <pc:docMk/>
            <pc:sldMk cId="1625032833" sldId="272"/>
            <ac:spMk id="11" creationId="{4EAF3441-B58C-2CD3-B612-123797A7D1A1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4" creationId="{A5C8A142-E7BD-3D8C-B187-57CB3EFA5F86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6" creationId="{BD627373-6F43-6D20-8469-7F249314E164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7" creationId="{2A3199AD-E0C4-B6E5-918E-8493B4A73F4B}"/>
          </ac:spMkLst>
        </pc:spChg>
        <pc:spChg chg="mod">
          <ac:chgData name="Lonkin Pavel" userId="a804c5789bdb2494" providerId="LiveId" clId="{EBC6B431-54CB-A74A-B8E7-CB3AA857D06D}" dt="2023-09-26T20:51:01.494" v="1149" actId="1076"/>
          <ac:spMkLst>
            <pc:docMk/>
            <pc:sldMk cId="1625032833" sldId="272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2" creationId="{36D872FD-FE0B-C13D-9A3B-DA5C018F5763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3" creationId="{AAA61E2A-DC63-48E9-29D7-6E2CC610454D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6" creationId="{D4DB2C58-A17E-864F-6EEE-AF26053B2D71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7" creationId="{74503F08-90D1-B244-E320-51366B619E24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8" creationId="{E8D0366A-6D65-791E-C785-CDE1705A7CE7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9" creationId="{E28FECB0-D989-B08E-3261-D54CDF56CF29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30" creationId="{0719B898-DF5B-55B3-0B30-808AD488B489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31" creationId="{E87B0AA1-81FB-8637-1809-89A422992D3F}"/>
          </ac:spMkLst>
        </pc:spChg>
        <pc:cxnChg chg="add mod">
          <ac:chgData name="Lonkin Pavel" userId="a804c5789bdb2494" providerId="LiveId" clId="{EBC6B431-54CB-A74A-B8E7-CB3AA857D06D}" dt="2023-09-26T20:49:41.155" v="1028" actId="1036"/>
          <ac:cxnSpMkLst>
            <pc:docMk/>
            <pc:sldMk cId="1625032833" sldId="272"/>
            <ac:cxnSpMk id="13" creationId="{708329D1-F343-5691-3E39-C7D8FF7404EE}"/>
          </ac:cxnSpMkLst>
        </pc:cxnChg>
        <pc:cxnChg chg="add mod">
          <ac:chgData name="Lonkin Pavel" userId="a804c5789bdb2494" providerId="LiveId" clId="{EBC6B431-54CB-A74A-B8E7-CB3AA857D06D}" dt="2023-09-26T20:50:17.951" v="1111" actId="14100"/>
          <ac:cxnSpMkLst>
            <pc:docMk/>
            <pc:sldMk cId="1625032833" sldId="272"/>
            <ac:cxnSpMk id="24" creationId="{34FBA4DA-6559-9D14-1EBE-E4FDEC6C9EB1}"/>
          </ac:cxnSpMkLst>
        </pc:cxnChg>
        <pc:cxnChg chg="add mod">
          <ac:chgData name="Lonkin Pavel" userId="a804c5789bdb2494" providerId="LiveId" clId="{EBC6B431-54CB-A74A-B8E7-CB3AA857D06D}" dt="2023-09-26T20:50:08.551" v="1109" actId="1076"/>
          <ac:cxnSpMkLst>
            <pc:docMk/>
            <pc:sldMk cId="1625032833" sldId="272"/>
            <ac:cxnSpMk id="25" creationId="{BE6B3584-E556-59A1-6E81-A5544BD76422}"/>
          </ac:cxnSpMkLst>
        </pc:cxnChg>
      </pc:sldChg>
      <pc:sldChg chg="addSp delSp modSp add mod ord modTransition modAnim">
        <pc:chgData name="Lonkin Pavel" userId="a804c5789bdb2494" providerId="LiveId" clId="{EBC6B431-54CB-A74A-B8E7-CB3AA857D06D}" dt="2023-09-27T11:53:41.211" v="4655"/>
        <pc:sldMkLst>
          <pc:docMk/>
          <pc:sldMk cId="4154003623" sldId="273"/>
        </pc:sldMkLst>
        <pc:spChg chg="mod">
          <ac:chgData name="Lonkin Pavel" userId="a804c5789bdb2494" providerId="LiveId" clId="{EBC6B431-54CB-A74A-B8E7-CB3AA857D06D}" dt="2023-09-26T21:09:52.247" v="1712" actId="20577"/>
          <ac:spMkLst>
            <pc:docMk/>
            <pc:sldMk cId="4154003623" sldId="273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8" creationId="{6D780316-07BA-1B05-C408-B1523923230C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1" creationId="{B46BC7B8-E460-3B0A-A155-2F043F420550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3" creationId="{BFEBBCC0-77EA-7728-3CD5-882EC9B92849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4" creationId="{A9D735A7-4731-EB0B-8160-068965B19BAF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6" creationId="{62694A7B-CFF1-34C2-EDB8-9E3A74F1260C}"/>
          </ac:spMkLst>
        </pc:spChg>
        <pc:spChg chg="mod">
          <ac:chgData name="Lonkin Pavel" userId="a804c5789bdb2494" providerId="LiveId" clId="{EBC6B431-54CB-A74A-B8E7-CB3AA857D06D}" dt="2023-09-26T20:55:42.391" v="1276" actId="1076"/>
          <ac:spMkLst>
            <pc:docMk/>
            <pc:sldMk cId="4154003623" sldId="273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24" creationId="{9EEA7068-5D42-3CAC-622E-DF114C0EC173}"/>
          </ac:spMkLst>
        </pc:spChg>
        <pc:spChg chg="add mod">
          <ac:chgData name="Lonkin Pavel" userId="a804c5789bdb2494" providerId="LiveId" clId="{EBC6B431-54CB-A74A-B8E7-CB3AA857D06D}" dt="2023-09-26T20:53:10.734" v="1218" actId="14100"/>
          <ac:spMkLst>
            <pc:docMk/>
            <pc:sldMk cId="4154003623" sldId="273"/>
            <ac:spMk id="25" creationId="{C19D5A3F-38A7-14ED-27EE-C38DAA52636D}"/>
          </ac:spMkLst>
        </pc:spChg>
        <pc:spChg chg="add del mod">
          <ac:chgData name="Lonkin Pavel" userId="a804c5789bdb2494" providerId="LiveId" clId="{EBC6B431-54CB-A74A-B8E7-CB3AA857D06D}" dt="2023-09-26T20:53:07.486" v="1217" actId="478"/>
          <ac:spMkLst>
            <pc:docMk/>
            <pc:sldMk cId="4154003623" sldId="273"/>
            <ac:spMk id="26" creationId="{8AD868A4-A4FE-BDC2-80EC-AFC13397AD59}"/>
          </ac:spMkLst>
        </pc:spChg>
        <pc:spChg chg="add del mod">
          <ac:chgData name="Lonkin Pavel" userId="a804c5789bdb2494" providerId="LiveId" clId="{EBC6B431-54CB-A74A-B8E7-CB3AA857D06D}" dt="2023-09-26T20:53:07.486" v="1217" actId="478"/>
          <ac:spMkLst>
            <pc:docMk/>
            <pc:sldMk cId="4154003623" sldId="273"/>
            <ac:spMk id="27" creationId="{1522B946-A141-4C25-8F1C-53BE40BEF0F5}"/>
          </ac:spMkLst>
        </pc:sp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7" creationId="{8E4EA428-3BCA-F7B1-0124-59BAC64F26EC}"/>
          </ac:cxnSpMkLst>
        </pc:cxn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17" creationId="{9CB4F8EF-3462-39DD-751E-B5A9A38DC3F2}"/>
          </ac:cxnSpMkLst>
        </pc:cxn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23" creationId="{9C97B629-2609-9B7A-C894-19D658F8E153}"/>
          </ac:cxnSpMkLst>
        </pc:cxnChg>
      </pc:sldChg>
      <pc:sldChg chg="add del">
        <pc:chgData name="Lonkin Pavel" userId="a804c5789bdb2494" providerId="LiveId" clId="{EBC6B431-54CB-A74A-B8E7-CB3AA857D06D}" dt="2023-09-26T20:54:38.820" v="1244" actId="2696"/>
        <pc:sldMkLst>
          <pc:docMk/>
          <pc:sldMk cId="503622474" sldId="274"/>
        </pc:sldMkLst>
      </pc:sldChg>
      <pc:sldChg chg="add del">
        <pc:chgData name="Lonkin Pavel" userId="a804c5789bdb2494" providerId="LiveId" clId="{EBC6B431-54CB-A74A-B8E7-CB3AA857D06D}" dt="2023-09-26T20:56:40.780" v="1280" actId="2696"/>
        <pc:sldMkLst>
          <pc:docMk/>
          <pc:sldMk cId="4089592995" sldId="274"/>
        </pc:sldMkLst>
      </pc:sldChg>
      <pc:sldChg chg="addSp delSp modSp add mod ord modTransition modAnim">
        <pc:chgData name="Lonkin Pavel" userId="a804c5789bdb2494" providerId="LiveId" clId="{EBC6B431-54CB-A74A-B8E7-CB3AA857D06D}" dt="2023-09-27T12:23:53.227" v="4833"/>
        <pc:sldMkLst>
          <pc:docMk/>
          <pc:sldMk cId="249681945" sldId="275"/>
        </pc:sldMkLst>
        <pc:spChg chg="mod">
          <ac:chgData name="Lonkin Pavel" userId="a804c5789bdb2494" providerId="LiveId" clId="{EBC6B431-54CB-A74A-B8E7-CB3AA857D06D}" dt="2023-09-26T21:08:59.111" v="1645" actId="20577"/>
          <ac:spMkLst>
            <pc:docMk/>
            <pc:sldMk cId="249681945" sldId="275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0:57:24.813" v="1354" actId="207"/>
          <ac:spMkLst>
            <pc:docMk/>
            <pc:sldMk cId="249681945" sldId="275"/>
            <ac:spMk id="11" creationId="{4EAF3441-B58C-2CD3-B612-123797A7D1A1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4" creationId="{A5C8A142-E7BD-3D8C-B187-57CB3EFA5F86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6" creationId="{BD627373-6F43-6D20-8469-7F249314E164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7" creationId="{2A3199AD-E0C4-B6E5-918E-8493B4A73F4B}"/>
          </ac:spMkLst>
        </pc:spChg>
        <pc:spChg chg="mod">
          <ac:chgData name="Lonkin Pavel" userId="a804c5789bdb2494" providerId="LiveId" clId="{EBC6B431-54CB-A74A-B8E7-CB3AA857D06D}" dt="2023-09-26T20:59:47.865" v="1407"/>
          <ac:spMkLst>
            <pc:docMk/>
            <pc:sldMk cId="249681945" sldId="275"/>
            <ac:spMk id="21" creationId="{9ACB1990-9AD7-79B7-1FF4-52CBFED03AF6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2" creationId="{36D872FD-FE0B-C13D-9A3B-DA5C018F5763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3" creationId="{AAA61E2A-DC63-48E9-29D7-6E2CC610454D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6" creationId="{D4DB2C58-A17E-864F-6EEE-AF26053B2D71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7" creationId="{74503F08-90D1-B244-E320-51366B619E24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8" creationId="{E8D0366A-6D65-791E-C785-CDE1705A7CE7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9" creationId="{E28FECB0-D989-B08E-3261-D54CDF56CF29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30" creationId="{0719B898-DF5B-55B3-0B30-808AD488B489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31" creationId="{E87B0AA1-81FB-8637-1809-89A422992D3F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3" creationId="{DBD547F1-E85A-7EAD-1090-620AB274E5DD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4" creationId="{DA59CDF2-8D88-A9C6-E130-21ADAF9AC995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5" creationId="{CB01049D-B1A3-5110-485B-B4557D01FEA6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6" creationId="{62380908-CD9E-E1C9-8D95-45952CE74CED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7" creationId="{C0653E3C-62A9-558F-7DA4-48F1A079AD1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0" creationId="{97293C82-FA7F-22B6-65B5-47DA1FB69F1C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1" creationId="{2A5C6ED0-F702-4B9C-92F6-D1AFC30E5412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2" creationId="{8E0DF859-235C-1EE6-2137-269D63FDF58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3" creationId="{66E3EC71-8E8A-7321-2EF1-778B342661D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4" creationId="{EA11634A-7582-3C1F-2915-C607C33A281D}"/>
          </ac:spMkLst>
        </pc:spChg>
        <pc:spChg chg="add mod">
          <ac:chgData name="Lonkin Pavel" userId="a804c5789bdb2494" providerId="LiveId" clId="{EBC6B431-54CB-A74A-B8E7-CB3AA857D06D}" dt="2023-09-26T20:57:28.507" v="1355" actId="207"/>
          <ac:spMkLst>
            <pc:docMk/>
            <pc:sldMk cId="249681945" sldId="275"/>
            <ac:spMk id="45" creationId="{137434D4-4799-B1F3-8E2D-FE6545390588}"/>
          </ac:spMkLst>
        </pc:spChg>
        <pc:spChg chg="add mod">
          <ac:chgData name="Lonkin Pavel" userId="a804c5789bdb2494" providerId="LiveId" clId="{EBC6B431-54CB-A74A-B8E7-CB3AA857D06D}" dt="2023-09-26T20:58:30.782" v="1359" actId="207"/>
          <ac:spMkLst>
            <pc:docMk/>
            <pc:sldMk cId="249681945" sldId="275"/>
            <ac:spMk id="46" creationId="{93A11BEF-92CE-B0B7-994B-4999FAF72675}"/>
          </ac:spMkLst>
        </pc:spChg>
        <pc:spChg chg="add mod">
          <ac:chgData name="Lonkin Pavel" userId="a804c5789bdb2494" providerId="LiveId" clId="{EBC6B431-54CB-A74A-B8E7-CB3AA857D06D}" dt="2023-09-26T20:59:28.864" v="1371" actId="1076"/>
          <ac:spMkLst>
            <pc:docMk/>
            <pc:sldMk cId="249681945" sldId="275"/>
            <ac:spMk id="50" creationId="{8F4CD9BF-213C-E871-F320-D103E2D93B79}"/>
          </ac:spMkLst>
        </pc:spChg>
        <pc:spChg chg="add mod">
          <ac:chgData name="Lonkin Pavel" userId="a804c5789bdb2494" providerId="LiveId" clId="{EBC6B431-54CB-A74A-B8E7-CB3AA857D06D}" dt="2023-09-26T21:11:58.613" v="1770" actId="20577"/>
          <ac:spMkLst>
            <pc:docMk/>
            <pc:sldMk cId="249681945" sldId="275"/>
            <ac:spMk id="51" creationId="{AE77043E-9F33-9A61-6A44-381160500E13}"/>
          </ac:spMkLst>
        </pc:spChg>
        <pc:spChg chg="add del mod">
          <ac:chgData name="Lonkin Pavel" userId="a804c5789bdb2494" providerId="LiveId" clId="{EBC6B431-54CB-A74A-B8E7-CB3AA857D06D}" dt="2023-09-26T20:59:41.210" v="1406"/>
          <ac:spMkLst>
            <pc:docMk/>
            <pc:sldMk cId="249681945" sldId="275"/>
            <ac:spMk id="52" creationId="{A441507A-3B65-F290-139F-706801BFF6BB}"/>
          </ac:spMkLst>
        </pc:sp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13" creationId="{708329D1-F343-5691-3E39-C7D8FF7404EE}"/>
          </ac:cxnSpMkLst>
        </pc:cxn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24" creationId="{34FBA4DA-6559-9D14-1EBE-E4FDEC6C9EB1}"/>
          </ac:cxnSpMkLst>
        </pc:cxn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25" creationId="{BE6B3584-E556-59A1-6E81-A5544BD76422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2" creationId="{ACF1AEB4-6CAA-AFDD-0AC5-02FC416DE23E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8" creationId="{2C136FDE-EFE7-84AB-D2DA-EADC9B2672DC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9" creationId="{70BECECD-EDDC-FF3D-2132-17FE0052AD37}"/>
          </ac:cxnSpMkLst>
        </pc:cxnChg>
        <pc:cxnChg chg="add mod">
          <ac:chgData name="Lonkin Pavel" userId="a804c5789bdb2494" providerId="LiveId" clId="{EBC6B431-54CB-A74A-B8E7-CB3AA857D06D}" dt="2023-09-26T20:58:52.936" v="1363" actId="692"/>
          <ac:cxnSpMkLst>
            <pc:docMk/>
            <pc:sldMk cId="249681945" sldId="275"/>
            <ac:cxnSpMk id="48" creationId="{567304A0-A688-846D-6240-BBD70AEA0D2A}"/>
          </ac:cxnSpMkLst>
        </pc:cxnChg>
      </pc:sldChg>
      <pc:sldChg chg="addSp delSp modSp add mod ord modTransition modAnim">
        <pc:chgData name="Lonkin Pavel" userId="a804c5789bdb2494" providerId="LiveId" clId="{EBC6B431-54CB-A74A-B8E7-CB3AA857D06D}" dt="2023-09-27T11:55:57.479" v="4693"/>
        <pc:sldMkLst>
          <pc:docMk/>
          <pc:sldMk cId="2060492074" sldId="276"/>
        </pc:sldMkLst>
        <pc:spChg chg="mod">
          <ac:chgData name="Lonkin Pavel" userId="a804c5789bdb2494" providerId="LiveId" clId="{EBC6B431-54CB-A74A-B8E7-CB3AA857D06D}" dt="2023-09-26T21:15:00.435" v="1774" actId="20577"/>
          <ac:spMkLst>
            <pc:docMk/>
            <pc:sldMk cId="2060492074" sldId="276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8" creationId="{1588B52B-6862-E42E-C527-7F6C1A416E97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1" creationId="{042EA1DC-9A3B-0486-2396-B915F79AD743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3" creationId="{6DA4A5A6-932C-ABDE-F661-3EF58A5B9469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4" creationId="{1F4D832F-1B59-B948-D3B9-ACBCC54BD5CF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6" creationId="{F72FA47B-D6B0-B84D-0D4A-EB9729177435}"/>
          </ac:spMkLst>
        </pc:spChg>
        <pc:spChg chg="del">
          <ac:chgData name="Lonkin Pavel" userId="a804c5789bdb2494" providerId="LiveId" clId="{EBC6B431-54CB-A74A-B8E7-CB3AA857D06D}" dt="2023-09-26T21:00:51.376" v="1412" actId="478"/>
          <ac:spMkLst>
            <pc:docMk/>
            <pc:sldMk cId="2060492074" sldId="276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4" creationId="{BD4C911D-C4F5-EAA6-C9B9-7343C925417F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5" creationId="{16611DDE-BF70-EAA1-A13B-1264DEC81DD3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6" creationId="{018E3550-5B28-BCBB-6ED4-F9B915DDD7AA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7" creationId="{32689FFB-6FC0-2304-C1F1-65F9DAD3C3DA}"/>
          </ac:spMkLst>
        </pc:spChg>
        <pc:spChg chg="add mod">
          <ac:chgData name="Lonkin Pavel" userId="a804c5789bdb2494" providerId="LiveId" clId="{EBC6B431-54CB-A74A-B8E7-CB3AA857D06D}" dt="2023-09-26T21:01:43.856" v="1491" actId="692"/>
          <ac:spMkLst>
            <pc:docMk/>
            <pc:sldMk cId="2060492074" sldId="276"/>
            <ac:spMk id="28" creationId="{DB4762D7-5795-DB6F-E48A-F7ADAB1B81B9}"/>
          </ac:spMkLst>
        </pc:spChg>
        <pc:spChg chg="add mod">
          <ac:chgData name="Lonkin Pavel" userId="a804c5789bdb2494" providerId="LiveId" clId="{EBC6B431-54CB-A74A-B8E7-CB3AA857D06D}" dt="2023-09-26T21:02:04.284" v="1494" actId="1076"/>
          <ac:spMkLst>
            <pc:docMk/>
            <pc:sldMk cId="2060492074" sldId="276"/>
            <ac:spMk id="29" creationId="{7A378B07-9105-C17B-441B-AF6362A40FE1}"/>
          </ac:spMkLst>
        </pc:spChg>
        <pc:spChg chg="add mod">
          <ac:chgData name="Lonkin Pavel" userId="a804c5789bdb2494" providerId="LiveId" clId="{EBC6B431-54CB-A74A-B8E7-CB3AA857D06D}" dt="2023-09-26T21:02:59.213" v="1509" actId="207"/>
          <ac:spMkLst>
            <pc:docMk/>
            <pc:sldMk cId="2060492074" sldId="276"/>
            <ac:spMk id="31" creationId="{96E27CC8-287C-9911-0881-29337B476794}"/>
          </ac:spMkLst>
        </pc:spChg>
        <pc:spChg chg="add mod">
          <ac:chgData name="Lonkin Pavel" userId="a804c5789bdb2494" providerId="LiveId" clId="{EBC6B431-54CB-A74A-B8E7-CB3AA857D06D}" dt="2023-09-26T21:03:13.991" v="1518" actId="14100"/>
          <ac:spMkLst>
            <pc:docMk/>
            <pc:sldMk cId="2060492074" sldId="276"/>
            <ac:spMk id="32" creationId="{99CBF62F-C145-FE26-FA97-6A36F2861C0F}"/>
          </ac:spMkLst>
        </pc:sp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7" creationId="{CFEF921F-3C68-A25E-B7E2-C191C0CE374A}"/>
          </ac:cxnSpMkLst>
        </pc:cxn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17" creationId="{DA38777E-BADF-CCEA-E996-19B0AE3E94EE}"/>
          </ac:cxnSpMkLst>
        </pc:cxn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23" creationId="{116033ED-82D4-99DF-851C-251E02DAFAC9}"/>
          </ac:cxnSpMkLst>
        </pc:cxnChg>
      </pc:sldChg>
      <pc:sldChg chg="add del">
        <pc:chgData name="Lonkin Pavel" userId="a804c5789bdb2494" providerId="LiveId" clId="{EBC6B431-54CB-A74A-B8E7-CB3AA857D06D}" dt="2023-09-26T21:00:29.203" v="1409" actId="2696"/>
        <pc:sldMkLst>
          <pc:docMk/>
          <pc:sldMk cId="3144997051" sldId="276"/>
        </pc:sldMkLst>
      </pc:sldChg>
      <pc:sldChg chg="addSp delSp modSp add mod modTransition modAnim">
        <pc:chgData name="Lonkin Pavel" userId="a804c5789bdb2494" providerId="LiveId" clId="{EBC6B431-54CB-A74A-B8E7-CB3AA857D06D}" dt="2023-09-27T12:21:23.086" v="4779"/>
        <pc:sldMkLst>
          <pc:docMk/>
          <pc:sldMk cId="2343842825" sldId="277"/>
        </pc:sldMkLst>
        <pc:spChg chg="mod">
          <ac:chgData name="Lonkin Pavel" userId="a804c5789bdb2494" providerId="LiveId" clId="{EBC6B431-54CB-A74A-B8E7-CB3AA857D06D}" dt="2023-09-26T21:16:48.223" v="1812" actId="20577"/>
          <ac:spMkLst>
            <pc:docMk/>
            <pc:sldMk cId="2343842825" sldId="277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8" creationId="{1588B52B-6862-E42E-C527-7F6C1A416E97}"/>
          </ac:spMkLst>
        </pc:spChg>
        <pc:spChg chg="mod">
          <ac:chgData name="Lonkin Pavel" userId="a804c5789bdb2494" providerId="LiveId" clId="{EBC6B431-54CB-A74A-B8E7-CB3AA857D06D}" dt="2023-09-26T21:23:20.597" v="1933" actId="1076"/>
          <ac:spMkLst>
            <pc:docMk/>
            <pc:sldMk cId="2343842825" sldId="277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1" creationId="{042EA1DC-9A3B-0486-2396-B915F79AD743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3" creationId="{6DA4A5A6-932C-ABDE-F661-3EF58A5B9469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4" creationId="{1F4D832F-1B59-B948-D3B9-ACBCC54BD5CF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6" creationId="{F72FA47B-D6B0-B84D-0D4A-EB9729177435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18" creationId="{C010F134-E19E-8B89-1214-A25DCD862DA7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19" creationId="{C7560576-746E-76A9-1627-25DC6AE07025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20" creationId="{F0710D20-58F1-E428-6E89-9D71A02182A6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22" creationId="{EC9055D1-EB03-0A22-6A6D-C5DE311122AD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4" creationId="{BD4C911D-C4F5-EAA6-C9B9-7343C925417F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5" creationId="{16611DDE-BF70-EAA1-A13B-1264DEC81DD3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6" creationId="{018E3550-5B28-BCBB-6ED4-F9B915DDD7AA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7" creationId="{32689FFB-6FC0-2304-C1F1-65F9DAD3C3DA}"/>
          </ac:spMkLst>
        </pc:spChg>
        <pc:spChg chg="del">
          <ac:chgData name="Lonkin Pavel" userId="a804c5789bdb2494" providerId="LiveId" clId="{EBC6B431-54CB-A74A-B8E7-CB3AA857D06D}" dt="2023-09-26T21:16:56.860" v="1813" actId="478"/>
          <ac:spMkLst>
            <pc:docMk/>
            <pc:sldMk cId="2343842825" sldId="277"/>
            <ac:spMk id="28" creationId="{DB4762D7-5795-DB6F-E48A-F7ADAB1B81B9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9" creationId="{7A378B07-9105-C17B-441B-AF6362A40FE1}"/>
          </ac:spMkLst>
        </pc:spChg>
        <pc:spChg chg="del">
          <ac:chgData name="Lonkin Pavel" userId="a804c5789bdb2494" providerId="LiveId" clId="{EBC6B431-54CB-A74A-B8E7-CB3AA857D06D}" dt="2023-09-26T21:16:58.119" v="1814" actId="478"/>
          <ac:spMkLst>
            <pc:docMk/>
            <pc:sldMk cId="2343842825" sldId="277"/>
            <ac:spMk id="31" creationId="{96E27CC8-287C-9911-0881-29337B476794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32" creationId="{99CBF62F-C145-FE26-FA97-6A36F2861C0F}"/>
          </ac:spMkLst>
        </pc:spChg>
        <pc:spChg chg="add mod">
          <ac:chgData name="Lonkin Pavel" userId="a804c5789bdb2494" providerId="LiveId" clId="{EBC6B431-54CB-A74A-B8E7-CB3AA857D06D}" dt="2023-09-26T21:20:01.654" v="1849" actId="207"/>
          <ac:spMkLst>
            <pc:docMk/>
            <pc:sldMk cId="2343842825" sldId="277"/>
            <ac:spMk id="35" creationId="{5012E5C2-954A-1040-05D1-411E15057879}"/>
          </ac:spMkLst>
        </pc:spChg>
        <pc:spChg chg="add mod">
          <ac:chgData name="Lonkin Pavel" userId="a804c5789bdb2494" providerId="LiveId" clId="{EBC6B431-54CB-A74A-B8E7-CB3AA857D06D}" dt="2023-09-26T21:20:08.308" v="1850" actId="207"/>
          <ac:spMkLst>
            <pc:docMk/>
            <pc:sldMk cId="2343842825" sldId="277"/>
            <ac:spMk id="36" creationId="{63EB1B1A-3893-8193-DE14-61692EFBACB3}"/>
          </ac:spMkLst>
        </pc:spChg>
        <pc:spChg chg="add mod">
          <ac:chgData name="Lonkin Pavel" userId="a804c5789bdb2494" providerId="LiveId" clId="{EBC6B431-54CB-A74A-B8E7-CB3AA857D06D}" dt="2023-09-26T21:20:25.157" v="1871" actId="20577"/>
          <ac:spMkLst>
            <pc:docMk/>
            <pc:sldMk cId="2343842825" sldId="277"/>
            <ac:spMk id="37" creationId="{31319B67-E7D8-8016-3019-7C80490CA682}"/>
          </ac:spMkLst>
        </pc:spChg>
        <pc:spChg chg="add mod">
          <ac:chgData name="Lonkin Pavel" userId="a804c5789bdb2494" providerId="LiveId" clId="{EBC6B431-54CB-A74A-B8E7-CB3AA857D06D}" dt="2023-09-27T11:56:45.624" v="4720" actId="20577"/>
          <ac:spMkLst>
            <pc:docMk/>
            <pc:sldMk cId="2343842825" sldId="277"/>
            <ac:spMk id="38" creationId="{D828D934-F2C2-69A4-A3F1-AB9E6D5C73C5}"/>
          </ac:spMkLst>
        </pc:spChg>
        <pc:spChg chg="add mod">
          <ac:chgData name="Lonkin Pavel" userId="a804c5789bdb2494" providerId="LiveId" clId="{EBC6B431-54CB-A74A-B8E7-CB3AA857D06D}" dt="2023-09-26T21:20:59.882" v="1895" actId="207"/>
          <ac:spMkLst>
            <pc:docMk/>
            <pc:sldMk cId="2343842825" sldId="277"/>
            <ac:spMk id="39" creationId="{B4D16895-F05C-CFF8-13C4-C5E9A11FF5CA}"/>
          </ac:spMkLst>
        </pc:spChg>
        <pc:spChg chg="add mod">
          <ac:chgData name="Lonkin Pavel" userId="a804c5789bdb2494" providerId="LiveId" clId="{EBC6B431-54CB-A74A-B8E7-CB3AA857D06D}" dt="2023-09-27T11:56:48.461" v="4724" actId="20577"/>
          <ac:spMkLst>
            <pc:docMk/>
            <pc:sldMk cId="2343842825" sldId="277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6T21:21:32.850" v="1900" actId="207"/>
          <ac:spMkLst>
            <pc:docMk/>
            <pc:sldMk cId="2343842825" sldId="277"/>
            <ac:spMk id="41" creationId="{E52A3997-C75D-9547-6CED-B0044BB3FB92}"/>
          </ac:spMkLst>
        </pc:spChg>
        <pc:spChg chg="add mod">
          <ac:chgData name="Lonkin Pavel" userId="a804c5789bdb2494" providerId="LiveId" clId="{EBC6B431-54CB-A74A-B8E7-CB3AA857D06D}" dt="2023-09-26T21:21:39.059" v="1902" actId="1076"/>
          <ac:spMkLst>
            <pc:docMk/>
            <pc:sldMk cId="2343842825" sldId="277"/>
            <ac:spMk id="42" creationId="{740F7B5D-38B6-7CB9-06F5-924AD28E6CFB}"/>
          </ac:spMkLst>
        </pc:spChg>
        <pc:spChg chg="add mod">
          <ac:chgData name="Lonkin Pavel" userId="a804c5789bdb2494" providerId="LiveId" clId="{EBC6B431-54CB-A74A-B8E7-CB3AA857D06D}" dt="2023-09-26T21:21:56.519" v="1907" actId="1076"/>
          <ac:spMkLst>
            <pc:docMk/>
            <pc:sldMk cId="2343842825" sldId="277"/>
            <ac:spMk id="43" creationId="{1CF0065F-398A-165E-0BB6-81795CB71F37}"/>
          </ac:spMkLst>
        </pc:spChg>
        <pc:spChg chg="add mod">
          <ac:chgData name="Lonkin Pavel" userId="a804c5789bdb2494" providerId="LiveId" clId="{EBC6B431-54CB-A74A-B8E7-CB3AA857D06D}" dt="2023-09-26T21:22:04.418" v="1910" actId="207"/>
          <ac:spMkLst>
            <pc:docMk/>
            <pc:sldMk cId="2343842825" sldId="277"/>
            <ac:spMk id="44" creationId="{42923067-AE62-BD28-AAB4-CA8763C34AD5}"/>
          </ac:spMkLst>
        </pc:spChg>
        <pc:spChg chg="add mod">
          <ac:chgData name="Lonkin Pavel" userId="a804c5789bdb2494" providerId="LiveId" clId="{EBC6B431-54CB-A74A-B8E7-CB3AA857D06D}" dt="2023-09-26T21:22:46.008" v="1929" actId="1076"/>
          <ac:spMkLst>
            <pc:docMk/>
            <pc:sldMk cId="2343842825" sldId="277"/>
            <ac:spMk id="45" creationId="{63B67623-1D10-D7BE-BAB8-0A4F5DDEA11C}"/>
          </ac:spMkLst>
        </pc:spChg>
        <pc:picChg chg="add mod">
          <ac:chgData name="Lonkin Pavel" userId="a804c5789bdb2494" providerId="LiveId" clId="{EBC6B431-54CB-A74A-B8E7-CB3AA857D06D}" dt="2023-09-26T21:19:50.459" v="1847"/>
          <ac:picMkLst>
            <pc:docMk/>
            <pc:sldMk cId="2343842825" sldId="277"/>
            <ac:picMk id="30" creationId="{C7657DA3-2F77-C2BD-97C0-D0280B554C4C}"/>
          </ac:picMkLst>
        </pc:picChg>
        <pc:picChg chg="add mod">
          <ac:chgData name="Lonkin Pavel" userId="a804c5789bdb2494" providerId="LiveId" clId="{EBC6B431-54CB-A74A-B8E7-CB3AA857D06D}" dt="2023-09-26T21:19:54.696" v="1848"/>
          <ac:picMkLst>
            <pc:docMk/>
            <pc:sldMk cId="2343842825" sldId="277"/>
            <ac:picMk id="34" creationId="{361DE533-0FA0-1D9B-7649-DBB58EC07516}"/>
          </ac:picMkLst>
        </pc:pic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7" creationId="{CFEF921F-3C68-A25E-B7E2-C191C0CE374A}"/>
          </ac:cxnSpMkLst>
        </pc:cxnChg>
        <pc:cxnChg chg="del">
          <ac:chgData name="Lonkin Pavel" userId="a804c5789bdb2494" providerId="LiveId" clId="{EBC6B431-54CB-A74A-B8E7-CB3AA857D06D}" dt="2023-09-26T21:17:01.167" v="1816" actId="478"/>
          <ac:cxnSpMkLst>
            <pc:docMk/>
            <pc:sldMk cId="2343842825" sldId="277"/>
            <ac:cxnSpMk id="12" creationId="{F404FDB2-1316-FC7E-5438-B1259DD361C2}"/>
          </ac:cxnSpMkLst>
        </pc:cxnChg>
        <pc:cxnChg chg="del">
          <ac:chgData name="Lonkin Pavel" userId="a804c5789bdb2494" providerId="LiveId" clId="{EBC6B431-54CB-A74A-B8E7-CB3AA857D06D}" dt="2023-09-26T21:16:59.388" v="1815" actId="478"/>
          <ac:cxnSpMkLst>
            <pc:docMk/>
            <pc:sldMk cId="2343842825" sldId="277"/>
            <ac:cxnSpMk id="15" creationId="{68E34BE1-CD1A-D209-5654-947E106334C4}"/>
          </ac:cxnSpMkLst>
        </pc:cxn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17" creationId="{DA38777E-BADF-CCEA-E996-19B0AE3E94EE}"/>
          </ac:cxnSpMkLst>
        </pc:cxn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23" creationId="{116033ED-82D4-99DF-851C-251E02DAFAC9}"/>
          </ac:cxnSpMkLst>
        </pc:cxnChg>
      </pc:sldChg>
      <pc:sldChg chg="add del">
        <pc:chgData name="Lonkin Pavel" userId="a804c5789bdb2494" providerId="LiveId" clId="{EBC6B431-54CB-A74A-B8E7-CB3AA857D06D}" dt="2023-09-26T21:14:52.593" v="1772" actId="2890"/>
        <pc:sldMkLst>
          <pc:docMk/>
          <pc:sldMk cId="2819890160" sldId="277"/>
        </pc:sldMkLst>
      </pc:sldChg>
      <pc:sldChg chg="addSp delSp modSp add mod modTransition modAnim">
        <pc:chgData name="Lonkin Pavel" userId="a804c5789bdb2494" providerId="LiveId" clId="{EBC6B431-54CB-A74A-B8E7-CB3AA857D06D}" dt="2023-09-27T12:26:46.609" v="4842"/>
        <pc:sldMkLst>
          <pc:docMk/>
          <pc:sldMk cId="3976141970" sldId="278"/>
        </pc:sldMkLst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" creationId="{FC534236-98F8-7CAF-3165-44A890D7236E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7" creationId="{E8DDFD4E-7E06-0135-D05A-E40A1C0DCAA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11" creationId="{DA677245-7547-674A-B355-CB513D3230BA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13" creationId="{0F11B11F-A52B-FBB4-356C-E20DBF7CE2F0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6" creationId="{10CAD46F-46FE-75BE-4ECA-24670EC92258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7" creationId="{8B5CD787-22BD-4971-5F01-C72821764A2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8" creationId="{FCE2E98E-8385-2C12-172E-7A358DE8F77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9" creationId="{05692D08-8C65-3364-209D-8E75F9B897D7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0" creationId="{875458AF-8499-3A09-5ECC-F27C8582F26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1" creationId="{F30DD585-F75D-5B20-A1D9-56E0611F0CD0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2" creationId="{A46BC70B-29A2-EA2B-6B02-AF04CA77C9C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3" creationId="{F7C2BE10-7B08-64F9-4D8A-E725D3C329F2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4" creationId="{F4EBC4C0-2B1D-BAEE-DB2C-28CDB0D0BD00}"/>
          </ac:spMkLst>
        </pc:spChg>
        <pc:spChg chg="add mod">
          <ac:chgData name="Lonkin Pavel" userId="a804c5789bdb2494" providerId="LiveId" clId="{EBC6B431-54CB-A74A-B8E7-CB3AA857D06D}" dt="2023-09-26T21:28:36.396" v="2233" actId="20577"/>
          <ac:spMkLst>
            <pc:docMk/>
            <pc:sldMk cId="3976141970" sldId="278"/>
            <ac:spMk id="27" creationId="{92418ADB-29D8-95AA-A626-8FB940B85A8F}"/>
          </ac:spMkLst>
        </pc:spChg>
        <pc:spChg chg="add mod">
          <ac:chgData name="Lonkin Pavel" userId="a804c5789bdb2494" providerId="LiveId" clId="{EBC6B431-54CB-A74A-B8E7-CB3AA857D06D}" dt="2023-09-26T21:29:37.219" v="2285" actId="1076"/>
          <ac:spMkLst>
            <pc:docMk/>
            <pc:sldMk cId="3976141970" sldId="278"/>
            <ac:spMk id="28" creationId="{6CE620CB-4FA3-E750-5D46-DBBBC3D2FB24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0" creationId="{3EFA3A14-D5D6-86BD-ECAB-8089884845DB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1" creationId="{E52A3997-C75D-9547-6CED-B0044BB3FB9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2" creationId="{740F7B5D-38B6-7CB9-06F5-924AD28E6CFB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3" creationId="{1CF0065F-398A-165E-0BB6-81795CB71F37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4" creationId="{42923067-AE62-BD28-AAB4-CA8763C34AD5}"/>
          </ac:spMkLst>
        </pc:spChg>
        <pc:spChg chg="del">
          <ac:chgData name="Lonkin Pavel" userId="a804c5789bdb2494" providerId="LiveId" clId="{EBC6B431-54CB-A74A-B8E7-CB3AA857D06D}" dt="2023-09-26T21:24:06.198" v="1935" actId="478"/>
          <ac:spMkLst>
            <pc:docMk/>
            <pc:sldMk cId="3976141970" sldId="278"/>
            <ac:spMk id="45" creationId="{63B67623-1D10-D7BE-BAB8-0A4F5DDEA11C}"/>
          </ac:spMkLst>
        </pc:sp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8" creationId="{C1DCE095-6EB6-1B3F-5B79-AE5F5CD67C92}"/>
          </ac:picMkLst>
        </pc:pic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12" creationId="{E5A54277-4032-206E-3D57-F4EA819D1741}"/>
          </ac:picMkLst>
        </pc:pic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14" creationId="{9746D508-94A6-2CD9-6A78-5D74E76B2BF7}"/>
          </ac:picMkLst>
        </pc:picChg>
        <pc:picChg chg="add mod">
          <ac:chgData name="Lonkin Pavel" userId="a804c5789bdb2494" providerId="LiveId" clId="{EBC6B431-54CB-A74A-B8E7-CB3AA857D06D}" dt="2023-09-26T21:28:49.736" v="2234" actId="1076"/>
          <ac:picMkLst>
            <pc:docMk/>
            <pc:sldMk cId="3976141970" sldId="278"/>
            <ac:picMk id="26" creationId="{FBDC475D-59CE-FD2C-F9FB-4A286B87D53E}"/>
          </ac:picMkLst>
        </pc:picChg>
        <pc:picChg chg="del">
          <ac:chgData name="Lonkin Pavel" userId="a804c5789bdb2494" providerId="LiveId" clId="{EBC6B431-54CB-A74A-B8E7-CB3AA857D06D}" dt="2023-09-26T21:24:33.656" v="1936" actId="478"/>
          <ac:picMkLst>
            <pc:docMk/>
            <pc:sldMk cId="3976141970" sldId="278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6T21:24:33.656" v="1936" actId="478"/>
          <ac:picMkLst>
            <pc:docMk/>
            <pc:sldMk cId="3976141970" sldId="278"/>
            <ac:picMk id="34" creationId="{361DE533-0FA0-1D9B-7649-DBB58EC07516}"/>
          </ac:picMkLst>
        </pc:picChg>
        <pc:cxnChg chg="del">
          <ac:chgData name="Lonkin Pavel" userId="a804c5789bdb2494" providerId="LiveId" clId="{EBC6B431-54CB-A74A-B8E7-CB3AA857D06D}" dt="2023-09-26T21:24:33.656" v="1936" actId="478"/>
          <ac:cxnSpMkLst>
            <pc:docMk/>
            <pc:sldMk cId="3976141970" sldId="278"/>
            <ac:cxnSpMk id="6" creationId="{F1592A15-A4C1-5BC3-BED9-42381DD809A3}"/>
          </ac:cxnSpMkLst>
        </pc:cxnChg>
        <pc:cxnChg chg="add mod">
          <ac:chgData name="Lonkin Pavel" userId="a804c5789bdb2494" providerId="LiveId" clId="{EBC6B431-54CB-A74A-B8E7-CB3AA857D06D}" dt="2023-09-26T21:27:46.962" v="2221" actId="1076"/>
          <ac:cxnSpMkLst>
            <pc:docMk/>
            <pc:sldMk cId="3976141970" sldId="278"/>
            <ac:cxnSpMk id="15" creationId="{9AE7A053-6D84-5CFA-97FF-FE47A94A3693}"/>
          </ac:cxnSpMkLst>
        </pc:cxnChg>
      </pc:sldChg>
      <pc:sldChg chg="delSp modSp add del mod">
        <pc:chgData name="Lonkin Pavel" userId="a804c5789bdb2494" providerId="LiveId" clId="{EBC6B431-54CB-A74A-B8E7-CB3AA857D06D}" dt="2023-09-26T21:41:10.193" v="2316" actId="2696"/>
        <pc:sldMkLst>
          <pc:docMk/>
          <pc:sldMk cId="2101659359" sldId="279"/>
        </pc:sldMkLst>
        <pc:spChg chg="mod">
          <ac:chgData name="Lonkin Pavel" userId="a804c5789bdb2494" providerId="LiveId" clId="{EBC6B431-54CB-A74A-B8E7-CB3AA857D06D}" dt="2023-09-26T21:40:05.603" v="2313" actId="20577"/>
          <ac:spMkLst>
            <pc:docMk/>
            <pc:sldMk cId="2101659359" sldId="279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7" creationId="{E8DDFD4E-7E06-0135-D05A-E40A1C0DCAA2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11" creationId="{DA677245-7547-674A-B355-CB513D3230BA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13" creationId="{0F11B11F-A52B-FBB4-356C-E20DBF7CE2F0}"/>
          </ac:spMkLst>
        </pc:sp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8" creationId="{C1DCE095-6EB6-1B3F-5B79-AE5F5CD67C92}"/>
          </ac:picMkLst>
        </pc:pic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12" creationId="{E5A54277-4032-206E-3D57-F4EA819D1741}"/>
          </ac:picMkLst>
        </pc:pic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14" creationId="{9746D508-94A6-2CD9-6A78-5D74E76B2BF7}"/>
          </ac:picMkLst>
        </pc:picChg>
      </pc:sldChg>
      <pc:sldChg chg="addSp delSp modSp add mod ord modTransition modAnim">
        <pc:chgData name="Lonkin Pavel" userId="a804c5789bdb2494" providerId="LiveId" clId="{EBC6B431-54CB-A74A-B8E7-CB3AA857D06D}" dt="2023-09-27T12:32:22.676" v="4902"/>
        <pc:sldMkLst>
          <pc:docMk/>
          <pc:sldMk cId="2318239326" sldId="280"/>
        </pc:sldMkLst>
        <pc:spChg chg="mod">
          <ac:chgData name="Lonkin Pavel" userId="a804c5789bdb2494" providerId="LiveId" clId="{EBC6B431-54CB-A74A-B8E7-CB3AA857D06D}" dt="2023-09-26T21:41:26.019" v="2340" actId="20577"/>
          <ac:spMkLst>
            <pc:docMk/>
            <pc:sldMk cId="2318239326" sldId="280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7" creationId="{88E8DF2E-45FF-039D-B187-011537F56FCD}"/>
          </ac:spMkLst>
        </pc:spChg>
        <pc:spChg chg="add 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8" creationId="{AB699C63-2232-E714-9467-145DABCC2593}"/>
          </ac:spMkLst>
        </pc:spChg>
        <pc:spChg chg="add 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11" creationId="{A656A719-C693-D4C7-88D9-6D89456AD919}"/>
          </ac:spMkLst>
        </pc:spChg>
        <pc:spChg chg="add 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6T21:46:42.005" v="2690" actId="207"/>
          <ac:spMkLst>
            <pc:docMk/>
            <pc:sldMk cId="2318239326" sldId="280"/>
            <ac:spMk id="23" creationId="{2507E7B5-E4CF-742E-212E-4FD44D6793CA}"/>
          </ac:spMkLst>
        </pc:spChg>
        <pc:spChg chg="add mod">
          <ac:chgData name="Lonkin Pavel" userId="a804c5789bdb2494" providerId="LiveId" clId="{EBC6B431-54CB-A74A-B8E7-CB3AA857D06D}" dt="2023-09-26T21:46:42.005" v="2690" actId="207"/>
          <ac:spMkLst>
            <pc:docMk/>
            <pc:sldMk cId="2318239326" sldId="280"/>
            <ac:spMk id="24" creationId="{310DD14C-04DE-6F48-E811-8CC992ABA0E5}"/>
          </ac:spMkLst>
        </pc:spChg>
        <pc:spChg chg="add mod">
          <ac:chgData name="Lonkin Pavel" userId="a804c5789bdb2494" providerId="LiveId" clId="{EBC6B431-54CB-A74A-B8E7-CB3AA857D06D}" dt="2023-09-26T21:47:01.950" v="2693" actId="207"/>
          <ac:spMkLst>
            <pc:docMk/>
            <pc:sldMk cId="2318239326" sldId="280"/>
            <ac:spMk id="28" creationId="{4717A85E-028D-0A70-A775-AD76EAA02797}"/>
          </ac:spMkLst>
        </pc:spChg>
        <pc:spChg chg="add mod">
          <ac:chgData name="Lonkin Pavel" userId="a804c5789bdb2494" providerId="LiveId" clId="{EBC6B431-54CB-A74A-B8E7-CB3AA857D06D}" dt="2023-09-26T21:47:01.950" v="2693" actId="207"/>
          <ac:spMkLst>
            <pc:docMk/>
            <pc:sldMk cId="2318239326" sldId="280"/>
            <ac:spMk id="29" creationId="{99880D0E-DC29-2667-D3E3-874567935CF4}"/>
          </ac:spMkLst>
        </pc:spChg>
        <pc:spChg chg="add mod">
          <ac:chgData name="Lonkin Pavel" userId="a804c5789bdb2494" providerId="LiveId" clId="{EBC6B431-54CB-A74A-B8E7-CB3AA857D06D}" dt="2023-09-26T21:47:48.256" v="2722" actId="1076"/>
          <ac:spMkLst>
            <pc:docMk/>
            <pc:sldMk cId="2318239326" sldId="280"/>
            <ac:spMk id="31" creationId="{4DC63E4F-8979-3F5F-6C92-0E4B924E96E0}"/>
          </ac:spMkLst>
        </pc:spChg>
        <pc:spChg chg="add mod">
          <ac:chgData name="Lonkin Pavel" userId="a804c5789bdb2494" providerId="LiveId" clId="{EBC6B431-54CB-A74A-B8E7-CB3AA857D06D}" dt="2023-09-26T21:48:00.237" v="2734" actId="20577"/>
          <ac:spMkLst>
            <pc:docMk/>
            <pc:sldMk cId="2318239326" sldId="280"/>
            <ac:spMk id="32" creationId="{4D0B6FA8-79BC-317A-FD6A-429663AF08EE}"/>
          </ac:spMkLst>
        </pc:spChg>
        <pc:spChg chg="mod">
          <ac:chgData name="Lonkin Pavel" userId="a804c5789bdb2494" providerId="LiveId" clId="{EBC6B431-54CB-A74A-B8E7-CB3AA857D06D}" dt="2023-09-26T21:44:28.370" v="2654" actId="1035"/>
          <ac:spMkLst>
            <pc:docMk/>
            <pc:sldMk cId="2318239326" sldId="280"/>
            <ac:spMk id="35" creationId="{5012E5C2-954A-1040-05D1-411E15057879}"/>
          </ac:spMkLst>
        </pc:spChg>
        <pc:spChg chg="mod">
          <ac:chgData name="Lonkin Pavel" userId="a804c5789bdb2494" providerId="LiveId" clId="{EBC6B431-54CB-A74A-B8E7-CB3AA857D06D}" dt="2023-09-26T21:44:28.370" v="2654" actId="1035"/>
          <ac:spMkLst>
            <pc:docMk/>
            <pc:sldMk cId="2318239326" sldId="280"/>
            <ac:spMk id="36" creationId="{63EB1B1A-3893-8193-DE14-61692EFBACB3}"/>
          </ac:spMkLst>
        </pc:spChg>
        <pc:spChg chg="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40" creationId="{3EFA3A14-D5D6-86BD-ECAB-8089884845DB}"/>
          </ac:spMkLst>
        </pc:spChg>
        <pc:spChg chg="del">
          <ac:chgData name="Lonkin Pavel" userId="a804c5789bdb2494" providerId="LiveId" clId="{EBC6B431-54CB-A74A-B8E7-CB3AA857D06D}" dt="2023-09-26T21:41:30.525" v="2341" actId="478"/>
          <ac:spMkLst>
            <pc:docMk/>
            <pc:sldMk cId="2318239326" sldId="280"/>
            <ac:spMk id="41" creationId="{E52A3997-C75D-9547-6CED-B0044BB3FB92}"/>
          </ac:spMkLst>
        </pc:spChg>
        <pc:spChg chg="del">
          <ac:chgData name="Lonkin Pavel" userId="a804c5789bdb2494" providerId="LiveId" clId="{EBC6B431-54CB-A74A-B8E7-CB3AA857D06D}" dt="2023-09-26T21:41:31.046" v="2342" actId="478"/>
          <ac:spMkLst>
            <pc:docMk/>
            <pc:sldMk cId="2318239326" sldId="280"/>
            <ac:spMk id="42" creationId="{740F7B5D-38B6-7CB9-06F5-924AD28E6CFB}"/>
          </ac:spMkLst>
        </pc:spChg>
        <pc:spChg chg="del">
          <ac:chgData name="Lonkin Pavel" userId="a804c5789bdb2494" providerId="LiveId" clId="{EBC6B431-54CB-A74A-B8E7-CB3AA857D06D}" dt="2023-09-26T21:41:31.580" v="2343" actId="478"/>
          <ac:spMkLst>
            <pc:docMk/>
            <pc:sldMk cId="2318239326" sldId="280"/>
            <ac:spMk id="43" creationId="{1CF0065F-398A-165E-0BB6-81795CB71F37}"/>
          </ac:spMkLst>
        </pc:spChg>
        <pc:spChg chg="del">
          <ac:chgData name="Lonkin Pavel" userId="a804c5789bdb2494" providerId="LiveId" clId="{EBC6B431-54CB-A74A-B8E7-CB3AA857D06D}" dt="2023-09-26T21:41:32.148" v="2344" actId="478"/>
          <ac:spMkLst>
            <pc:docMk/>
            <pc:sldMk cId="2318239326" sldId="280"/>
            <ac:spMk id="44" creationId="{42923067-AE62-BD28-AAB4-CA8763C34AD5}"/>
          </ac:spMkLst>
        </pc:spChg>
        <pc:spChg chg="del">
          <ac:chgData name="Lonkin Pavel" userId="a804c5789bdb2494" providerId="LiveId" clId="{EBC6B431-54CB-A74A-B8E7-CB3AA857D06D}" dt="2023-09-26T21:41:35.744" v="2345" actId="478"/>
          <ac:spMkLst>
            <pc:docMk/>
            <pc:sldMk cId="2318239326" sldId="280"/>
            <ac:spMk id="45" creationId="{63B67623-1D10-D7BE-BAB8-0A4F5DDEA11C}"/>
          </ac:spMkLst>
        </pc:spChg>
        <pc:picChg chg="mod">
          <ac:chgData name="Lonkin Pavel" userId="a804c5789bdb2494" providerId="LiveId" clId="{EBC6B431-54CB-A74A-B8E7-CB3AA857D06D}" dt="2023-09-26T21:44:28.370" v="2654" actId="1035"/>
          <ac:picMkLst>
            <pc:docMk/>
            <pc:sldMk cId="2318239326" sldId="280"/>
            <ac:picMk id="30" creationId="{C7657DA3-2F77-C2BD-97C0-D0280B554C4C}"/>
          </ac:picMkLst>
        </pc:picChg>
        <pc:picChg chg="mod">
          <ac:chgData name="Lonkin Pavel" userId="a804c5789bdb2494" providerId="LiveId" clId="{EBC6B431-54CB-A74A-B8E7-CB3AA857D06D}" dt="2023-09-26T21:44:28.370" v="2654" actId="1035"/>
          <ac:picMkLst>
            <pc:docMk/>
            <pc:sldMk cId="2318239326" sldId="280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6T21:46:04.583" v="2679" actId="1036"/>
          <ac:cxnSpMkLst>
            <pc:docMk/>
            <pc:sldMk cId="2318239326" sldId="280"/>
            <ac:cxnSpMk id="13" creationId="{C03927AF-9110-7D38-9409-14FB68D65DF4}"/>
          </ac:cxnSpMkLst>
        </pc:cxnChg>
        <pc:cxnChg chg="add mod">
          <ac:chgData name="Lonkin Pavel" userId="a804c5789bdb2494" providerId="LiveId" clId="{EBC6B431-54CB-A74A-B8E7-CB3AA857D06D}" dt="2023-09-26T21:50:46.476" v="2771" actId="692"/>
          <ac:cxnSpMkLst>
            <pc:docMk/>
            <pc:sldMk cId="2318239326" sldId="280"/>
            <ac:cxnSpMk id="16" creationId="{FDCFF208-65CB-126A-1FA5-F21FA4F033A5}"/>
          </ac:cxnSpMkLst>
        </pc:cxnChg>
        <pc:cxnChg chg="add mod">
          <ac:chgData name="Lonkin Pavel" userId="a804c5789bdb2494" providerId="LiveId" clId="{EBC6B431-54CB-A74A-B8E7-CB3AA857D06D}" dt="2023-09-26T21:46:09.047" v="2683" actId="1037"/>
          <ac:cxnSpMkLst>
            <pc:docMk/>
            <pc:sldMk cId="2318239326" sldId="280"/>
            <ac:cxnSpMk id="20" creationId="{9353A41C-4399-EBB6-52AD-49B7BC499079}"/>
          </ac:cxnSpMkLst>
        </pc:cxnChg>
        <pc:cxnChg chg="add mod">
          <ac:chgData name="Lonkin Pavel" userId="a804c5789bdb2494" providerId="LiveId" clId="{EBC6B431-54CB-A74A-B8E7-CB3AA857D06D}" dt="2023-09-26T21:46:57.048" v="2692" actId="1076"/>
          <ac:cxnSpMkLst>
            <pc:docMk/>
            <pc:sldMk cId="2318239326" sldId="280"/>
            <ac:cxnSpMk id="25" creationId="{74C4A2E3-34E7-A4FC-1000-324D6E099FD8}"/>
          </ac:cxnSpMkLst>
        </pc:cxnChg>
        <pc:cxnChg chg="add mod">
          <ac:chgData name="Lonkin Pavel" userId="a804c5789bdb2494" providerId="LiveId" clId="{EBC6B431-54CB-A74A-B8E7-CB3AA857D06D}" dt="2023-09-26T21:51:00.966" v="2774" actId="692"/>
          <ac:cxnSpMkLst>
            <pc:docMk/>
            <pc:sldMk cId="2318239326" sldId="280"/>
            <ac:cxnSpMk id="26" creationId="{43CC3D6A-1DA9-084B-9894-DC8F59B667D9}"/>
          </ac:cxnSpMkLst>
        </pc:cxnChg>
        <pc:cxnChg chg="add mod">
          <ac:chgData name="Lonkin Pavel" userId="a804c5789bdb2494" providerId="LiveId" clId="{EBC6B431-54CB-A74A-B8E7-CB3AA857D06D}" dt="2023-09-26T21:46:57.048" v="2692" actId="1076"/>
          <ac:cxnSpMkLst>
            <pc:docMk/>
            <pc:sldMk cId="2318239326" sldId="280"/>
            <ac:cxnSpMk id="27" creationId="{AB2A863B-4BD6-FFD7-8335-D67493BA89B4}"/>
          </ac:cxnSpMkLst>
        </pc:cxnChg>
      </pc:sldChg>
      <pc:sldChg chg="delSp modSp add mod modTransition">
        <pc:chgData name="Lonkin Pavel" userId="a804c5789bdb2494" providerId="LiveId" clId="{EBC6B431-54CB-A74A-B8E7-CB3AA857D06D}" dt="2023-09-27T07:52:41.900" v="4517" actId="465"/>
        <pc:sldMkLst>
          <pc:docMk/>
          <pc:sldMk cId="2139868511" sldId="281"/>
        </pc:sldMkLst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7" creationId="{88E8DF2E-45FF-039D-B187-011537F56FCD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8" creationId="{AB699C63-2232-E714-9467-145DABCC2593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11" creationId="{A656A719-C693-D4C7-88D9-6D89456AD919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12" creationId="{7029055A-4869-7E43-D0C9-0E317B925E70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4" creationId="{310DD14C-04DE-6F48-E811-8CC992ABA0E5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8" creationId="{4717A85E-028D-0A70-A775-AD76EAA02797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9" creationId="{99880D0E-DC29-2667-D3E3-874567935CF4}"/>
          </ac:spMkLst>
        </pc:spChg>
        <pc:spChg chg="del">
          <ac:chgData name="Lonkin Pavel" userId="a804c5789bdb2494" providerId="LiveId" clId="{EBC6B431-54CB-A74A-B8E7-CB3AA857D06D}" dt="2023-09-26T21:48:29.398" v="2768" actId="478"/>
          <ac:spMkLst>
            <pc:docMk/>
            <pc:sldMk cId="2139868511" sldId="281"/>
            <ac:spMk id="31" creationId="{4DC63E4F-8979-3F5F-6C92-0E4B924E96E0}"/>
          </ac:spMkLst>
        </pc:spChg>
        <pc:spChg chg="del">
          <ac:chgData name="Lonkin Pavel" userId="a804c5789bdb2494" providerId="LiveId" clId="{EBC6B431-54CB-A74A-B8E7-CB3AA857D06D}" dt="2023-09-26T21:48:29.398" v="2768" actId="478"/>
          <ac:spMkLst>
            <pc:docMk/>
            <pc:sldMk cId="2139868511" sldId="281"/>
            <ac:spMk id="32" creationId="{4D0B6FA8-79BC-317A-FD6A-429663AF08EE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40" creationId="{3EFA3A14-D5D6-86BD-ECAB-8089884845DB}"/>
          </ac:spMkLst>
        </pc:spChg>
        <pc:cxnChg chg="del">
          <ac:chgData name="Lonkin Pavel" userId="a804c5789bdb2494" providerId="LiveId" clId="{EBC6B431-54CB-A74A-B8E7-CB3AA857D06D}" dt="2023-09-26T21:48:24.762" v="2763" actId="478"/>
          <ac:cxnSpMkLst>
            <pc:docMk/>
            <pc:sldMk cId="2139868511" sldId="281"/>
            <ac:cxnSpMk id="13" creationId="{C03927AF-9110-7D38-9409-14FB68D65DF4}"/>
          </ac:cxnSpMkLst>
        </pc:cxnChg>
        <pc:cxnChg chg="del">
          <ac:chgData name="Lonkin Pavel" userId="a804c5789bdb2494" providerId="LiveId" clId="{EBC6B431-54CB-A74A-B8E7-CB3AA857D06D}" dt="2023-09-26T21:48:24.196" v="2762" actId="478"/>
          <ac:cxnSpMkLst>
            <pc:docMk/>
            <pc:sldMk cId="2139868511" sldId="281"/>
            <ac:cxnSpMk id="16" creationId="{FDCFF208-65CB-126A-1FA5-F21FA4F033A5}"/>
          </ac:cxnSpMkLst>
        </pc:cxnChg>
        <pc:cxnChg chg="del">
          <ac:chgData name="Lonkin Pavel" userId="a804c5789bdb2494" providerId="LiveId" clId="{EBC6B431-54CB-A74A-B8E7-CB3AA857D06D}" dt="2023-09-26T21:48:25.476" v="2764" actId="478"/>
          <ac:cxnSpMkLst>
            <pc:docMk/>
            <pc:sldMk cId="2139868511" sldId="281"/>
            <ac:cxnSpMk id="20" creationId="{9353A41C-4399-EBB6-52AD-49B7BC499079}"/>
          </ac:cxnSpMkLst>
        </pc:cxnChg>
        <pc:cxnChg chg="del">
          <ac:chgData name="Lonkin Pavel" userId="a804c5789bdb2494" providerId="LiveId" clId="{EBC6B431-54CB-A74A-B8E7-CB3AA857D06D}" dt="2023-09-26T21:48:26.547" v="2766" actId="478"/>
          <ac:cxnSpMkLst>
            <pc:docMk/>
            <pc:sldMk cId="2139868511" sldId="281"/>
            <ac:cxnSpMk id="25" creationId="{74C4A2E3-34E7-A4FC-1000-324D6E099FD8}"/>
          </ac:cxnSpMkLst>
        </pc:cxnChg>
        <pc:cxnChg chg="del">
          <ac:chgData name="Lonkin Pavel" userId="a804c5789bdb2494" providerId="LiveId" clId="{EBC6B431-54CB-A74A-B8E7-CB3AA857D06D}" dt="2023-09-26T21:48:25.997" v="2765" actId="478"/>
          <ac:cxnSpMkLst>
            <pc:docMk/>
            <pc:sldMk cId="2139868511" sldId="281"/>
            <ac:cxnSpMk id="26" creationId="{43CC3D6A-1DA9-084B-9894-DC8F59B667D9}"/>
          </ac:cxnSpMkLst>
        </pc:cxnChg>
        <pc:cxnChg chg="del">
          <ac:chgData name="Lonkin Pavel" userId="a804c5789bdb2494" providerId="LiveId" clId="{EBC6B431-54CB-A74A-B8E7-CB3AA857D06D}" dt="2023-09-26T21:48:27.315" v="2767" actId="478"/>
          <ac:cxnSpMkLst>
            <pc:docMk/>
            <pc:sldMk cId="2139868511" sldId="281"/>
            <ac:cxnSpMk id="27" creationId="{AB2A863B-4BD6-FFD7-8335-D67493BA89B4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36:08.552" v="4950" actId="1076"/>
        <pc:sldMkLst>
          <pc:docMk/>
          <pc:sldMk cId="219308665" sldId="282"/>
        </pc:sldMkLst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7" creationId="{88E8DF2E-45FF-039D-B187-011537F56FCD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8" creationId="{AB699C63-2232-E714-9467-145DABCC2593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11" creationId="{A656A719-C693-D4C7-88D9-6D89456AD919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6T21:53:42.485" v="2818" actId="20577"/>
          <ac:spMkLst>
            <pc:docMk/>
            <pc:sldMk cId="219308665" sldId="282"/>
            <ac:spMk id="17" creationId="{876812A6-B2F8-3DC6-0795-1FC10BF84214}"/>
          </ac:spMkLst>
        </pc:spChg>
        <pc:spChg chg="add mod">
          <ac:chgData name="Lonkin Pavel" userId="a804c5789bdb2494" providerId="LiveId" clId="{EBC6B431-54CB-A74A-B8E7-CB3AA857D06D}" dt="2023-09-26T21:53:39.433" v="2816" actId="20577"/>
          <ac:spMkLst>
            <pc:docMk/>
            <pc:sldMk cId="219308665" sldId="282"/>
            <ac:spMk id="20" creationId="{D79DE0BE-0230-87EF-264D-6920C0A97FFC}"/>
          </ac:spMkLst>
        </pc:spChg>
        <pc:spChg chg="add del mod">
          <ac:chgData name="Lonkin Pavel" userId="a804c5789bdb2494" providerId="LiveId" clId="{EBC6B431-54CB-A74A-B8E7-CB3AA857D06D}" dt="2023-09-26T21:53:03.210" v="2814" actId="478"/>
          <ac:spMkLst>
            <pc:docMk/>
            <pc:sldMk cId="219308665" sldId="282"/>
            <ac:spMk id="25" creationId="{D8AEB2D1-9D31-C1F5-EF9B-509F7A3CE659}"/>
          </ac:spMkLst>
        </pc:spChg>
        <pc:spChg chg="add mod">
          <ac:chgData name="Lonkin Pavel" userId="a804c5789bdb2494" providerId="LiveId" clId="{EBC6B431-54CB-A74A-B8E7-CB3AA857D06D}" dt="2023-09-26T21:55:17.741" v="2821" actId="207"/>
          <ac:spMkLst>
            <pc:docMk/>
            <pc:sldMk cId="219308665" sldId="282"/>
            <ac:spMk id="26" creationId="{540BDE80-3990-A7EB-E694-AD222F375E3A}"/>
          </ac:spMkLst>
        </pc:spChg>
        <pc:spChg chg="add mod">
          <ac:chgData name="Lonkin Pavel" userId="a804c5789bdb2494" providerId="LiveId" clId="{EBC6B431-54CB-A74A-B8E7-CB3AA857D06D}" dt="2023-09-26T21:55:22.882" v="2823" actId="1076"/>
          <ac:spMkLst>
            <pc:docMk/>
            <pc:sldMk cId="219308665" sldId="282"/>
            <ac:spMk id="27" creationId="{A28D48A9-0640-0DA3-2116-E7640B70FE9F}"/>
          </ac:spMkLst>
        </pc:spChg>
        <pc:spChg chg="add mod">
          <ac:chgData name="Lonkin Pavel" userId="a804c5789bdb2494" providerId="LiveId" clId="{EBC6B431-54CB-A74A-B8E7-CB3AA857D06D}" dt="2023-09-26T21:55:56.549" v="2835" actId="1076"/>
          <ac:spMkLst>
            <pc:docMk/>
            <pc:sldMk cId="219308665" sldId="282"/>
            <ac:spMk id="31" creationId="{805A2EB3-3204-DEFB-8DBA-7045372436FA}"/>
          </ac:spMkLst>
        </pc:spChg>
        <pc:spChg chg="add mod">
          <ac:chgData name="Lonkin Pavel" userId="a804c5789bdb2494" providerId="LiveId" clId="{EBC6B431-54CB-A74A-B8E7-CB3AA857D06D}" dt="2023-09-26T21:56:06.864" v="2839" actId="20577"/>
          <ac:spMkLst>
            <pc:docMk/>
            <pc:sldMk cId="219308665" sldId="282"/>
            <ac:spMk id="32" creationId="{1796B6AF-66F7-0C1F-F6CC-4B36A0D9CF1D}"/>
          </ac:spMkLst>
        </pc:spChg>
        <pc:spChg chg="add mod">
          <ac:chgData name="Lonkin Pavel" userId="a804c5789bdb2494" providerId="LiveId" clId="{EBC6B431-54CB-A74A-B8E7-CB3AA857D06D}" dt="2023-09-26T21:57:02.901" v="2847" actId="207"/>
          <ac:spMkLst>
            <pc:docMk/>
            <pc:sldMk cId="219308665" sldId="282"/>
            <ac:spMk id="33" creationId="{5BE73CE2-72F6-4771-1F71-B9C5AD9EAEEB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6T21:57:02.901" v="2847" actId="207"/>
          <ac:spMkLst>
            <pc:docMk/>
            <pc:sldMk cId="219308665" sldId="282"/>
            <ac:spMk id="41" creationId="{0D2459F3-DF8F-FDE0-88B3-B56F6CBB7B3C}"/>
          </ac:spMkLst>
        </pc:spChg>
        <pc:spChg chg="add mod">
          <ac:chgData name="Lonkin Pavel" userId="a804c5789bdb2494" providerId="LiveId" clId="{EBC6B431-54CB-A74A-B8E7-CB3AA857D06D}" dt="2023-09-26T21:56:36.856" v="2843" actId="20577"/>
          <ac:spMkLst>
            <pc:docMk/>
            <pc:sldMk cId="219308665" sldId="282"/>
            <ac:spMk id="42" creationId="{73B2EA89-4D90-7019-F887-76653BE92D91}"/>
          </ac:spMkLst>
        </pc:spChg>
        <pc:spChg chg="add mod">
          <ac:chgData name="Lonkin Pavel" userId="a804c5789bdb2494" providerId="LiveId" clId="{EBC6B431-54CB-A74A-B8E7-CB3AA857D06D}" dt="2023-09-26T21:56:39.582" v="2845" actId="20577"/>
          <ac:spMkLst>
            <pc:docMk/>
            <pc:sldMk cId="219308665" sldId="282"/>
            <ac:spMk id="43" creationId="{40E2445F-6B76-E24A-1C1E-E43D14E518EF}"/>
          </ac:spMkLst>
        </pc:spChg>
        <pc:spChg chg="add mod">
          <ac:chgData name="Lonkin Pavel" userId="a804c5789bdb2494" providerId="LiveId" clId="{EBC6B431-54CB-A74A-B8E7-CB3AA857D06D}" dt="2023-09-27T12:36:08.552" v="4950" actId="1076"/>
          <ac:spMkLst>
            <pc:docMk/>
            <pc:sldMk cId="219308665" sldId="282"/>
            <ac:spMk id="44" creationId="{949A5963-6A53-0A8F-70FE-A9C803A76B0D}"/>
          </ac:spMkLst>
        </pc:spChg>
        <pc:spChg chg="add del mod">
          <ac:chgData name="Lonkin Pavel" userId="a804c5789bdb2494" providerId="LiveId" clId="{EBC6B431-54CB-A74A-B8E7-CB3AA857D06D}" dt="2023-09-27T12:36:04.531" v="4949" actId="21"/>
          <ac:spMkLst>
            <pc:docMk/>
            <pc:sldMk cId="219308665" sldId="282"/>
            <ac:spMk id="45" creationId="{F5A514F6-7F21-F77B-67F0-E0DCE046443D}"/>
          </ac:spMkLst>
        </pc:spChg>
        <pc:picChg chg="del">
          <ac:chgData name="Lonkin Pavel" userId="a804c5789bdb2494" providerId="LiveId" clId="{EBC6B431-54CB-A74A-B8E7-CB3AA857D06D}" dt="2023-09-26T21:50:25.665" v="2770" actId="478"/>
          <ac:picMkLst>
            <pc:docMk/>
            <pc:sldMk cId="219308665" sldId="282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6T21:50:25.665" v="2770" actId="478"/>
          <ac:picMkLst>
            <pc:docMk/>
            <pc:sldMk cId="219308665" sldId="282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6T21:51:37.564" v="2782" actId="14100"/>
          <ac:cxnSpMkLst>
            <pc:docMk/>
            <pc:sldMk cId="219308665" sldId="282"/>
            <ac:cxnSpMk id="13" creationId="{021E0B3B-0C41-04D0-3270-B11B442C3589}"/>
          </ac:cxnSpMkLst>
        </pc:cxnChg>
        <pc:cxnChg chg="add mod">
          <ac:chgData name="Lonkin Pavel" userId="a804c5789bdb2494" providerId="LiveId" clId="{EBC6B431-54CB-A74A-B8E7-CB3AA857D06D}" dt="2023-09-26T21:51:22.040" v="2777" actId="1076"/>
          <ac:cxnSpMkLst>
            <pc:docMk/>
            <pc:sldMk cId="219308665" sldId="282"/>
            <ac:cxnSpMk id="14" creationId="{F55619B7-7830-CBA7-810F-1231D2A40E24}"/>
          </ac:cxnSpMkLst>
        </pc:cxnChg>
        <pc:cxnChg chg="add mod">
          <ac:chgData name="Lonkin Pavel" userId="a804c5789bdb2494" providerId="LiveId" clId="{EBC6B431-54CB-A74A-B8E7-CB3AA857D06D}" dt="2023-09-26T21:52:28.906" v="2811" actId="1037"/>
          <ac:cxnSpMkLst>
            <pc:docMk/>
            <pc:sldMk cId="219308665" sldId="282"/>
            <ac:cxnSpMk id="18" creationId="{4F927072-2C3E-DC89-FE54-6B283AFDCDE9}"/>
          </ac:cxnSpMkLst>
        </pc:cxnChg>
        <pc:cxnChg chg="add mod">
          <ac:chgData name="Lonkin Pavel" userId="a804c5789bdb2494" providerId="LiveId" clId="{EBC6B431-54CB-A74A-B8E7-CB3AA857D06D}" dt="2023-09-26T21:52:23.141" v="2807" actId="14100"/>
          <ac:cxnSpMkLst>
            <pc:docMk/>
            <pc:sldMk cId="219308665" sldId="282"/>
            <ac:cxnSpMk id="19" creationId="{A04EEBB0-931A-EA8C-35A7-F54584F9D0DE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48:32.763" v="5228"/>
        <pc:sldMkLst>
          <pc:docMk/>
          <pc:sldMk cId="1215150513" sldId="283"/>
        </pc:sldMkLst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8" creationId="{F103310E-B4D3-E8B4-FC23-E0C64375A717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11" creationId="{FECC3AD9-7C38-3B1B-1DFB-191BC308BC77}"/>
          </ac:spMkLst>
        </pc:spChg>
        <pc:spChg chg="del">
          <ac:chgData name="Lonkin Pavel" userId="a804c5789bdb2494" providerId="LiveId" clId="{EBC6B431-54CB-A74A-B8E7-CB3AA857D06D}" dt="2023-09-26T22:01:40.032" v="3051" actId="478"/>
          <ac:spMkLst>
            <pc:docMk/>
            <pc:sldMk cId="1215150513" sldId="283"/>
            <ac:spMk id="17" creationId="{876812A6-B2F8-3DC6-0795-1FC10BF84214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0" creationId="{D79DE0BE-0230-87EF-264D-6920C0A97FFC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4" creationId="{310DD14C-04DE-6F48-E811-8CC992ABA0E5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6" creationId="{540BDE80-3990-A7EB-E694-AD222F375E3A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7" creationId="{A28D48A9-0640-0DA3-2116-E7640B70FE9F}"/>
          </ac:spMkLst>
        </pc:spChg>
        <pc:spChg chg="del">
          <ac:chgData name="Lonkin Pavel" userId="a804c5789bdb2494" providerId="LiveId" clId="{EBC6B431-54CB-A74A-B8E7-CB3AA857D06D}" dt="2023-09-26T22:01:37.308" v="3049" actId="478"/>
          <ac:spMkLst>
            <pc:docMk/>
            <pc:sldMk cId="1215150513" sldId="283"/>
            <ac:spMk id="28" creationId="{4717A85E-028D-0A70-A775-AD76EAA02797}"/>
          </ac:spMkLst>
        </pc:spChg>
        <pc:spChg chg="del">
          <ac:chgData name="Lonkin Pavel" userId="a804c5789bdb2494" providerId="LiveId" clId="{EBC6B431-54CB-A74A-B8E7-CB3AA857D06D}" dt="2023-09-26T22:01:38.097" v="3050" actId="478"/>
          <ac:spMkLst>
            <pc:docMk/>
            <pc:sldMk cId="1215150513" sldId="283"/>
            <ac:spMk id="29" creationId="{99880D0E-DC29-2667-D3E3-874567935CF4}"/>
          </ac:spMkLst>
        </pc:spChg>
        <pc:spChg chg="del">
          <ac:chgData name="Lonkin Pavel" userId="a804c5789bdb2494" providerId="LiveId" clId="{EBC6B431-54CB-A74A-B8E7-CB3AA857D06D}" dt="2023-09-26T22:01:43.748" v="3053" actId="478"/>
          <ac:spMkLst>
            <pc:docMk/>
            <pc:sldMk cId="1215150513" sldId="283"/>
            <ac:spMk id="31" creationId="{805A2EB3-3204-DEFB-8DBA-7045372436FA}"/>
          </ac:spMkLst>
        </pc:spChg>
        <pc:spChg chg="del">
          <ac:chgData name="Lonkin Pavel" userId="a804c5789bdb2494" providerId="LiveId" clId="{EBC6B431-54CB-A74A-B8E7-CB3AA857D06D}" dt="2023-09-26T22:01:41.792" v="3052" actId="478"/>
          <ac:spMkLst>
            <pc:docMk/>
            <pc:sldMk cId="1215150513" sldId="283"/>
            <ac:spMk id="32" creationId="{1796B6AF-66F7-0C1F-F6CC-4B36A0D9CF1D}"/>
          </ac:spMkLst>
        </pc:spChg>
        <pc:spChg chg="del">
          <ac:chgData name="Lonkin Pavel" userId="a804c5789bdb2494" providerId="LiveId" clId="{EBC6B431-54CB-A74A-B8E7-CB3AA857D06D}" dt="2023-09-26T22:01:34.667" v="3047" actId="478"/>
          <ac:spMkLst>
            <pc:docMk/>
            <pc:sldMk cId="1215150513" sldId="283"/>
            <ac:spMk id="33" creationId="{5BE73CE2-72F6-4771-1F71-B9C5AD9EAEEB}"/>
          </ac:spMkLst>
        </pc:spChg>
        <pc:spChg chg="add mod">
          <ac:chgData name="Lonkin Pavel" userId="a804c5789bdb2494" providerId="LiveId" clId="{EBC6B431-54CB-A74A-B8E7-CB3AA857D06D}" dt="2023-09-26T22:06:32.042" v="3170" actId="207"/>
          <ac:spMkLst>
            <pc:docMk/>
            <pc:sldMk cId="1215150513" sldId="283"/>
            <ac:spMk id="34" creationId="{9328A6F4-823C-5DD4-E871-D6A1C335C8AD}"/>
          </ac:spMkLst>
        </pc:spChg>
        <pc:spChg chg="add mod">
          <ac:chgData name="Lonkin Pavel" userId="a804c5789bdb2494" providerId="LiveId" clId="{EBC6B431-54CB-A74A-B8E7-CB3AA857D06D}" dt="2023-09-26T22:08:09.266" v="3196" actId="1076"/>
          <ac:spMkLst>
            <pc:docMk/>
            <pc:sldMk cId="1215150513" sldId="283"/>
            <ac:spMk id="35" creationId="{54875995-0473-C7F1-9A3B-09BE55D42D24}"/>
          </ac:spMkLst>
        </pc:spChg>
        <pc:spChg chg="del">
          <ac:chgData name="Lonkin Pavel" userId="a804c5789bdb2494" providerId="LiveId" clId="{EBC6B431-54CB-A74A-B8E7-CB3AA857D06D}" dt="2023-09-26T22:01:35.399" v="3048" actId="478"/>
          <ac:spMkLst>
            <pc:docMk/>
            <pc:sldMk cId="1215150513" sldId="283"/>
            <ac:spMk id="41" creationId="{0D2459F3-DF8F-FDE0-88B3-B56F6CBB7B3C}"/>
          </ac:spMkLst>
        </pc:spChg>
        <pc:spChg chg="del">
          <ac:chgData name="Lonkin Pavel" userId="a804c5789bdb2494" providerId="LiveId" clId="{EBC6B431-54CB-A74A-B8E7-CB3AA857D06D}" dt="2023-09-26T22:01:32.674" v="3045" actId="478"/>
          <ac:spMkLst>
            <pc:docMk/>
            <pc:sldMk cId="1215150513" sldId="283"/>
            <ac:spMk id="42" creationId="{73B2EA89-4D90-7019-F887-76653BE92D91}"/>
          </ac:spMkLst>
        </pc:spChg>
        <pc:spChg chg="del">
          <ac:chgData name="Lonkin Pavel" userId="a804c5789bdb2494" providerId="LiveId" clId="{EBC6B431-54CB-A74A-B8E7-CB3AA857D06D}" dt="2023-09-26T22:01:33.991" v="3046" actId="478"/>
          <ac:spMkLst>
            <pc:docMk/>
            <pc:sldMk cId="1215150513" sldId="283"/>
            <ac:spMk id="43" creationId="{40E2445F-6B76-E24A-1C1E-E43D14E518EF}"/>
          </ac:spMkLst>
        </pc:spChg>
        <pc:spChg chg="del">
          <ac:chgData name="Lonkin Pavel" userId="a804c5789bdb2494" providerId="LiveId" clId="{EBC6B431-54CB-A74A-B8E7-CB3AA857D06D}" dt="2023-09-26T22:01:24.565" v="3042" actId="478"/>
          <ac:spMkLst>
            <pc:docMk/>
            <pc:sldMk cId="1215150513" sldId="283"/>
            <ac:spMk id="44" creationId="{949A5963-6A53-0A8F-70FE-A9C803A76B0D}"/>
          </ac:spMkLst>
        </pc:spChg>
        <pc:spChg chg="del">
          <ac:chgData name="Lonkin Pavel" userId="a804c5789bdb2494" providerId="LiveId" clId="{EBC6B431-54CB-A74A-B8E7-CB3AA857D06D}" dt="2023-09-26T22:01:24.565" v="3042" actId="478"/>
          <ac:spMkLst>
            <pc:docMk/>
            <pc:sldMk cId="1215150513" sldId="283"/>
            <ac:spMk id="45" creationId="{F5A514F6-7F21-F77B-67F0-E0DCE046443D}"/>
          </ac:spMkLst>
        </pc:spChg>
        <pc:picChg chg="add mod">
          <ac:chgData name="Lonkin Pavel" userId="a804c5789bdb2494" providerId="LiveId" clId="{EBC6B431-54CB-A74A-B8E7-CB3AA857D06D}" dt="2023-09-26T22:03:46.928" v="3102" actId="1035"/>
          <ac:picMkLst>
            <pc:docMk/>
            <pc:sldMk cId="1215150513" sldId="283"/>
            <ac:picMk id="7" creationId="{2C2FA22A-E21D-8944-10DA-3308169F4592}"/>
          </ac:picMkLst>
        </pc:picChg>
        <pc:cxnChg chg="mod">
          <ac:chgData name="Lonkin Pavel" userId="a804c5789bdb2494" providerId="LiveId" clId="{EBC6B431-54CB-A74A-B8E7-CB3AA857D06D}" dt="2023-09-26T22:03:46.928" v="3102" actId="1035"/>
          <ac:cxnSpMkLst>
            <pc:docMk/>
            <pc:sldMk cId="1215150513" sldId="283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6T22:01:30.687" v="3044" actId="478"/>
          <ac:cxnSpMkLst>
            <pc:docMk/>
            <pc:sldMk cId="1215150513" sldId="283"/>
            <ac:cxnSpMk id="13" creationId="{021E0B3B-0C41-04D0-3270-B11B442C3589}"/>
          </ac:cxnSpMkLst>
        </pc:cxnChg>
        <pc:cxnChg chg="del">
          <ac:chgData name="Lonkin Pavel" userId="a804c5789bdb2494" providerId="LiveId" clId="{EBC6B431-54CB-A74A-B8E7-CB3AA857D06D}" dt="2023-09-26T22:01:29.852" v="3043" actId="478"/>
          <ac:cxnSpMkLst>
            <pc:docMk/>
            <pc:sldMk cId="1215150513" sldId="283"/>
            <ac:cxnSpMk id="14" creationId="{F55619B7-7830-CBA7-810F-1231D2A40E24}"/>
          </ac:cxnSpMkLst>
        </pc:cxnChg>
        <pc:cxnChg chg="add mod">
          <ac:chgData name="Lonkin Pavel" userId="a804c5789bdb2494" providerId="LiveId" clId="{EBC6B431-54CB-A74A-B8E7-CB3AA857D06D}" dt="2023-09-26T22:05:38.412" v="3152" actId="14100"/>
          <ac:cxnSpMkLst>
            <pc:docMk/>
            <pc:sldMk cId="1215150513" sldId="283"/>
            <ac:cxnSpMk id="15" creationId="{2B53E6B1-F564-21F0-5FED-730403F58C6E}"/>
          </ac:cxnSpMkLst>
        </pc:cxnChg>
        <pc:cxnChg chg="mod">
          <ac:chgData name="Lonkin Pavel" userId="a804c5789bdb2494" providerId="LiveId" clId="{EBC6B431-54CB-A74A-B8E7-CB3AA857D06D}" dt="2023-09-26T22:04:17.801" v="3149" actId="1035"/>
          <ac:cxnSpMkLst>
            <pc:docMk/>
            <pc:sldMk cId="1215150513" sldId="283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04:11.634" v="3146" actId="14100"/>
          <ac:cxnSpMkLst>
            <pc:docMk/>
            <pc:sldMk cId="1215150513" sldId="283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06:04.199" v="3157" actId="1037"/>
          <ac:cxnSpMkLst>
            <pc:docMk/>
            <pc:sldMk cId="1215150513" sldId="283"/>
            <ac:cxnSpMk id="21" creationId="{022DD82F-1E15-C6BE-E874-7E9649914B7F}"/>
          </ac:cxnSpMkLst>
        </pc:cxnChg>
        <pc:cxnChg chg="add mod">
          <ac:chgData name="Lonkin Pavel" userId="a804c5789bdb2494" providerId="LiveId" clId="{EBC6B431-54CB-A74A-B8E7-CB3AA857D06D}" dt="2023-09-26T22:06:20.038" v="3167" actId="692"/>
          <ac:cxnSpMkLst>
            <pc:docMk/>
            <pc:sldMk cId="1215150513" sldId="283"/>
            <ac:cxnSpMk id="25" creationId="{6AA82CBD-B66F-2DC2-A0B2-E536FEC75A69}"/>
          </ac:cxnSpMkLst>
        </pc:cxnChg>
      </pc:sldChg>
      <pc:sldChg chg="addSp modSp add mod modTransition modAnim">
        <pc:chgData name="Lonkin Pavel" userId="a804c5789bdb2494" providerId="LiveId" clId="{EBC6B431-54CB-A74A-B8E7-CB3AA857D06D}" dt="2023-09-27T12:49:41.572" v="5235"/>
        <pc:sldMkLst>
          <pc:docMk/>
          <pc:sldMk cId="3903838019" sldId="284"/>
        </pc:sldMkLst>
        <pc:spChg chg="add mod">
          <ac:chgData name="Lonkin Pavel" userId="a804c5789bdb2494" providerId="LiveId" clId="{EBC6B431-54CB-A74A-B8E7-CB3AA857D06D}" dt="2023-09-26T22:07:55.517" v="3193" actId="1076"/>
          <ac:spMkLst>
            <pc:docMk/>
            <pc:sldMk cId="3903838019" sldId="284"/>
            <ac:spMk id="12" creationId="{87E3AE1B-6DD9-8151-33D4-43BB62DB1343}"/>
          </ac:spMkLst>
        </pc:spChg>
        <pc:spChg chg="add mod">
          <ac:chgData name="Lonkin Pavel" userId="a804c5789bdb2494" providerId="LiveId" clId="{EBC6B431-54CB-A74A-B8E7-CB3AA857D06D}" dt="2023-09-26T22:08:42.474" v="3218" actId="1076"/>
          <ac:spMkLst>
            <pc:docMk/>
            <pc:sldMk cId="3903838019" sldId="284"/>
            <ac:spMk id="14" creationId="{081221BF-3220-8F4E-506C-ED03D6174F8E}"/>
          </ac:spMkLst>
        </pc:spChg>
        <pc:spChg chg="add mod">
          <ac:chgData name="Lonkin Pavel" userId="a804c5789bdb2494" providerId="LiveId" clId="{EBC6B431-54CB-A74A-B8E7-CB3AA857D06D}" dt="2023-09-26T22:09:32.699" v="3246" actId="207"/>
          <ac:spMkLst>
            <pc:docMk/>
            <pc:sldMk cId="3903838019" sldId="284"/>
            <ac:spMk id="28" creationId="{04A43166-5DA1-DA18-A9EC-0BCEE711FB1D}"/>
          </ac:spMkLst>
        </pc:spChg>
        <pc:spChg chg="mod">
          <ac:chgData name="Lonkin Pavel" userId="a804c5789bdb2494" providerId="LiveId" clId="{EBC6B431-54CB-A74A-B8E7-CB3AA857D06D}" dt="2023-09-26T22:07:30.804" v="3184" actId="1076"/>
          <ac:spMkLst>
            <pc:docMk/>
            <pc:sldMk cId="3903838019" sldId="284"/>
            <ac:spMk id="34" creationId="{9328A6F4-823C-5DD4-E871-D6A1C335C8AD}"/>
          </ac:spMkLst>
        </pc:spChg>
        <pc:spChg chg="mod">
          <ac:chgData name="Lonkin Pavel" userId="a804c5789bdb2494" providerId="LiveId" clId="{EBC6B431-54CB-A74A-B8E7-CB3AA857D06D}" dt="2023-09-26T22:08:18.168" v="3198" actId="1076"/>
          <ac:spMkLst>
            <pc:docMk/>
            <pc:sldMk cId="3903838019" sldId="284"/>
            <ac:spMk id="35" creationId="{54875995-0473-C7F1-9A3B-09BE55D42D24}"/>
          </ac:spMkLst>
        </pc:spChg>
        <pc:cxnChg chg="mod">
          <ac:chgData name="Lonkin Pavel" userId="a804c5789bdb2494" providerId="LiveId" clId="{EBC6B431-54CB-A74A-B8E7-CB3AA857D06D}" dt="2023-09-26T22:07:34.519" v="3185" actId="1076"/>
          <ac:cxnSpMkLst>
            <pc:docMk/>
            <pc:sldMk cId="3903838019" sldId="284"/>
            <ac:cxnSpMk id="15" creationId="{2B53E6B1-F564-21F0-5FED-730403F58C6E}"/>
          </ac:cxnSpMkLst>
        </pc:cxnChg>
        <pc:cxnChg chg="add mod">
          <ac:chgData name="Lonkin Pavel" userId="a804c5789bdb2494" providerId="LiveId" clId="{EBC6B431-54CB-A74A-B8E7-CB3AA857D06D}" dt="2023-09-26T22:09:06.313" v="3222" actId="692"/>
          <ac:cxnSpMkLst>
            <pc:docMk/>
            <pc:sldMk cId="3903838019" sldId="284"/>
            <ac:cxnSpMk id="17" creationId="{DBD963D3-97BE-6F86-4F42-68E72C40A408}"/>
          </ac:cxnSpMkLst>
        </pc:cxnChg>
        <pc:cxnChg chg="mod">
          <ac:chgData name="Lonkin Pavel" userId="a804c5789bdb2494" providerId="LiveId" clId="{EBC6B431-54CB-A74A-B8E7-CB3AA857D06D}" dt="2023-09-26T22:07:39.784" v="3189" actId="1036"/>
          <ac:cxnSpMkLst>
            <pc:docMk/>
            <pc:sldMk cId="3903838019" sldId="284"/>
            <ac:cxnSpMk id="21" creationId="{022DD82F-1E15-C6BE-E874-7E9649914B7F}"/>
          </ac:cxnSpMkLst>
        </pc:cxnChg>
        <pc:cxnChg chg="mod">
          <ac:chgData name="Lonkin Pavel" userId="a804c5789bdb2494" providerId="LiveId" clId="{EBC6B431-54CB-A74A-B8E7-CB3AA857D06D}" dt="2023-09-26T22:07:47.438" v="3191" actId="1076"/>
          <ac:cxnSpMkLst>
            <pc:docMk/>
            <pc:sldMk cId="3903838019" sldId="284"/>
            <ac:cxnSpMk id="25" creationId="{6AA82CBD-B66F-2DC2-A0B2-E536FEC75A69}"/>
          </ac:cxnSpMkLst>
        </pc:cxnChg>
      </pc:sldChg>
      <pc:sldChg chg="addSp delSp modSp add mod modTransition">
        <pc:chgData name="Lonkin Pavel" userId="a804c5789bdb2494" providerId="LiveId" clId="{EBC6B431-54CB-A74A-B8E7-CB3AA857D06D}" dt="2023-09-27T12:36:27.874" v="4953" actId="478"/>
        <pc:sldMkLst>
          <pc:docMk/>
          <pc:sldMk cId="112918275" sldId="285"/>
        </pc:sldMkLst>
        <pc:spChg chg="mod">
          <ac:chgData name="Lonkin Pavel" userId="a804c5789bdb2494" providerId="LiveId" clId="{EBC6B431-54CB-A74A-B8E7-CB3AA857D06D}" dt="2023-09-26T22:09:52.505" v="3255" actId="1076"/>
          <ac:spMkLst>
            <pc:docMk/>
            <pc:sldMk cId="112918275" sldId="285"/>
            <ac:spMk id="12" creationId="{87E3AE1B-6DD9-8151-33D4-43BB62DB1343}"/>
          </ac:spMkLst>
        </pc:spChg>
        <pc:spChg chg="add mod">
          <ac:chgData name="Lonkin Pavel" userId="a804c5789bdb2494" providerId="LiveId" clId="{EBC6B431-54CB-A74A-B8E7-CB3AA857D06D}" dt="2023-09-26T22:09:59.596" v="3257" actId="1076"/>
          <ac:spMkLst>
            <pc:docMk/>
            <pc:sldMk cId="112918275" sldId="285"/>
            <ac:spMk id="13" creationId="{9E2AE271-FE97-CFC6-E0B0-75BA98B5E7DB}"/>
          </ac:spMkLst>
        </pc:spChg>
        <pc:spChg chg="del mod">
          <ac:chgData name="Lonkin Pavel" userId="a804c5789bdb2494" providerId="LiveId" clId="{EBC6B431-54CB-A74A-B8E7-CB3AA857D06D}" dt="2023-09-26T22:09:45.492" v="3251" actId="478"/>
          <ac:spMkLst>
            <pc:docMk/>
            <pc:sldMk cId="112918275" sldId="285"/>
            <ac:spMk id="14" creationId="{081221BF-3220-8F4E-506C-ED03D6174F8E}"/>
          </ac:spMkLst>
        </pc:spChg>
        <pc:spChg chg="add del mod">
          <ac:chgData name="Lonkin Pavel" userId="a804c5789bdb2494" providerId="LiveId" clId="{EBC6B431-54CB-A74A-B8E7-CB3AA857D06D}" dt="2023-09-27T12:36:27.874" v="4953" actId="478"/>
          <ac:spMkLst>
            <pc:docMk/>
            <pc:sldMk cId="112918275" sldId="285"/>
            <ac:spMk id="14" creationId="{12473D5A-A7F4-097C-7D11-2B781B57DDC6}"/>
          </ac:spMkLst>
        </pc:spChg>
        <pc:spChg chg="del">
          <ac:chgData name="Lonkin Pavel" userId="a804c5789bdb2494" providerId="LiveId" clId="{EBC6B431-54CB-A74A-B8E7-CB3AA857D06D}" dt="2023-09-26T22:09:43.012" v="3248" actId="478"/>
          <ac:spMkLst>
            <pc:docMk/>
            <pc:sldMk cId="112918275" sldId="285"/>
            <ac:spMk id="28" creationId="{04A43166-5DA1-DA18-A9EC-0BCEE711FB1D}"/>
          </ac:spMkLst>
        </pc:spChg>
        <pc:cxnChg chg="del">
          <ac:chgData name="Lonkin Pavel" userId="a804c5789bdb2494" providerId="LiveId" clId="{EBC6B431-54CB-A74A-B8E7-CB3AA857D06D}" dt="2023-09-26T22:09:46.272" v="3252" actId="478"/>
          <ac:cxnSpMkLst>
            <pc:docMk/>
            <pc:sldMk cId="112918275" sldId="285"/>
            <ac:cxnSpMk id="15" creationId="{2B53E6B1-F564-21F0-5FED-730403F58C6E}"/>
          </ac:cxnSpMkLst>
        </pc:cxnChg>
        <pc:cxnChg chg="del mod">
          <ac:chgData name="Lonkin Pavel" userId="a804c5789bdb2494" providerId="LiveId" clId="{EBC6B431-54CB-A74A-B8E7-CB3AA857D06D}" dt="2023-09-26T22:09:43.739" v="3249" actId="478"/>
          <ac:cxnSpMkLst>
            <pc:docMk/>
            <pc:sldMk cId="112918275" sldId="285"/>
            <ac:cxnSpMk id="17" creationId="{DBD963D3-97BE-6F86-4F42-68E72C40A408}"/>
          </ac:cxnSpMkLst>
        </pc:cxnChg>
        <pc:cxnChg chg="del">
          <ac:chgData name="Lonkin Pavel" userId="a804c5789bdb2494" providerId="LiveId" clId="{EBC6B431-54CB-A74A-B8E7-CB3AA857D06D}" dt="2023-09-26T22:09:47.018" v="3253" actId="478"/>
          <ac:cxnSpMkLst>
            <pc:docMk/>
            <pc:sldMk cId="112918275" sldId="285"/>
            <ac:cxnSpMk id="21" creationId="{022DD82F-1E15-C6BE-E874-7E9649914B7F}"/>
          </ac:cxnSpMkLst>
        </pc:cxnChg>
        <pc:cxnChg chg="del">
          <ac:chgData name="Lonkin Pavel" userId="a804c5789bdb2494" providerId="LiveId" clId="{EBC6B431-54CB-A74A-B8E7-CB3AA857D06D}" dt="2023-09-26T22:09:47.570" v="3254" actId="478"/>
          <ac:cxnSpMkLst>
            <pc:docMk/>
            <pc:sldMk cId="112918275" sldId="285"/>
            <ac:cxnSpMk id="25" creationId="{6AA82CBD-B66F-2DC2-A0B2-E536FEC75A69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43:24.674" v="5227"/>
        <pc:sldMkLst>
          <pc:docMk/>
          <pc:sldMk cId="2906251893" sldId="286"/>
        </pc:sldMkLst>
        <pc:spChg chg="mod">
          <ac:chgData name="Lonkin Pavel" userId="a804c5789bdb2494" providerId="LiveId" clId="{EBC6B431-54CB-A74A-B8E7-CB3AA857D06D}" dt="2023-09-26T22:19:00.242" v="3288" actId="20577"/>
          <ac:spMkLst>
            <pc:docMk/>
            <pc:sldMk cId="2906251893" sldId="286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2:22:00.252" v="3334" actId="1076"/>
          <ac:spMkLst>
            <pc:docMk/>
            <pc:sldMk cId="2906251893" sldId="286"/>
            <ac:spMk id="8" creationId="{F103310E-B4D3-E8B4-FC23-E0C64375A717}"/>
          </ac:spMkLst>
        </pc:spChg>
        <pc:spChg chg="del">
          <ac:chgData name="Lonkin Pavel" userId="a804c5789bdb2494" providerId="LiveId" clId="{EBC6B431-54CB-A74A-B8E7-CB3AA857D06D}" dt="2023-09-26T22:20:22.911" v="3311" actId="478"/>
          <ac:spMkLst>
            <pc:docMk/>
            <pc:sldMk cId="2906251893" sldId="286"/>
            <ac:spMk id="11" creationId="{FECC3AD9-7C38-3B1B-1DFB-191BC308BC77}"/>
          </ac:spMkLst>
        </pc:spChg>
        <pc:spChg chg="mod">
          <ac:chgData name="Lonkin Pavel" userId="a804c5789bdb2494" providerId="LiveId" clId="{EBC6B431-54CB-A74A-B8E7-CB3AA857D06D}" dt="2023-09-26T22:20:12.047" v="3306" actId="1076"/>
          <ac:spMkLst>
            <pc:docMk/>
            <pc:sldMk cId="2906251893" sldId="286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13" creationId="{9E2AE271-FE97-CFC6-E0B0-75BA98B5E7DB}"/>
          </ac:spMkLst>
        </pc:spChg>
        <pc:spChg chg="del">
          <ac:chgData name="Lonkin Pavel" userId="a804c5789bdb2494" providerId="LiveId" clId="{EBC6B431-54CB-A74A-B8E7-CB3AA857D06D}" dt="2023-09-26T22:20:18.889" v="3309" actId="478"/>
          <ac:spMkLst>
            <pc:docMk/>
            <pc:sldMk cId="2906251893" sldId="286"/>
            <ac:spMk id="20" creationId="{D79DE0BE-0230-87EF-264D-6920C0A97FFC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26" creationId="{540BDE80-3990-A7EB-E694-AD222F375E3A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27" creationId="{A28D48A9-0640-0DA3-2116-E7640B70FE9F}"/>
          </ac:spMkLst>
        </pc:spChg>
        <pc:spChg chg="add mod">
          <ac:chgData name="Lonkin Pavel" userId="a804c5789bdb2494" providerId="LiveId" clId="{EBC6B431-54CB-A74A-B8E7-CB3AA857D06D}" dt="2023-09-26T22:21:12.109" v="3333" actId="20577"/>
          <ac:spMkLst>
            <pc:docMk/>
            <pc:sldMk cId="2906251893" sldId="286"/>
            <ac:spMk id="28" creationId="{7842D09B-1C32-3E14-FFD7-99CCCFF1EA9C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0" creationId="{11E3FD33-77B8-74C3-2381-E3A8C6CE2545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1" creationId="{E05B02D1-89DD-2EB2-0EE1-7181996C498B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2" creationId="{3F72B858-7B63-6B85-7573-BE78E11897AD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3" creationId="{8DCDAEAB-ECCE-107F-34ED-7124D30C351F}"/>
          </ac:spMkLst>
        </pc:spChg>
        <pc:spChg chg="mod">
          <ac:chgData name="Lonkin Pavel" userId="a804c5789bdb2494" providerId="LiveId" clId="{EBC6B431-54CB-A74A-B8E7-CB3AA857D06D}" dt="2023-09-26T22:20:14.688" v="3307" actId="1076"/>
          <ac:spMkLst>
            <pc:docMk/>
            <pc:sldMk cId="2906251893" sldId="286"/>
            <ac:spMk id="34" creationId="{9328A6F4-823C-5DD4-E871-D6A1C335C8AD}"/>
          </ac:spMkLst>
        </pc:spChg>
        <pc:spChg chg="del">
          <ac:chgData name="Lonkin Pavel" userId="a804c5789bdb2494" providerId="LiveId" clId="{EBC6B431-54CB-A74A-B8E7-CB3AA857D06D}" dt="2023-09-26T22:20:21.316" v="3310" actId="478"/>
          <ac:spMkLst>
            <pc:docMk/>
            <pc:sldMk cId="2906251893" sldId="286"/>
            <ac:spMk id="35" creationId="{54875995-0473-C7F1-9A3B-09BE55D42D24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6" creationId="{F71F3C25-758F-9BA1-B819-2C824BDE3DFC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7" creationId="{689C6138-5D5A-8CFF-DDB8-33F3BDED4CB9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8" creationId="{7A7BCC29-26DE-F1D7-FA36-52FC9094D2BB}"/>
          </ac:spMkLst>
        </pc:spChg>
        <pc:spChg chg="add mod">
          <ac:chgData name="Lonkin Pavel" userId="a804c5789bdb2494" providerId="LiveId" clId="{EBC6B431-54CB-A74A-B8E7-CB3AA857D06D}" dt="2023-09-26T22:22:44.534" v="3464" actId="1038"/>
          <ac:spMkLst>
            <pc:docMk/>
            <pc:sldMk cId="2906251893" sldId="286"/>
            <ac:spMk id="41" creationId="{6A1CC3F9-24C4-1712-E4B9-86B5B7002C6D}"/>
          </ac:spMkLst>
        </pc:spChg>
        <pc:spChg chg="add mod">
          <ac:chgData name="Lonkin Pavel" userId="a804c5789bdb2494" providerId="LiveId" clId="{EBC6B431-54CB-A74A-B8E7-CB3AA857D06D}" dt="2023-09-26T22:22:44.534" v="3464" actId="1038"/>
          <ac:spMkLst>
            <pc:docMk/>
            <pc:sldMk cId="2906251893" sldId="286"/>
            <ac:spMk id="42" creationId="{85DCC0BE-71DE-3380-5353-B46D5BE07B69}"/>
          </ac:spMkLst>
        </pc:spChg>
        <pc:spChg chg="add del mod">
          <ac:chgData name="Lonkin Pavel" userId="a804c5789bdb2494" providerId="LiveId" clId="{EBC6B431-54CB-A74A-B8E7-CB3AA857D06D}" dt="2023-09-26T22:22:27.118" v="3399" actId="478"/>
          <ac:spMkLst>
            <pc:docMk/>
            <pc:sldMk cId="2906251893" sldId="286"/>
            <ac:spMk id="44" creationId="{5771406C-334D-D128-A072-4773C19F7004}"/>
          </ac:spMkLst>
        </pc:spChg>
        <pc:spChg chg="add mod">
          <ac:chgData name="Lonkin Pavel" userId="a804c5789bdb2494" providerId="LiveId" clId="{EBC6B431-54CB-A74A-B8E7-CB3AA857D06D}" dt="2023-09-26T22:23:02.495" v="3466" actId="1076"/>
          <ac:spMkLst>
            <pc:docMk/>
            <pc:sldMk cId="2906251893" sldId="286"/>
            <ac:spMk id="45" creationId="{428935E8-A134-81F5-2ACD-7F22793B2362}"/>
          </ac:spMkLst>
        </pc:spChg>
        <pc:picChg chg="mod">
          <ac:chgData name="Lonkin Pavel" userId="a804c5789bdb2494" providerId="LiveId" clId="{EBC6B431-54CB-A74A-B8E7-CB3AA857D06D}" dt="2023-09-26T22:22:00.252" v="3334" actId="1076"/>
          <ac:picMkLst>
            <pc:docMk/>
            <pc:sldMk cId="2906251893" sldId="286"/>
            <ac:picMk id="7" creationId="{2C2FA22A-E21D-8944-10DA-3308169F4592}"/>
          </ac:picMkLst>
        </pc:picChg>
        <pc:cxnChg chg="add mod">
          <ac:chgData name="Lonkin Pavel" userId="a804c5789bdb2494" providerId="LiveId" clId="{EBC6B431-54CB-A74A-B8E7-CB3AA857D06D}" dt="2023-09-26T22:20:31.898" v="3315" actId="1038"/>
          <ac:cxnSpMkLst>
            <pc:docMk/>
            <pc:sldMk cId="2906251893" sldId="286"/>
            <ac:cxnSpMk id="16" creationId="{A511D374-D4C2-F1BF-925F-AFF7FE14B41F}"/>
          </ac:cxnSpMkLst>
        </pc:cxnChg>
        <pc:cxnChg chg="mod">
          <ac:chgData name="Lonkin Pavel" userId="a804c5789bdb2494" providerId="LiveId" clId="{EBC6B431-54CB-A74A-B8E7-CB3AA857D06D}" dt="2023-09-26T22:19:36.694" v="3296" actId="692"/>
          <ac:cxnSpMkLst>
            <pc:docMk/>
            <pc:sldMk cId="2906251893" sldId="286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19:30.487" v="3291" actId="14100"/>
          <ac:cxnSpMkLst>
            <pc:docMk/>
            <pc:sldMk cId="2906251893" sldId="286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22:23.523" v="3398" actId="1036"/>
          <ac:cxnSpMkLst>
            <pc:docMk/>
            <pc:sldMk cId="2906251893" sldId="286"/>
            <ac:cxnSpMk id="29" creationId="{6F213029-A49E-1C7F-698E-7C4D8D2FDF64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39" creationId="{19C94CE7-6248-4D42-E03E-D5EC60CD6F93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40" creationId="{22B0CEF3-E6AF-EF9E-5C14-A1DAF0295200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43" creationId="{424257B4-9138-FBF5-26A1-256F332466F1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5:20.329" v="5245"/>
        <pc:sldMkLst>
          <pc:docMk/>
          <pc:sldMk cId="244001662" sldId="287"/>
        </pc:sldMkLst>
        <pc:spChg chg="add mod">
          <ac:chgData name="Lonkin Pavel" userId="a804c5789bdb2494" providerId="LiveId" clId="{EBC6B431-54CB-A74A-B8E7-CB3AA857D06D}" dt="2023-09-26T22:24:46.724" v="3523" actId="1076"/>
          <ac:spMkLst>
            <pc:docMk/>
            <pc:sldMk cId="244001662" sldId="287"/>
            <ac:spMk id="13" creationId="{2C156CCF-2BB2-FDC3-2880-47913E325D97}"/>
          </ac:spMkLst>
        </pc:spChg>
        <pc:spChg chg="add mod">
          <ac:chgData name="Lonkin Pavel" userId="a804c5789bdb2494" providerId="LiveId" clId="{EBC6B431-54CB-A74A-B8E7-CB3AA857D06D}" dt="2023-09-26T22:25:19.585" v="3557" actId="20577"/>
          <ac:spMkLst>
            <pc:docMk/>
            <pc:sldMk cId="244001662" sldId="287"/>
            <ac:spMk id="15" creationId="{4AD39B6D-9AEB-2F5C-C1A2-C11970437231}"/>
          </ac:spMkLst>
        </pc:spChg>
        <pc:spChg chg="del">
          <ac:chgData name="Lonkin Pavel" userId="a804c5789bdb2494" providerId="LiveId" clId="{EBC6B431-54CB-A74A-B8E7-CB3AA857D06D}" dt="2023-09-26T22:23:42.797" v="3468" actId="478"/>
          <ac:spMkLst>
            <pc:docMk/>
            <pc:sldMk cId="244001662" sldId="287"/>
            <ac:spMk id="28" creationId="{7842D09B-1C32-3E14-FFD7-99CCCFF1EA9C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0" creationId="{11E3FD33-77B8-74C3-2381-E3A8C6CE2545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1" creationId="{E05B02D1-89DD-2EB2-0EE1-7181996C498B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2" creationId="{3F72B858-7B63-6B85-7573-BE78E11897AD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3" creationId="{8DCDAEAB-ECCE-107F-34ED-7124D30C351F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6" creationId="{F71F3C25-758F-9BA1-B819-2C824BDE3DFC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7" creationId="{689C6138-5D5A-8CFF-DDB8-33F3BDED4CB9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8" creationId="{7A7BCC29-26DE-F1D7-FA36-52FC9094D2BB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41" creationId="{6A1CC3F9-24C4-1712-E4B9-86B5B7002C6D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42" creationId="{85DCC0BE-71DE-3380-5353-B46D5BE07B69}"/>
          </ac:spMkLst>
        </pc:spChg>
        <pc:spChg chg="del">
          <ac:chgData name="Lonkin Pavel" userId="a804c5789bdb2494" providerId="LiveId" clId="{EBC6B431-54CB-A74A-B8E7-CB3AA857D06D}" dt="2023-09-26T22:23:48.396" v="3471" actId="478"/>
          <ac:spMkLst>
            <pc:docMk/>
            <pc:sldMk cId="244001662" sldId="287"/>
            <ac:spMk id="45" creationId="{428935E8-A134-81F5-2ACD-7F22793B2362}"/>
          </ac:spMkLst>
        </pc:spChg>
        <pc:cxnChg chg="del">
          <ac:chgData name="Lonkin Pavel" userId="a804c5789bdb2494" providerId="LiveId" clId="{EBC6B431-54CB-A74A-B8E7-CB3AA857D06D}" dt="2023-09-26T22:23:44.224" v="3469" actId="478"/>
          <ac:cxnSpMkLst>
            <pc:docMk/>
            <pc:sldMk cId="244001662" sldId="287"/>
            <ac:cxnSpMk id="16" creationId="{A511D374-D4C2-F1BF-925F-AFF7FE14B41F}"/>
          </ac:cxnSpMkLst>
        </pc:cxnChg>
        <pc:cxnChg chg="mod">
          <ac:chgData name="Lonkin Pavel" userId="a804c5789bdb2494" providerId="LiveId" clId="{EBC6B431-54CB-A74A-B8E7-CB3AA857D06D}" dt="2023-09-26T22:25:02.960" v="3525" actId="14100"/>
          <ac:cxnSpMkLst>
            <pc:docMk/>
            <pc:sldMk cId="244001662" sldId="287"/>
            <ac:cxnSpMk id="18" creationId="{4F927072-2C3E-DC89-FE54-6B283AFDCDE9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29" creationId="{6F213029-A49E-1C7F-698E-7C4D8D2FDF64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39" creationId="{19C94CE7-6248-4D42-E03E-D5EC60CD6F93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40" creationId="{22B0CEF3-E6AF-EF9E-5C14-A1DAF0295200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43" creationId="{424257B4-9138-FBF5-26A1-256F332466F1}"/>
          </ac:cxnSpMkLst>
        </pc:cxnChg>
      </pc:sldChg>
      <pc:sldChg chg="addSp modSp add mod modTransition">
        <pc:chgData name="Lonkin Pavel" userId="a804c5789bdb2494" providerId="LiveId" clId="{EBC6B431-54CB-A74A-B8E7-CB3AA857D06D}" dt="2023-09-26T22:44:16.546" v="3960"/>
        <pc:sldMkLst>
          <pc:docMk/>
          <pc:sldMk cId="2936912493" sldId="288"/>
        </pc:sldMkLst>
        <pc:spChg chg="add mod">
          <ac:chgData name="Lonkin Pavel" userId="a804c5789bdb2494" providerId="LiveId" clId="{EBC6B431-54CB-A74A-B8E7-CB3AA857D06D}" dt="2023-09-26T22:26:19.182" v="3616" actId="1076"/>
          <ac:spMkLst>
            <pc:docMk/>
            <pc:sldMk cId="2936912493" sldId="288"/>
            <ac:spMk id="14" creationId="{9CBF999D-C001-02A5-D577-3E4FDD975A8F}"/>
          </ac:spMkLst>
        </pc:spChg>
        <pc:spChg chg="add mod">
          <ac:chgData name="Lonkin Pavel" userId="a804c5789bdb2494" providerId="LiveId" clId="{EBC6B431-54CB-A74A-B8E7-CB3AA857D06D}" dt="2023-09-26T22:25:47.241" v="3606" actId="1076"/>
          <ac:spMkLst>
            <pc:docMk/>
            <pc:sldMk cId="2936912493" sldId="288"/>
            <ac:spMk id="15" creationId="{C9533355-D5D7-38F4-B70B-1238ECCCDA8D}"/>
          </ac:spMkLst>
        </pc:spChg>
        <pc:spChg chg="add mod">
          <ac:chgData name="Lonkin Pavel" userId="a804c5789bdb2494" providerId="LiveId" clId="{EBC6B431-54CB-A74A-B8E7-CB3AA857D06D}" dt="2023-09-26T22:25:50.670" v="3608" actId="1076"/>
          <ac:spMkLst>
            <pc:docMk/>
            <pc:sldMk cId="2936912493" sldId="288"/>
            <ac:spMk id="16" creationId="{FA96B6E9-9CA4-B3DA-21E4-B44E69A7A233}"/>
          </ac:spMkLst>
        </pc:spChg>
        <pc:spChg chg="add mod">
          <ac:chgData name="Lonkin Pavel" userId="a804c5789bdb2494" providerId="LiveId" clId="{EBC6B431-54CB-A74A-B8E7-CB3AA857D06D}" dt="2023-09-26T22:25:55.049" v="3610" actId="1076"/>
          <ac:spMkLst>
            <pc:docMk/>
            <pc:sldMk cId="2936912493" sldId="288"/>
            <ac:spMk id="17" creationId="{E74D4D3A-B061-B98B-513E-ECE4D0A08AAA}"/>
          </ac:spMkLst>
        </pc:spChg>
        <pc:spChg chg="add mod">
          <ac:chgData name="Lonkin Pavel" userId="a804c5789bdb2494" providerId="LiveId" clId="{EBC6B431-54CB-A74A-B8E7-CB3AA857D06D}" dt="2023-09-26T22:26:00.014" v="3612" actId="1076"/>
          <ac:spMkLst>
            <pc:docMk/>
            <pc:sldMk cId="2936912493" sldId="288"/>
            <ac:spMk id="20" creationId="{237A5334-E2A8-452A-D7B4-01B3EADE663F}"/>
          </ac:spMkLst>
        </pc:spChg>
        <pc:cxnChg chg="mod">
          <ac:chgData name="Lonkin Pavel" userId="a804c5789bdb2494" providerId="LiveId" clId="{EBC6B431-54CB-A74A-B8E7-CB3AA857D06D}" dt="2023-09-26T22:26:17.456" v="3615" actId="14100"/>
          <ac:cxnSpMkLst>
            <pc:docMk/>
            <pc:sldMk cId="2936912493" sldId="288"/>
            <ac:cxnSpMk id="18" creationId="{4F927072-2C3E-DC89-FE54-6B283AFDCDE9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8:53.356" v="5256"/>
        <pc:sldMkLst>
          <pc:docMk/>
          <pc:sldMk cId="3002453815" sldId="289"/>
        </pc:sldMkLst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5" creationId="{AF7E0399-1F8D-4F2E-2260-8DA8E6459A13}"/>
          </ac:spMkLst>
        </pc:spChg>
        <pc:spChg chg="mod">
          <ac:chgData name="Lonkin Pavel" userId="a804c5789bdb2494" providerId="LiveId" clId="{EBC6B431-54CB-A74A-B8E7-CB3AA857D06D}" dt="2023-09-26T22:35:08.613" v="3652" actId="1076"/>
          <ac:spMkLst>
            <pc:docMk/>
            <pc:sldMk cId="3002453815" sldId="289"/>
            <ac:spMk id="8" creationId="{F103310E-B4D3-E8B4-FC23-E0C64375A717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1" creationId="{AF337A1E-A19B-754B-ADAA-6B2913AF55D0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6T22:34:19.220" v="3634" actId="478"/>
          <ac:spMkLst>
            <pc:docMk/>
            <pc:sldMk cId="3002453815" sldId="289"/>
            <ac:spMk id="13" creationId="{2C156CCF-2BB2-FDC3-2880-47913E325D97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4" creationId="{9CBF999D-C001-02A5-D577-3E4FDD975A8F}"/>
          </ac:spMkLst>
        </pc:spChg>
        <pc:spChg chg="del">
          <ac:chgData name="Lonkin Pavel" userId="a804c5789bdb2494" providerId="LiveId" clId="{EBC6B431-54CB-A74A-B8E7-CB3AA857D06D}" dt="2023-09-26T22:34:16.385" v="3630" actId="478"/>
          <ac:spMkLst>
            <pc:docMk/>
            <pc:sldMk cId="3002453815" sldId="289"/>
            <ac:spMk id="15" creationId="{C9533355-D5D7-38F4-B70B-1238ECCCDA8D}"/>
          </ac:spMkLst>
        </pc:spChg>
        <pc:spChg chg="del">
          <ac:chgData name="Lonkin Pavel" userId="a804c5789bdb2494" providerId="LiveId" clId="{EBC6B431-54CB-A74A-B8E7-CB3AA857D06D}" dt="2023-09-26T22:34:16.942" v="3631" actId="478"/>
          <ac:spMkLst>
            <pc:docMk/>
            <pc:sldMk cId="3002453815" sldId="289"/>
            <ac:spMk id="16" creationId="{FA96B6E9-9CA4-B3DA-21E4-B44E69A7A233}"/>
          </ac:spMkLst>
        </pc:spChg>
        <pc:spChg chg="del">
          <ac:chgData name="Lonkin Pavel" userId="a804c5789bdb2494" providerId="LiveId" clId="{EBC6B431-54CB-A74A-B8E7-CB3AA857D06D}" dt="2023-09-26T22:34:17.394" v="3632" actId="478"/>
          <ac:spMkLst>
            <pc:docMk/>
            <pc:sldMk cId="3002453815" sldId="289"/>
            <ac:spMk id="17" creationId="{E74D4D3A-B061-B98B-513E-ECE4D0A08AAA}"/>
          </ac:spMkLst>
        </pc:spChg>
        <pc:spChg chg="del">
          <ac:chgData name="Lonkin Pavel" userId="a804c5789bdb2494" providerId="LiveId" clId="{EBC6B431-54CB-A74A-B8E7-CB3AA857D06D}" dt="2023-09-26T22:34:18.011" v="3633" actId="478"/>
          <ac:spMkLst>
            <pc:docMk/>
            <pc:sldMk cId="3002453815" sldId="289"/>
            <ac:spMk id="20" creationId="{237A5334-E2A8-452A-D7B4-01B3EADE663F}"/>
          </ac:spMkLst>
        </pc:spChg>
        <pc:spChg chg="add 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1" creationId="{19E9CA41-4C47-208D-BCA0-38AB3D845BAB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4" creationId="{310DD14C-04DE-6F48-E811-8CC992ABA0E5}"/>
          </ac:spMkLst>
        </pc:spChg>
        <pc:spChg chg="add mod">
          <ac:chgData name="Lonkin Pavel" userId="a804c5789bdb2494" providerId="LiveId" clId="{EBC6B431-54CB-A74A-B8E7-CB3AA857D06D}" dt="2023-09-26T22:37:06.639" v="3743" actId="1076"/>
          <ac:spMkLst>
            <pc:docMk/>
            <pc:sldMk cId="3002453815" sldId="289"/>
            <ac:spMk id="25" creationId="{E317E78F-2B86-8817-4F02-E34D0DA7574D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6" creationId="{AA2BE1F3-F878-5858-1BD1-729B3BFDB5CE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7" creationId="{C42AF697-A94B-2CEE-2EE3-20801A833ECC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8" creationId="{ABF86D72-0CDE-7860-E528-B91B7137499C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9" creationId="{1FB2EFCF-2126-DAB8-2182-35D038DE87B9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0" creationId="{89E1AAC8-28C4-C8DA-6002-E5BAF24367C3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1" creationId="{69B062CB-9579-A9FA-F73A-0C1478D08286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34" creationId="{9328A6F4-823C-5DD4-E871-D6A1C335C8AD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5" creationId="{785B2D96-3542-C11B-194F-335BA7083961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6" creationId="{1F287816-5A2B-3E81-33A8-0300E1779C94}"/>
          </ac:spMkLst>
        </pc:spChg>
        <pc:spChg chg="add mod">
          <ac:chgData name="Lonkin Pavel" userId="a804c5789bdb2494" providerId="LiveId" clId="{EBC6B431-54CB-A74A-B8E7-CB3AA857D06D}" dt="2023-09-26T22:37:14.424" v="3744" actId="1076"/>
          <ac:spMkLst>
            <pc:docMk/>
            <pc:sldMk cId="3002453815" sldId="289"/>
            <ac:spMk id="37" creationId="{033C3958-494B-8ECA-4C68-88A16C8DCD2C}"/>
          </ac:spMkLst>
        </pc:spChg>
        <pc:spChg chg="add mod">
          <ac:chgData name="Lonkin Pavel" userId="a804c5789bdb2494" providerId="LiveId" clId="{EBC6B431-54CB-A74A-B8E7-CB3AA857D06D}" dt="2023-09-26T22:37:21.540" v="3745" actId="14100"/>
          <ac:spMkLst>
            <pc:docMk/>
            <pc:sldMk cId="3002453815" sldId="289"/>
            <ac:spMk id="38" creationId="{66440985-DCA3-DC12-45C2-7050BB8471B8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9" creationId="{812DD279-EBEA-F3EA-BD8D-C5EE8DFCC088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4" creationId="{6C6C178D-3470-7BEF-84F7-562D757D8F32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5" creationId="{1220998B-1C8A-9227-33E2-19053CE27DB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6" creationId="{5BAC4891-3892-B1AA-1AE1-E499106C41F7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7" creationId="{AC791782-A52E-729A-7367-F538E6AA2CB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8" creationId="{4055B5C4-7756-2E07-5276-C74E43603A60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9" creationId="{054FFA8F-C28C-068E-9AC9-F1FCF25F9BCC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0" creationId="{8401BF9B-A46B-611B-29C2-8BD4B4B6AD0B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3" creationId="{09BEE7A5-0057-7B87-B544-EBA9A0BD3F8B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4" creationId="{A89389F4-F8B2-7603-C1EB-526C9B6D078F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5" creationId="{F9616D90-64DC-F1B0-1466-359DB5556C36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6" creationId="{0646EAA7-CB99-17FE-7CF9-BEC62E0587E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7" creationId="{7E730319-D14C-599A-6B7A-614175342D4D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59" creationId="{C24D8D4C-375F-BAC5-3179-823D0180834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0" creationId="{4D914EF1-1360-BD4B-BBB6-73D1CACC6817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1" creationId="{E643D039-25BE-3BF5-ED26-A76DE7CB58F4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2" creationId="{DB2215BE-AB57-89C4-6414-711F7F45143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3" creationId="{5D2876AC-4319-911E-FC77-38CB9CF31EF0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4" creationId="{E8016233-B7C7-A753-7C34-0FA18678450E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5" creationId="{4C524103-DD6F-FCDF-2017-A4CDBD346844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8" creationId="{18F5FB17-B978-C8B4-3841-C54FD204355C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9" creationId="{ADC8C948-0217-A186-0BC9-32930D7FB1D1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0" creationId="{88C4A09C-DD44-6F8E-093E-F28B3131E02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1" creationId="{30AD9ACE-917D-0B6D-DB56-12E9A4E5343D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2" creationId="{81AE0FE3-FC6F-C317-FC95-C0ACC05A6C2F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4" creationId="{1EDD9C28-74CE-15D1-4491-F4C303A0F08F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5" creationId="{74D64D93-A8CF-FE71-BD43-59E714DCF4C6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6" creationId="{2A635630-83F8-DFE2-55C3-529931884D74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7" creationId="{82E75E8E-9068-7AF3-2506-813A5F30EDC8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8" creationId="{8FC485D2-65E8-49EF-05FD-ED23575B523A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9" creationId="{CE56D86C-5B6B-E655-C898-978C6D3785D3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0" creationId="{82DC1D78-1EA4-D6A3-18F7-6A82BA57360C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3" creationId="{F1B57D19-B4BC-6E62-7191-FEB8202A1862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4" creationId="{7C4B3BBD-9571-D90E-345C-B6C7ACE206A1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5" creationId="{04C1854D-5D9B-E17F-AE97-773CB3433192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6" creationId="{58F05242-B156-CAE0-99AD-728164F8CE8A}"/>
          </ac:spMkLst>
        </pc:spChg>
        <pc:spChg chg="add mod">
          <ac:chgData name="Lonkin Pavel" userId="a804c5789bdb2494" providerId="LiveId" clId="{EBC6B431-54CB-A74A-B8E7-CB3AA857D06D}" dt="2023-09-26T22:37:41.278" v="3757" actId="20577"/>
          <ac:spMkLst>
            <pc:docMk/>
            <pc:sldMk cId="3002453815" sldId="289"/>
            <ac:spMk id="87" creationId="{D68036D1-5E6E-3C75-4B05-1CC34C566A90}"/>
          </ac:spMkLst>
        </pc:spChg>
        <pc:spChg chg="add mod">
          <ac:chgData name="Lonkin Pavel" userId="a804c5789bdb2494" providerId="LiveId" clId="{EBC6B431-54CB-A74A-B8E7-CB3AA857D06D}" dt="2023-09-26T22:38:04.312" v="3765" actId="1035"/>
          <ac:spMkLst>
            <pc:docMk/>
            <pc:sldMk cId="3002453815" sldId="289"/>
            <ac:spMk id="89" creationId="{F33DABFB-B512-2953-4FC2-A8378316C3E7}"/>
          </ac:spMkLst>
        </pc:spChg>
        <pc:picChg chg="mod">
          <ac:chgData name="Lonkin Pavel" userId="a804c5789bdb2494" providerId="LiveId" clId="{EBC6B431-54CB-A74A-B8E7-CB3AA857D06D}" dt="2023-09-26T22:35:08.613" v="3652" actId="1076"/>
          <ac:picMkLst>
            <pc:docMk/>
            <pc:sldMk cId="3002453815" sldId="289"/>
            <ac:picMk id="7" creationId="{2C2FA22A-E21D-8944-10DA-3308169F4592}"/>
          </ac:picMkLst>
        </pc:picChg>
        <pc:picChg chg="add mod">
          <ac:chgData name="Lonkin Pavel" userId="a804c5789bdb2494" providerId="LiveId" clId="{EBC6B431-54CB-A74A-B8E7-CB3AA857D06D}" dt="2023-09-26T22:38:04.312" v="3765" actId="1035"/>
          <ac:picMkLst>
            <pc:docMk/>
            <pc:sldMk cId="3002453815" sldId="289"/>
            <ac:picMk id="88" creationId="{01180ABC-B600-2688-F163-C4BCFBFA2E24}"/>
          </ac:picMkLst>
        </pc:pic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6" creationId="{F1592A15-A4C1-5BC3-BED9-42381DD809A3}"/>
          </ac:cxnSpMkLst>
        </pc:cxn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22" creationId="{B7D59C90-718A-545C-4FD1-9D267512A539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32" creationId="{4D7B78EC-0C88-5C43-46BC-68A388D96B40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33" creationId="{E951BA99-25FF-4851-9E0E-DB7AA86231E6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43" creationId="{B104BEFA-BF28-7E42-3902-C46CDE147243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51" creationId="{6FF07D5F-4CBA-D722-957B-DEEE4A26690C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52" creationId="{C53ACF7E-193C-E2CD-3523-31A73460A262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58" creationId="{CF605968-0F70-3320-EA3A-106AE1738DC7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66" creationId="{F16B376D-4001-AFA0-6B13-18B4F2F420C2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67" creationId="{66AFBC17-74B3-2538-2F8A-896A72A46BDF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73" creationId="{A4386576-6E33-1B25-ADA9-A2F1B0346E92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81" creationId="{108DF659-D509-46C8-1C64-886207948780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82" creationId="{A6BF7BB6-A20D-CECF-E45C-674819BA694C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9:28.192" v="5260"/>
        <pc:sldMkLst>
          <pc:docMk/>
          <pc:sldMk cId="651224059" sldId="290"/>
        </pc:sldMkLst>
        <pc:spChg chg="mod">
          <ac:chgData name="Lonkin Pavel" userId="a804c5789bdb2494" providerId="LiveId" clId="{EBC6B431-54CB-A74A-B8E7-CB3AA857D06D}" dt="2023-09-26T22:39:57.011" v="3851" actId="1035"/>
          <ac:spMkLst>
            <pc:docMk/>
            <pc:sldMk cId="651224059" sldId="290"/>
            <ac:spMk id="8" creationId="{F103310E-B4D3-E8B4-FC23-E0C64375A717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5" creationId="{7474F374-F3CF-9929-4D09-C9F18B64A7EA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6" creationId="{3955EC38-3B68-570D-6109-B438E40E9320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7" creationId="{28C02821-1FE5-D26D-6E7D-F7DE85FEB306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20" creationId="{F3990240-7258-FECD-EA62-40626EFDF66C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5" creationId="{E317E78F-2B86-8817-4F02-E34D0DA7574D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6" creationId="{AA2BE1F3-F878-5858-1BD1-729B3BFDB5CE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7" creationId="{C42AF697-A94B-2CEE-2EE3-20801A833ECC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8" creationId="{ABF86D72-0CDE-7860-E528-B91B7137499C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9" creationId="{1FB2EFCF-2126-DAB8-2182-35D038DE87B9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0" creationId="{89E1AAC8-28C4-C8DA-6002-E5BAF24367C3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1" creationId="{69B062CB-9579-A9FA-F73A-0C1478D08286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5" creationId="{785B2D96-3542-C11B-194F-335BA7083961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6" creationId="{1F287816-5A2B-3E81-33A8-0300E1779C94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7" creationId="{033C3958-494B-8ECA-4C68-88A16C8DCD2C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8" creationId="{66440985-DCA3-DC12-45C2-7050BB8471B8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9" creationId="{812DD279-EBEA-F3EA-BD8D-C5EE8DFCC088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0" creationId="{6B931165-BA88-ADEB-A9B7-38EDC9955205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1" creationId="{5E0118D2-7FF0-16F7-C2F1-296A91E7A707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2" creationId="{5BC1B5E6-36A1-B4FB-3185-E13259176BB3}"/>
          </ac:spMkLst>
        </pc:spChg>
        <pc:spChg chg="add del mod">
          <ac:chgData name="Lonkin Pavel" userId="a804c5789bdb2494" providerId="LiveId" clId="{EBC6B431-54CB-A74A-B8E7-CB3AA857D06D}" dt="2023-09-26T22:40:05.620" v="3854" actId="478"/>
          <ac:spMkLst>
            <pc:docMk/>
            <pc:sldMk cId="651224059" sldId="290"/>
            <ac:spMk id="45" creationId="{95D7C0C2-FD99-BAEA-6BC7-E263A14745D2}"/>
          </ac:spMkLst>
        </pc:spChg>
        <pc:spChg chg="add del mod">
          <ac:chgData name="Lonkin Pavel" userId="a804c5789bdb2494" providerId="LiveId" clId="{EBC6B431-54CB-A74A-B8E7-CB3AA857D06D}" dt="2023-09-26T22:40:06.753" v="3855" actId="478"/>
          <ac:spMkLst>
            <pc:docMk/>
            <pc:sldMk cId="651224059" sldId="290"/>
            <ac:spMk id="46" creationId="{702CB76B-C4C5-3488-6465-A902AB4F5A69}"/>
          </ac:spMkLst>
        </pc:spChg>
        <pc:spChg chg="add mod">
          <ac:chgData name="Lonkin Pavel" userId="a804c5789bdb2494" providerId="LiveId" clId="{EBC6B431-54CB-A74A-B8E7-CB3AA857D06D}" dt="2023-09-26T22:40:33.719" v="3872" actId="20577"/>
          <ac:spMkLst>
            <pc:docMk/>
            <pc:sldMk cId="651224059" sldId="290"/>
            <ac:spMk id="47" creationId="{A9D33FFC-2EE1-73B4-1BA6-F53967979997}"/>
          </ac:spMkLst>
        </pc:spChg>
        <pc:spChg chg="add mod">
          <ac:chgData name="Lonkin Pavel" userId="a804c5789bdb2494" providerId="LiveId" clId="{EBC6B431-54CB-A74A-B8E7-CB3AA857D06D}" dt="2023-09-26T22:40:04.173" v="3853" actId="14100"/>
          <ac:spMkLst>
            <pc:docMk/>
            <pc:sldMk cId="651224059" sldId="290"/>
            <ac:spMk id="48" creationId="{8FDB9680-B908-E988-AB66-35B759A0E230}"/>
          </ac:spMkLst>
        </pc:spChg>
        <pc:spChg chg="add mod">
          <ac:chgData name="Lonkin Pavel" userId="a804c5789bdb2494" providerId="LiveId" clId="{EBC6B431-54CB-A74A-B8E7-CB3AA857D06D}" dt="2023-09-26T22:39:48.806" v="3838" actId="20577"/>
          <ac:spMkLst>
            <pc:docMk/>
            <pc:sldMk cId="651224059" sldId="290"/>
            <ac:spMk id="49" creationId="{827D4D11-703D-5B1C-1707-86CDDF237F3C}"/>
          </ac:spMkLst>
        </pc:spChg>
        <pc:spChg chg="add mod">
          <ac:chgData name="Lonkin Pavel" userId="a804c5789bdb2494" providerId="LiveId" clId="{EBC6B431-54CB-A74A-B8E7-CB3AA857D06D}" dt="2023-09-26T22:40:45.966" v="3877" actId="207"/>
          <ac:spMkLst>
            <pc:docMk/>
            <pc:sldMk cId="651224059" sldId="290"/>
            <ac:spMk id="51" creationId="{24A2210B-858F-28FA-1F07-B6D2932AF1BA}"/>
          </ac:spMkLst>
        </pc:spChg>
        <pc:spChg chg="add mod">
          <ac:chgData name="Lonkin Pavel" userId="a804c5789bdb2494" providerId="LiveId" clId="{EBC6B431-54CB-A74A-B8E7-CB3AA857D06D}" dt="2023-09-26T22:40:45.966" v="3877" actId="207"/>
          <ac:spMkLst>
            <pc:docMk/>
            <pc:sldMk cId="651224059" sldId="290"/>
            <ac:spMk id="52" creationId="{F79B4B8F-C33C-A712-00CD-F5342F6728C0}"/>
          </ac:spMkLst>
        </pc:spChg>
        <pc:spChg chg="add mod">
          <ac:chgData name="Lonkin Pavel" userId="a804c5789bdb2494" providerId="LiveId" clId="{EBC6B431-54CB-A74A-B8E7-CB3AA857D06D}" dt="2023-09-26T22:41:53.951" v="3942" actId="1076"/>
          <ac:spMkLst>
            <pc:docMk/>
            <pc:sldMk cId="651224059" sldId="290"/>
            <ac:spMk id="56" creationId="{4ADA3419-4F60-9FE5-78DD-9278B734ADF7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4" creationId="{1EDD9C28-74CE-15D1-4491-F4C303A0F08F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5" creationId="{74D64D93-A8CF-FE71-BD43-59E714DCF4C6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6" creationId="{2A635630-83F8-DFE2-55C3-529931884D74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7" creationId="{82E75E8E-9068-7AF3-2506-813A5F30EDC8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8" creationId="{8FC485D2-65E8-49EF-05FD-ED23575B523A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9" creationId="{CE56D86C-5B6B-E655-C898-978C6D3785D3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0" creationId="{82DC1D78-1EA4-D6A3-18F7-6A82BA57360C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3" creationId="{F1B57D19-B4BC-6E62-7191-FEB8202A1862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4" creationId="{7C4B3BBD-9571-D90E-345C-B6C7ACE206A1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5" creationId="{04C1854D-5D9B-E17F-AE97-773CB3433192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6" creationId="{58F05242-B156-CAE0-99AD-728164F8CE8A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7" creationId="{D68036D1-5E6E-3C75-4B05-1CC34C566A90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9" creationId="{F33DABFB-B512-2953-4FC2-A8378316C3E7}"/>
          </ac:spMkLst>
        </pc:spChg>
        <pc:picChg chg="mod">
          <ac:chgData name="Lonkin Pavel" userId="a804c5789bdb2494" providerId="LiveId" clId="{EBC6B431-54CB-A74A-B8E7-CB3AA857D06D}" dt="2023-09-26T22:39:57.011" v="3851" actId="1035"/>
          <ac:picMkLst>
            <pc:docMk/>
            <pc:sldMk cId="651224059" sldId="290"/>
            <ac:picMk id="7" creationId="{2C2FA22A-E21D-8944-10DA-3308169F4592}"/>
          </ac:picMkLst>
        </pc:picChg>
        <pc:picChg chg="del">
          <ac:chgData name="Lonkin Pavel" userId="a804c5789bdb2494" providerId="LiveId" clId="{EBC6B431-54CB-A74A-B8E7-CB3AA857D06D}" dt="2023-09-26T22:38:55.203" v="3767" actId="478"/>
          <ac:picMkLst>
            <pc:docMk/>
            <pc:sldMk cId="651224059" sldId="290"/>
            <ac:picMk id="88" creationId="{01180ABC-B600-2688-F163-C4BCFBFA2E24}"/>
          </ac:picMkLst>
        </pc:picChg>
        <pc:cxnChg chg="add mod">
          <ac:chgData name="Lonkin Pavel" userId="a804c5789bdb2494" providerId="LiveId" clId="{EBC6B431-54CB-A74A-B8E7-CB3AA857D06D}" dt="2023-09-26T22:39:42.908" v="3829" actId="1076"/>
          <ac:cxnSpMkLst>
            <pc:docMk/>
            <pc:sldMk cId="651224059" sldId="290"/>
            <ac:cxnSpMk id="13" creationId="{B76CE79B-1C3E-948C-6985-72218A755C9C}"/>
          </ac:cxnSpMkLst>
        </pc:cxnChg>
        <pc:cxnChg chg="del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22" creationId="{B7D59C90-718A-545C-4FD1-9D267512A539}"/>
          </ac:cxnSpMkLst>
        </pc:cxnChg>
        <pc:cxnChg chg="del mod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32" creationId="{4D7B78EC-0C88-5C43-46BC-68A388D96B40}"/>
          </ac:cxnSpMkLst>
        </pc:cxnChg>
        <pc:cxnChg chg="del mod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33" creationId="{E951BA99-25FF-4851-9E0E-DB7AA86231E6}"/>
          </ac:cxnSpMkLst>
        </pc:cxnChg>
        <pc:cxnChg chg="add mod">
          <ac:chgData name="Lonkin Pavel" userId="a804c5789bdb2494" providerId="LiveId" clId="{EBC6B431-54CB-A74A-B8E7-CB3AA857D06D}" dt="2023-09-26T22:40:21.555" v="3856" actId="14100"/>
          <ac:cxnSpMkLst>
            <pc:docMk/>
            <pc:sldMk cId="651224059" sldId="290"/>
            <ac:cxnSpMk id="43" creationId="{59AAC22D-6246-912C-2B50-09FF541BB9F7}"/>
          </ac:cxnSpMkLst>
        </pc:cxnChg>
        <pc:cxnChg chg="add mod">
          <ac:chgData name="Lonkin Pavel" userId="a804c5789bdb2494" providerId="LiveId" clId="{EBC6B431-54CB-A74A-B8E7-CB3AA857D06D}" dt="2023-09-26T22:39:42.908" v="3829" actId="1076"/>
          <ac:cxnSpMkLst>
            <pc:docMk/>
            <pc:sldMk cId="651224059" sldId="290"/>
            <ac:cxnSpMk id="44" creationId="{A7C619A1-D948-17E7-FB6E-7A4B764F8243}"/>
          </ac:cxnSpMkLst>
        </pc:cxnChg>
        <pc:cxnChg chg="add mod">
          <ac:chgData name="Lonkin Pavel" userId="a804c5789bdb2494" providerId="LiveId" clId="{EBC6B431-54CB-A74A-B8E7-CB3AA857D06D}" dt="2023-09-26T22:41:15.538" v="3888" actId="692"/>
          <ac:cxnSpMkLst>
            <pc:docMk/>
            <pc:sldMk cId="651224059" sldId="290"/>
            <ac:cxnSpMk id="54" creationId="{F4DBD07E-5B59-9BC4-A7C9-5B6D1014F409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73" creationId="{A4386576-6E33-1B25-ADA9-A2F1B0346E92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81" creationId="{108DF659-D509-46C8-1C64-886207948780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82" creationId="{A6BF7BB6-A20D-CECF-E45C-674819BA694C}"/>
          </ac:cxnSpMkLst>
        </pc:cxnChg>
      </pc:sldChg>
      <pc:sldChg chg="addSp modSp add mod ord modAnim">
        <pc:chgData name="Lonkin Pavel" userId="a804c5789bdb2494" providerId="LiveId" clId="{EBC6B431-54CB-A74A-B8E7-CB3AA857D06D}" dt="2023-09-27T13:39:30.075" v="5493" actId="20577"/>
        <pc:sldMkLst>
          <pc:docMk/>
          <pc:sldMk cId="4231228697" sldId="291"/>
        </pc:sldMkLst>
        <pc:spChg chg="mod">
          <ac:chgData name="Lonkin Pavel" userId="a804c5789bdb2494" providerId="LiveId" clId="{EBC6B431-54CB-A74A-B8E7-CB3AA857D06D}" dt="2023-09-27T13:39:30.075" v="5493" actId="20577"/>
          <ac:spMkLst>
            <pc:docMk/>
            <pc:sldMk cId="4231228697" sldId="291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7" creationId="{88E8DF2E-45FF-039D-B187-011537F56FCD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8" creationId="{AB699C63-2232-E714-9467-145DABCC2593}"/>
          </ac:spMkLst>
        </pc:spChg>
        <pc:spChg chg="mod">
          <ac:chgData name="Lonkin Pavel" userId="a804c5789bdb2494" providerId="LiveId" clId="{EBC6B431-54CB-A74A-B8E7-CB3AA857D06D}" dt="2023-09-27T07:04:13.462" v="3992" actId="20577"/>
          <ac:spMkLst>
            <pc:docMk/>
            <pc:sldMk cId="4231228697" sldId="291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11" creationId="{A656A719-C693-D4C7-88D9-6D89456AD919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7T13:26:42.485" v="5265" actId="14100"/>
          <ac:spMkLst>
            <pc:docMk/>
            <pc:sldMk cId="4231228697" sldId="291"/>
            <ac:spMk id="15" creationId="{1E058EBF-1D40-9AB0-AF13-B3BCADCBFB5F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40" creationId="{3EFA3A14-D5D6-86BD-ECAB-8089884845DB}"/>
          </ac:spMkLst>
        </pc:spChg>
      </pc:sldChg>
      <pc:sldChg chg="addSp delSp modSp add mod modAnim">
        <pc:chgData name="Lonkin Pavel" userId="a804c5789bdb2494" providerId="LiveId" clId="{EBC6B431-54CB-A74A-B8E7-CB3AA857D06D}" dt="2023-09-27T13:39:39.716" v="5510" actId="20577"/>
        <pc:sldMkLst>
          <pc:docMk/>
          <pc:sldMk cId="3534307072" sldId="292"/>
        </pc:sldMkLst>
        <pc:spChg chg="mod">
          <ac:chgData name="Lonkin Pavel" userId="a804c5789bdb2494" providerId="LiveId" clId="{EBC6B431-54CB-A74A-B8E7-CB3AA857D06D}" dt="2023-09-27T13:39:39.716" v="5510" actId="20577"/>
          <ac:spMkLst>
            <pc:docMk/>
            <pc:sldMk cId="3534307072" sldId="292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7" creationId="{88E8DF2E-45FF-039D-B187-011537F56FCD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8" creationId="{AB699C63-2232-E714-9467-145DABCC2593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11" creationId="{A656A719-C693-D4C7-88D9-6D89456AD919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12" creationId="{7029055A-4869-7E43-D0C9-0E317B925E70}"/>
          </ac:spMkLst>
        </pc:spChg>
        <pc:spChg chg="del">
          <ac:chgData name="Lonkin Pavel" userId="a804c5789bdb2494" providerId="LiveId" clId="{EBC6B431-54CB-A74A-B8E7-CB3AA857D06D}" dt="2023-09-27T07:07:21.239" v="4035" actId="478"/>
          <ac:spMkLst>
            <pc:docMk/>
            <pc:sldMk cId="3534307072" sldId="292"/>
            <ac:spMk id="15" creationId="{1E058EBF-1D40-9AB0-AF13-B3BCADCBFB5F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7" creationId="{9DB29275-7FFD-9DC7-0FBA-3FBA67E25A74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8" creationId="{E16593FF-7383-0B1C-D6F9-BF8299746405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9" creationId="{8E7B7B4A-F25E-D8B7-D6E5-B425B84655A8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21" creationId="{2EFD1A2D-67A0-5FA7-1BD2-E68240A11630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22" creationId="{1DDED180-6768-B60E-49B1-F510BB2E419F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3" creationId="{416AFDAE-A0FC-53F1-186A-94D1925E7AF5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4" creationId="{EE78C1E1-CB90-5B8F-CEB4-E51B288F1F97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8" creationId="{FFBD202F-7EC5-A603-F629-961DBE8B8A2D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9" creationId="{2ACFBD88-40AB-3CDF-F7E8-4B6AB747E3E1}"/>
          </ac:spMkLst>
        </pc:spChg>
        <pc:spChg chg="add del mod">
          <ac:chgData name="Lonkin Pavel" userId="a804c5789bdb2494" providerId="LiveId" clId="{EBC6B431-54CB-A74A-B8E7-CB3AA857D06D}" dt="2023-09-27T07:07:35.231" v="4038" actId="478"/>
          <ac:spMkLst>
            <pc:docMk/>
            <pc:sldMk cId="3534307072" sldId="292"/>
            <ac:spMk id="50" creationId="{9D423CEA-23BD-9B94-A8A9-D4E004AD3CA8}"/>
          </ac:spMkLst>
        </pc:spChg>
        <pc:spChg chg="add del mod">
          <ac:chgData name="Lonkin Pavel" userId="a804c5789bdb2494" providerId="LiveId" clId="{EBC6B431-54CB-A74A-B8E7-CB3AA857D06D}" dt="2023-09-27T07:07:44.849" v="4045" actId="478"/>
          <ac:spMkLst>
            <pc:docMk/>
            <pc:sldMk cId="3534307072" sldId="292"/>
            <ac:spMk id="51" creationId="{6098332F-AC29-627F-92FD-22187F09C5D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3" creationId="{598702D1-73AB-A201-5319-8B07FECC470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4" creationId="{EA1573CF-0554-D084-B988-1E0907A7334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5" creationId="{E4E78069-05B9-7273-FF84-4C4B815BBEE3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6" creationId="{D23C3D46-0DF6-88B7-9F2E-4EB1949E3BC7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7" creationId="{2FB0B958-9BF3-C79B-1BA4-19A8D971C4AE}"/>
          </ac:spMkLst>
        </pc:spChg>
        <pc:spChg chg="add mod">
          <ac:chgData name="Lonkin Pavel" userId="a804c5789bdb2494" providerId="LiveId" clId="{EBC6B431-54CB-A74A-B8E7-CB3AA857D06D}" dt="2023-09-27T07:08:14.561" v="4083" actId="14100"/>
          <ac:spMkLst>
            <pc:docMk/>
            <pc:sldMk cId="3534307072" sldId="292"/>
            <ac:spMk id="58" creationId="{33E6186A-C8E9-7DC5-3FCC-712C614B6441}"/>
          </ac:spMkLst>
        </pc:spChg>
        <pc:spChg chg="add del mod">
          <ac:chgData name="Lonkin Pavel" userId="a804c5789bdb2494" providerId="LiveId" clId="{EBC6B431-54CB-A74A-B8E7-CB3AA857D06D}" dt="2023-09-27T07:08:18.607" v="4084" actId="478"/>
          <ac:spMkLst>
            <pc:docMk/>
            <pc:sldMk cId="3534307072" sldId="292"/>
            <ac:spMk id="59" creationId="{B7F19230-38AC-0899-AC9D-78FBE987A3F6}"/>
          </ac:spMkLst>
        </pc:spChg>
        <pc:spChg chg="add mod">
          <ac:chgData name="Lonkin Pavel" userId="a804c5789bdb2494" providerId="LiveId" clId="{EBC6B431-54CB-A74A-B8E7-CB3AA857D06D}" dt="2023-09-27T07:08:21.651" v="4085" actId="14100"/>
          <ac:spMkLst>
            <pc:docMk/>
            <pc:sldMk cId="3534307072" sldId="292"/>
            <ac:spMk id="60" creationId="{A4179FA9-29D4-A1BE-3466-A81A6C008FDB}"/>
          </ac:spMkLst>
        </pc:spChg>
        <pc:spChg chg="add del mod">
          <ac:chgData name="Lonkin Pavel" userId="a804c5789bdb2494" providerId="LiveId" clId="{EBC6B431-54CB-A74A-B8E7-CB3AA857D06D}" dt="2023-09-27T07:08:23.325" v="4086" actId="478"/>
          <ac:spMkLst>
            <pc:docMk/>
            <pc:sldMk cId="3534307072" sldId="292"/>
            <ac:spMk id="61" creationId="{129DBE5D-E021-D288-C6D5-0F30FCF5CF68}"/>
          </ac:spMkLst>
        </pc:spChg>
        <pc:spChg chg="add mod">
          <ac:chgData name="Lonkin Pavel" userId="a804c5789bdb2494" providerId="LiveId" clId="{EBC6B431-54CB-A74A-B8E7-CB3AA857D06D}" dt="2023-09-27T07:08:42.270" v="4088" actId="1076"/>
          <ac:spMkLst>
            <pc:docMk/>
            <pc:sldMk cId="3534307072" sldId="292"/>
            <ac:spMk id="62" creationId="{6D6E06F1-F0B0-CED6-95D0-06FA540BCBCD}"/>
          </ac:spMkLst>
        </pc:spChg>
        <pc:picChg chg="del">
          <ac:chgData name="Lonkin Pavel" userId="a804c5789bdb2494" providerId="LiveId" clId="{EBC6B431-54CB-A74A-B8E7-CB3AA857D06D}" dt="2023-09-27T07:07:19.996" v="4034" actId="478"/>
          <ac:picMkLst>
            <pc:docMk/>
            <pc:sldMk cId="3534307072" sldId="292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7T07:07:19.996" v="4034" actId="478"/>
          <ac:picMkLst>
            <pc:docMk/>
            <pc:sldMk cId="3534307072" sldId="292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7T13:27:45.468" v="5319" actId="1036"/>
          <ac:cxnSpMkLst>
            <pc:docMk/>
            <pc:sldMk cId="3534307072" sldId="292"/>
            <ac:cxnSpMk id="14" creationId="{E744F9D1-22A5-1C76-88AD-88421E162B20}"/>
          </ac:cxnSpMkLst>
        </pc:cxnChg>
        <pc:cxnChg chg="add del mod">
          <ac:chgData name="Lonkin Pavel" userId="a804c5789bdb2494" providerId="LiveId" clId="{EBC6B431-54CB-A74A-B8E7-CB3AA857D06D}" dt="2023-09-27T07:07:36.893" v="4040" actId="478"/>
          <ac:cxnSpMkLst>
            <pc:docMk/>
            <pc:sldMk cId="3534307072" sldId="292"/>
            <ac:cxnSpMk id="33" creationId="{0CFCE6A3-F093-BB48-3AFE-9F938CE55D30}"/>
          </ac:cxnSpMkLst>
        </pc:cxnChg>
        <pc:cxnChg chg="add del mod">
          <ac:chgData name="Lonkin Pavel" userId="a804c5789bdb2494" providerId="LiveId" clId="{EBC6B431-54CB-A74A-B8E7-CB3AA857D06D}" dt="2023-09-27T07:07:36.011" v="4039" actId="478"/>
          <ac:cxnSpMkLst>
            <pc:docMk/>
            <pc:sldMk cId="3534307072" sldId="292"/>
            <ac:cxnSpMk id="41" creationId="{34A83F91-EF91-DFAB-650B-D3BABA9593A8}"/>
          </ac:cxnSpMkLst>
        </pc:cxnChg>
        <pc:cxnChg chg="add del mod">
          <ac:chgData name="Lonkin Pavel" userId="a804c5789bdb2494" providerId="LiveId" clId="{EBC6B431-54CB-A74A-B8E7-CB3AA857D06D}" dt="2023-09-27T07:07:37.827" v="4041" actId="478"/>
          <ac:cxnSpMkLst>
            <pc:docMk/>
            <pc:sldMk cId="3534307072" sldId="292"/>
            <ac:cxnSpMk id="42" creationId="{B519EC2A-C595-6F0D-E967-C30208CAA03D}"/>
          </ac:cxnSpMkLst>
        </pc:cxnChg>
        <pc:cxnChg chg="add del mod">
          <ac:chgData name="Lonkin Pavel" userId="a804c5789bdb2494" providerId="LiveId" clId="{EBC6B431-54CB-A74A-B8E7-CB3AA857D06D}" dt="2023-09-27T07:07:39.567" v="4043" actId="478"/>
          <ac:cxnSpMkLst>
            <pc:docMk/>
            <pc:sldMk cId="3534307072" sldId="292"/>
            <ac:cxnSpMk id="45" creationId="{E318D302-17E4-24BA-0B12-6D5F8C060ACA}"/>
          </ac:cxnSpMkLst>
        </pc:cxnChg>
        <pc:cxnChg chg="add del mod">
          <ac:chgData name="Lonkin Pavel" userId="a804c5789bdb2494" providerId="LiveId" clId="{EBC6B431-54CB-A74A-B8E7-CB3AA857D06D}" dt="2023-09-27T07:07:38.592" v="4042" actId="478"/>
          <ac:cxnSpMkLst>
            <pc:docMk/>
            <pc:sldMk cId="3534307072" sldId="292"/>
            <ac:cxnSpMk id="46" creationId="{98C5BDDA-5FBE-4A54-2F42-767E9B293375}"/>
          </ac:cxnSpMkLst>
        </pc:cxnChg>
        <pc:cxnChg chg="add del mod">
          <ac:chgData name="Lonkin Pavel" userId="a804c5789bdb2494" providerId="LiveId" clId="{EBC6B431-54CB-A74A-B8E7-CB3AA857D06D}" dt="2023-09-27T07:07:40.504" v="4044" actId="478"/>
          <ac:cxnSpMkLst>
            <pc:docMk/>
            <pc:sldMk cId="3534307072" sldId="292"/>
            <ac:cxnSpMk id="47" creationId="{8CE093E7-5F67-C7A3-EFAB-1074BD719234}"/>
          </ac:cxnSpMkLst>
        </pc:cxnChg>
        <pc:cxnChg chg="add mod">
          <ac:chgData name="Lonkin Pavel" userId="a804c5789bdb2494" providerId="LiveId" clId="{EBC6B431-54CB-A74A-B8E7-CB3AA857D06D}" dt="2023-09-27T07:08:08.451" v="4082" actId="1076"/>
          <ac:cxnSpMkLst>
            <pc:docMk/>
            <pc:sldMk cId="3534307072" sldId="292"/>
            <ac:cxnSpMk id="52" creationId="{2F3573FC-2FA3-E81B-D143-5CF118CB5D72}"/>
          </ac:cxnSpMkLst>
        </pc:cxnChg>
      </pc:sldChg>
      <pc:sldChg chg="addSp delSp modSp add mod modAnim">
        <pc:chgData name="Lonkin Pavel" userId="a804c5789bdb2494" providerId="LiveId" clId="{EBC6B431-54CB-A74A-B8E7-CB3AA857D06D}" dt="2023-09-27T13:39:49.800" v="5531" actId="20577"/>
        <pc:sldMkLst>
          <pc:docMk/>
          <pc:sldMk cId="2132072435" sldId="293"/>
        </pc:sldMkLst>
        <pc:spChg chg="mod">
          <ac:chgData name="Lonkin Pavel" userId="a804c5789bdb2494" providerId="LiveId" clId="{EBC6B431-54CB-A74A-B8E7-CB3AA857D06D}" dt="2023-09-27T13:39:49.800" v="5531" actId="20577"/>
          <ac:spMkLst>
            <pc:docMk/>
            <pc:sldMk cId="2132072435" sldId="293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7T07:11:08.430" v="4108" actId="20577"/>
          <ac:spMkLst>
            <pc:docMk/>
            <pc:sldMk cId="2132072435" sldId="293"/>
            <ac:spMk id="8" creationId="{0D5E45CA-EF9B-07F9-E068-49014F3E19CE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1" creationId="{AF16316C-20A5-630B-7BE3-7AC3C05D1A11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2" creationId="{C4C48D32-8036-5ED0-1662-8B25AC195C16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5" creationId="{C0B440AD-7C7D-8227-88B2-C1FED87A1906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7" creationId="{9DB29275-7FFD-9DC7-0FBA-3FBA67E25A74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8" creationId="{E16593FF-7383-0B1C-D6F9-BF8299746405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9" creationId="{8E7B7B4A-F25E-D8B7-D6E5-B425B84655A8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21" creationId="{2EFD1A2D-67A0-5FA7-1BD2-E68240A11630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22" creationId="{1DDED180-6768-B60E-49B1-F510BB2E419F}"/>
          </ac:spMkLst>
        </pc:spChg>
        <pc:spChg chg="del">
          <ac:chgData name="Lonkin Pavel" userId="a804c5789bdb2494" providerId="LiveId" clId="{EBC6B431-54CB-A74A-B8E7-CB3AA857D06D}" dt="2023-09-27T07:10:43.131" v="4093" actId="478"/>
          <ac:spMkLst>
            <pc:docMk/>
            <pc:sldMk cId="2132072435" sldId="293"/>
            <ac:spMk id="23" creationId="{2507E7B5-E4CF-742E-212E-4FD44D6793CA}"/>
          </ac:spMkLst>
        </pc:spChg>
        <pc:spChg chg="del">
          <ac:chgData name="Lonkin Pavel" userId="a804c5789bdb2494" providerId="LiveId" clId="{EBC6B431-54CB-A74A-B8E7-CB3AA857D06D}" dt="2023-09-27T07:10:43.614" v="4094" actId="478"/>
          <ac:spMkLst>
            <pc:docMk/>
            <pc:sldMk cId="2132072435" sldId="293"/>
            <ac:spMk id="24" creationId="{310DD14C-04DE-6F48-E811-8CC992ABA0E5}"/>
          </ac:spMkLst>
        </pc:spChg>
        <pc:spChg chg="del">
          <ac:chgData name="Lonkin Pavel" userId="a804c5789bdb2494" providerId="LiveId" clId="{EBC6B431-54CB-A74A-B8E7-CB3AA857D06D}" dt="2023-09-27T07:10:45.087" v="4097" actId="478"/>
          <ac:spMkLst>
            <pc:docMk/>
            <pc:sldMk cId="2132072435" sldId="293"/>
            <ac:spMk id="28" creationId="{4717A85E-028D-0A70-A775-AD76EAA02797}"/>
          </ac:spMkLst>
        </pc:spChg>
        <pc:spChg chg="del">
          <ac:chgData name="Lonkin Pavel" userId="a804c5789bdb2494" providerId="LiveId" clId="{EBC6B431-54CB-A74A-B8E7-CB3AA857D06D}" dt="2023-09-27T07:10:46.201" v="4099" actId="478"/>
          <ac:spMkLst>
            <pc:docMk/>
            <pc:sldMk cId="2132072435" sldId="293"/>
            <ac:spMk id="29" creationId="{99880D0E-DC29-2667-D3E3-874567935CF4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30" creationId="{D7F7C09F-FEC2-4223-6568-975FB925052B}"/>
          </ac:spMkLst>
        </pc:spChg>
        <pc:spChg chg="del">
          <ac:chgData name="Lonkin Pavel" userId="a804c5789bdb2494" providerId="LiveId" clId="{EBC6B431-54CB-A74A-B8E7-CB3AA857D06D}" dt="2023-09-27T07:10:42.625" v="4092" actId="478"/>
          <ac:spMkLst>
            <pc:docMk/>
            <pc:sldMk cId="2132072435" sldId="293"/>
            <ac:spMk id="31" creationId="{4DC63E4F-8979-3F5F-6C92-0E4B924E96E0}"/>
          </ac:spMkLst>
        </pc:spChg>
        <pc:spChg chg="del">
          <ac:chgData name="Lonkin Pavel" userId="a804c5789bdb2494" providerId="LiveId" clId="{EBC6B431-54CB-A74A-B8E7-CB3AA857D06D}" dt="2023-09-27T07:10:49.457" v="4101" actId="478"/>
          <ac:spMkLst>
            <pc:docMk/>
            <pc:sldMk cId="2132072435" sldId="293"/>
            <ac:spMk id="32" creationId="{4D0B6FA8-79BC-317A-FD6A-429663AF08EE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36" creationId="{F3B4E80B-FA69-6ED3-F231-3F11C05A6F88}"/>
          </ac:spMkLst>
        </pc:spChg>
        <pc:spChg chg="add mod">
          <ac:chgData name="Lonkin Pavel" userId="a804c5789bdb2494" providerId="LiveId" clId="{EBC6B431-54CB-A74A-B8E7-CB3AA857D06D}" dt="2023-09-27T07:12:41.200" v="4126" actId="1076"/>
          <ac:spMkLst>
            <pc:docMk/>
            <pc:sldMk cId="2132072435" sldId="293"/>
            <ac:spMk id="38" creationId="{0E301490-90EC-476D-E71F-E38F09DFE316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39" creationId="{FF415515-8B2C-AE0F-325A-F1748244B35A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0" creationId="{E489E1D6-8184-1969-3A74-504934DEB868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1" creationId="{F4C22AF7-417B-0D34-E50D-ADCB914B3278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2" creationId="{D0F452B5-02C4-24EE-AEB4-9FC67CC57F17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3" creationId="{416AFDAE-A0FC-53F1-186A-94D1925E7AF5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4" creationId="{EE78C1E1-CB90-5B8F-CEB4-E51B288F1F97}"/>
          </ac:spMkLst>
        </pc:spChg>
        <pc:spChg chg="add mod">
          <ac:chgData name="Lonkin Pavel" userId="a804c5789bdb2494" providerId="LiveId" clId="{EBC6B431-54CB-A74A-B8E7-CB3AA857D06D}" dt="2023-09-27T07:13:06.701" v="4131" actId="1076"/>
          <ac:spMkLst>
            <pc:docMk/>
            <pc:sldMk cId="2132072435" sldId="293"/>
            <ac:spMk id="47" creationId="{9D8AB2D5-C2B7-4118-F007-55C13C4E5FA4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8" creationId="{FFBD202F-7EC5-A603-F629-961DBE8B8A2D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9" creationId="{2ACFBD88-40AB-3CDF-F7E8-4B6AB747E3E1}"/>
          </ac:spMkLst>
        </pc:spChg>
        <pc:spChg chg="add mod">
          <ac:chgData name="Lonkin Pavel" userId="a804c5789bdb2494" providerId="LiveId" clId="{EBC6B431-54CB-A74A-B8E7-CB3AA857D06D}" dt="2023-09-27T07:13:08.832" v="4133" actId="20577"/>
          <ac:spMkLst>
            <pc:docMk/>
            <pc:sldMk cId="2132072435" sldId="293"/>
            <ac:spMk id="50" creationId="{91322A04-91C9-E7C7-8B47-3D77804A91BE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3" creationId="{598702D1-73AB-A201-5319-8B07FECC470C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4" creationId="{EA1573CF-0554-D084-B988-1E0907A7334C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5" creationId="{E4E78069-05B9-7273-FF84-4C4B815BBEE3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6" creationId="{D23C3D46-0DF6-88B7-9F2E-4EB1949E3BC7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7" creationId="{2FB0B958-9BF3-C79B-1BA4-19A8D971C4AE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8" creationId="{33E6186A-C8E9-7DC5-3FCC-712C614B6441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60" creationId="{A4179FA9-29D4-A1BE-3466-A81A6C008FDB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62" creationId="{6D6E06F1-F0B0-CED6-95D0-06FA540BCBCD}"/>
          </ac:spMkLst>
        </pc:spChg>
        <pc:picChg chg="add mod">
          <ac:chgData name="Lonkin Pavel" userId="a804c5789bdb2494" providerId="LiveId" clId="{EBC6B431-54CB-A74A-B8E7-CB3AA857D06D}" dt="2023-09-27T07:12:26.127" v="4117" actId="1076"/>
          <ac:picMkLst>
            <pc:docMk/>
            <pc:sldMk cId="2132072435" sldId="293"/>
            <ac:picMk id="35" creationId="{57FCEC5E-689A-692A-AFD0-3C3EA5D38353}"/>
          </ac:picMkLst>
        </pc:picChg>
        <pc:picChg chg="add mod">
          <ac:chgData name="Lonkin Pavel" userId="a804c5789bdb2494" providerId="LiveId" clId="{EBC6B431-54CB-A74A-B8E7-CB3AA857D06D}" dt="2023-09-27T07:13:06.701" v="4131" actId="1076"/>
          <ac:picMkLst>
            <pc:docMk/>
            <pc:sldMk cId="2132072435" sldId="293"/>
            <ac:picMk id="46" creationId="{D59441C6-D7AA-B6C6-6C81-344CCA18069E}"/>
          </ac:picMkLst>
        </pc:picChg>
        <pc:cxnChg chg="add mod">
          <ac:chgData name="Lonkin Pavel" userId="a804c5789bdb2494" providerId="LiveId" clId="{EBC6B431-54CB-A74A-B8E7-CB3AA857D06D}" dt="2023-09-27T07:11:04.535" v="4104" actId="1076"/>
          <ac:cxnSpMkLst>
            <pc:docMk/>
            <pc:sldMk cId="2132072435" sldId="293"/>
            <ac:cxnSpMk id="7" creationId="{214DE3B2-EC33-7F49-BEDE-3EAE917F7562}"/>
          </ac:cxnSpMkLst>
        </pc:cxnChg>
        <pc:cxnChg chg="del">
          <ac:chgData name="Lonkin Pavel" userId="a804c5789bdb2494" providerId="LiveId" clId="{EBC6B431-54CB-A74A-B8E7-CB3AA857D06D}" dt="2023-09-27T07:10:41.173" v="4091" actId="478"/>
          <ac:cxnSpMkLst>
            <pc:docMk/>
            <pc:sldMk cId="2132072435" sldId="293"/>
            <ac:cxnSpMk id="13" creationId="{C03927AF-9110-7D38-9409-14FB68D65DF4}"/>
          </ac:cxnSpMkLst>
        </pc:cxnChg>
        <pc:cxnChg chg="del">
          <ac:chgData name="Lonkin Pavel" userId="a804c5789bdb2494" providerId="LiveId" clId="{EBC6B431-54CB-A74A-B8E7-CB3AA857D06D}" dt="2023-09-27T07:10:52.449" v="4102" actId="478"/>
          <ac:cxnSpMkLst>
            <pc:docMk/>
            <pc:sldMk cId="2132072435" sldId="293"/>
            <ac:cxnSpMk id="14" creationId="{E744F9D1-22A5-1C76-88AD-88421E162B20}"/>
          </ac:cxnSpMkLst>
        </pc:cxnChg>
        <pc:cxnChg chg="del">
          <ac:chgData name="Lonkin Pavel" userId="a804c5789bdb2494" providerId="LiveId" clId="{EBC6B431-54CB-A74A-B8E7-CB3AA857D06D}" dt="2023-09-27T07:10:40.098" v="4090" actId="478"/>
          <ac:cxnSpMkLst>
            <pc:docMk/>
            <pc:sldMk cId="2132072435" sldId="293"/>
            <ac:cxnSpMk id="16" creationId="{FDCFF208-65CB-126A-1FA5-F21FA4F033A5}"/>
          </ac:cxnSpMkLst>
        </pc:cxnChg>
        <pc:cxnChg chg="del">
          <ac:chgData name="Lonkin Pavel" userId="a804c5789bdb2494" providerId="LiveId" clId="{EBC6B431-54CB-A74A-B8E7-CB3AA857D06D}" dt="2023-09-27T07:10:44.078" v="4095" actId="478"/>
          <ac:cxnSpMkLst>
            <pc:docMk/>
            <pc:sldMk cId="2132072435" sldId="293"/>
            <ac:cxnSpMk id="20" creationId="{9353A41C-4399-EBB6-52AD-49B7BC499079}"/>
          </ac:cxnSpMkLst>
        </pc:cxnChg>
        <pc:cxnChg chg="del">
          <ac:chgData name="Lonkin Pavel" userId="a804c5789bdb2494" providerId="LiveId" clId="{EBC6B431-54CB-A74A-B8E7-CB3AA857D06D}" dt="2023-09-27T07:10:45.565" v="4098" actId="478"/>
          <ac:cxnSpMkLst>
            <pc:docMk/>
            <pc:sldMk cId="2132072435" sldId="293"/>
            <ac:cxnSpMk id="25" creationId="{74C4A2E3-34E7-A4FC-1000-324D6E099FD8}"/>
          </ac:cxnSpMkLst>
        </pc:cxnChg>
        <pc:cxnChg chg="del">
          <ac:chgData name="Lonkin Pavel" userId="a804c5789bdb2494" providerId="LiveId" clId="{EBC6B431-54CB-A74A-B8E7-CB3AA857D06D}" dt="2023-09-27T07:10:44.549" v="4096" actId="478"/>
          <ac:cxnSpMkLst>
            <pc:docMk/>
            <pc:sldMk cId="2132072435" sldId="293"/>
            <ac:cxnSpMk id="26" creationId="{43CC3D6A-1DA9-084B-9894-DC8F59B667D9}"/>
          </ac:cxnSpMkLst>
        </pc:cxnChg>
        <pc:cxnChg chg="del">
          <ac:chgData name="Lonkin Pavel" userId="a804c5789bdb2494" providerId="LiveId" clId="{EBC6B431-54CB-A74A-B8E7-CB3AA857D06D}" dt="2023-09-27T07:10:46.671" v="4100" actId="478"/>
          <ac:cxnSpMkLst>
            <pc:docMk/>
            <pc:sldMk cId="2132072435" sldId="293"/>
            <ac:cxnSpMk id="27" creationId="{AB2A863B-4BD6-FFD7-8335-D67493BA89B4}"/>
          </ac:cxnSpMkLst>
        </pc:cxnChg>
        <pc:cxnChg chg="add mod">
          <ac:chgData name="Lonkin Pavel" userId="a804c5789bdb2494" providerId="LiveId" clId="{EBC6B431-54CB-A74A-B8E7-CB3AA857D06D}" dt="2023-09-27T07:12:23.920" v="4116" actId="14100"/>
          <ac:cxnSpMkLst>
            <pc:docMk/>
            <pc:sldMk cId="2132072435" sldId="293"/>
            <ac:cxnSpMk id="33" creationId="{F209A8A0-611A-8909-622B-6DF24F241C6D}"/>
          </ac:cxnSpMkLst>
        </pc:cxnChg>
        <pc:cxnChg chg="add mod">
          <ac:chgData name="Lonkin Pavel" userId="a804c5789bdb2494" providerId="LiveId" clId="{EBC6B431-54CB-A74A-B8E7-CB3AA857D06D}" dt="2023-09-27T07:13:06.701" v="4131" actId="1076"/>
          <ac:cxnSpMkLst>
            <pc:docMk/>
            <pc:sldMk cId="2132072435" sldId="293"/>
            <ac:cxnSpMk id="45" creationId="{34597AA9-8B13-4782-3FD9-0756542A6BEE}"/>
          </ac:cxnSpMkLst>
        </pc:cxnChg>
        <pc:cxnChg chg="del">
          <ac:chgData name="Lonkin Pavel" userId="a804c5789bdb2494" providerId="LiveId" clId="{EBC6B431-54CB-A74A-B8E7-CB3AA857D06D}" dt="2023-09-27T07:10:52.449" v="4102" actId="478"/>
          <ac:cxnSpMkLst>
            <pc:docMk/>
            <pc:sldMk cId="2132072435" sldId="293"/>
            <ac:cxnSpMk id="52" creationId="{2F3573FC-2FA3-E81B-D143-5CF118CB5D72}"/>
          </ac:cxnSpMkLst>
        </pc:cxnChg>
      </pc:sldChg>
      <pc:sldChg chg="addSp delSp modSp add mod modAnim modNotesTx">
        <pc:chgData name="Lonkin Pavel" userId="a804c5789bdb2494" providerId="LiveId" clId="{EBC6B431-54CB-A74A-B8E7-CB3AA857D06D}" dt="2023-09-27T13:39:57.441" v="5545" actId="20577"/>
        <pc:sldMkLst>
          <pc:docMk/>
          <pc:sldMk cId="928679735" sldId="294"/>
        </pc:sldMkLst>
        <pc:spChg chg="mod">
          <ac:chgData name="Lonkin Pavel" userId="a804c5789bdb2494" providerId="LiveId" clId="{EBC6B431-54CB-A74A-B8E7-CB3AA857D06D}" dt="2023-09-27T13:39:57.441" v="5545" actId="20577"/>
          <ac:spMkLst>
            <pc:docMk/>
            <pc:sldMk cId="928679735" sldId="294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8" creationId="{0D5E45CA-EF9B-07F9-E068-49014F3E19CE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1" creationId="{AF16316C-20A5-630B-7BE3-7AC3C05D1A11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2" creationId="{C4C48D32-8036-5ED0-1662-8B25AC195C16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5" creationId="{C0B440AD-7C7D-8227-88B2-C1FED87A1906}"/>
          </ac:spMkLst>
        </pc:spChg>
        <pc:spChg chg="add mod">
          <ac:chgData name="Lonkin Pavel" userId="a804c5789bdb2494" providerId="LiveId" clId="{EBC6B431-54CB-A74A-B8E7-CB3AA857D06D}" dt="2023-09-27T07:16:19.717" v="4163" actId="207"/>
          <ac:spMkLst>
            <pc:docMk/>
            <pc:sldMk cId="928679735" sldId="294"/>
            <ac:spMk id="22" creationId="{BCF0178B-BFEC-E0EC-9CC7-96E445360E95}"/>
          </ac:spMkLst>
        </pc:spChg>
        <pc:spChg chg="add mod">
          <ac:chgData name="Lonkin Pavel" userId="a804c5789bdb2494" providerId="LiveId" clId="{EBC6B431-54CB-A74A-B8E7-CB3AA857D06D}" dt="2023-09-27T07:16:25.969" v="4165" actId="1076"/>
          <ac:spMkLst>
            <pc:docMk/>
            <pc:sldMk cId="928679735" sldId="294"/>
            <ac:spMk id="23" creationId="{3925B5B1-2AAB-35E6-7813-DD7D0C849A47}"/>
          </ac:spMkLst>
        </pc:spChg>
        <pc:spChg chg="add mod">
          <ac:chgData name="Lonkin Pavel" userId="a804c5789bdb2494" providerId="LiveId" clId="{EBC6B431-54CB-A74A-B8E7-CB3AA857D06D}" dt="2023-09-27T07:17:35.805" v="4192" actId="1076"/>
          <ac:spMkLst>
            <pc:docMk/>
            <pc:sldMk cId="928679735" sldId="294"/>
            <ac:spMk id="24" creationId="{68C7D7EE-D710-4073-7A3B-9A84904CBE31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0" creationId="{D7F7C09F-FEC2-4223-6568-975FB925052B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6" creationId="{F3B4E80B-FA69-6ED3-F231-3F11C05A6F88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8" creationId="{0E301490-90EC-476D-E71F-E38F09DFE316}"/>
          </ac:spMkLst>
        </pc:spChg>
        <pc:spChg chg="add mod">
          <ac:chgData name="Lonkin Pavel" userId="a804c5789bdb2494" providerId="LiveId" clId="{EBC6B431-54CB-A74A-B8E7-CB3AA857D06D}" dt="2023-09-27T07:17:46.719" v="4195" actId="1076"/>
          <ac:spMkLst>
            <pc:docMk/>
            <pc:sldMk cId="928679735" sldId="294"/>
            <ac:spMk id="43" creationId="{01E7EBCD-727D-8B73-49A6-1E900A8A65C7}"/>
          </ac:spMkLst>
        </pc:spChg>
        <pc:spChg chg="add mod">
          <ac:chgData name="Lonkin Pavel" userId="a804c5789bdb2494" providerId="LiveId" clId="{EBC6B431-54CB-A74A-B8E7-CB3AA857D06D}" dt="2023-09-27T07:17:48.601" v="4197" actId="20577"/>
          <ac:spMkLst>
            <pc:docMk/>
            <pc:sldMk cId="928679735" sldId="294"/>
            <ac:spMk id="44" creationId="{4D503C5C-5E76-6F49-E30B-63089F3BD17F}"/>
          </ac:spMkLst>
        </pc:spChg>
        <pc:spChg chg="del mod">
          <ac:chgData name="Lonkin Pavel" userId="a804c5789bdb2494" providerId="LiveId" clId="{EBC6B431-54CB-A74A-B8E7-CB3AA857D06D}" dt="2023-09-27T07:15:18.628" v="4143" actId="478"/>
          <ac:spMkLst>
            <pc:docMk/>
            <pc:sldMk cId="928679735" sldId="294"/>
            <ac:spMk id="47" creationId="{9D8AB2D5-C2B7-4118-F007-55C13C4E5FA4}"/>
          </ac:spMkLst>
        </pc:spChg>
        <pc:spChg chg="add mod">
          <ac:chgData name="Lonkin Pavel" userId="a804c5789bdb2494" providerId="LiveId" clId="{EBC6B431-54CB-A74A-B8E7-CB3AA857D06D}" dt="2023-09-27T07:18:05.438" v="4205" actId="1035"/>
          <ac:spMkLst>
            <pc:docMk/>
            <pc:sldMk cId="928679735" sldId="294"/>
            <ac:spMk id="49" creationId="{3CBC4377-67EB-AC6A-250A-4090BAAAA808}"/>
          </ac:spMkLst>
        </pc:spChg>
        <pc:spChg chg="del mod">
          <ac:chgData name="Lonkin Pavel" userId="a804c5789bdb2494" providerId="LiveId" clId="{EBC6B431-54CB-A74A-B8E7-CB3AA857D06D}" dt="2023-09-27T07:15:20.292" v="4145" actId="478"/>
          <ac:spMkLst>
            <pc:docMk/>
            <pc:sldMk cId="928679735" sldId="294"/>
            <ac:spMk id="50" creationId="{91322A04-91C9-E7C7-8B47-3D77804A91BE}"/>
          </ac:spMkLst>
        </pc:spChg>
        <pc:picChg chg="mod">
          <ac:chgData name="Lonkin Pavel" userId="a804c5789bdb2494" providerId="LiveId" clId="{EBC6B431-54CB-A74A-B8E7-CB3AA857D06D}" dt="2023-09-27T07:14:49.114" v="4135" actId="1076"/>
          <ac:picMkLst>
            <pc:docMk/>
            <pc:sldMk cId="928679735" sldId="294"/>
            <ac:picMk id="35" creationId="{57FCEC5E-689A-692A-AFD0-3C3EA5D38353}"/>
          </ac:picMkLst>
        </pc:picChg>
        <pc:picChg chg="add mod">
          <ac:chgData name="Lonkin Pavel" userId="a804c5789bdb2494" providerId="LiveId" clId="{EBC6B431-54CB-A74A-B8E7-CB3AA857D06D}" dt="2023-09-27T07:17:46.719" v="4195" actId="1076"/>
          <ac:picMkLst>
            <pc:docMk/>
            <pc:sldMk cId="928679735" sldId="294"/>
            <ac:picMk id="37" creationId="{CAAC0D65-BE79-5882-94D1-67B4B8FDC9AE}"/>
          </ac:picMkLst>
        </pc:picChg>
        <pc:picChg chg="del mod">
          <ac:chgData name="Lonkin Pavel" userId="a804c5789bdb2494" providerId="LiveId" clId="{EBC6B431-54CB-A74A-B8E7-CB3AA857D06D}" dt="2023-09-27T07:15:19.389" v="4144" actId="478"/>
          <ac:picMkLst>
            <pc:docMk/>
            <pc:sldMk cId="928679735" sldId="294"/>
            <ac:picMk id="46" creationId="{D59441C6-D7AA-B6C6-6C81-344CCA18069E}"/>
          </ac:picMkLst>
        </pc:picChg>
        <pc:cxnChg chg="mod">
          <ac:chgData name="Lonkin Pavel" userId="a804c5789bdb2494" providerId="LiveId" clId="{EBC6B431-54CB-A74A-B8E7-CB3AA857D06D}" dt="2023-09-27T07:14:49.114" v="4135" actId="1076"/>
          <ac:cxnSpMkLst>
            <pc:docMk/>
            <pc:sldMk cId="928679735" sldId="294"/>
            <ac:cxnSpMk id="7" creationId="{214DE3B2-EC33-7F49-BEDE-3EAE917F7562}"/>
          </ac:cxnSpMkLst>
        </pc:cxnChg>
        <pc:cxnChg chg="add mod">
          <ac:chgData name="Lonkin Pavel" userId="a804c5789bdb2494" providerId="LiveId" clId="{EBC6B431-54CB-A74A-B8E7-CB3AA857D06D}" dt="2023-09-27T07:15:44.240" v="4151" actId="692"/>
          <ac:cxnSpMkLst>
            <pc:docMk/>
            <pc:sldMk cId="928679735" sldId="294"/>
            <ac:cxnSpMk id="16" creationId="{B48B8960-0BCA-EBA6-3C5C-51BA936C1C2C}"/>
          </ac:cxnSpMkLst>
        </pc:cxnChg>
        <pc:cxnChg chg="add mod">
          <ac:chgData name="Lonkin Pavel" userId="a804c5789bdb2494" providerId="LiveId" clId="{EBC6B431-54CB-A74A-B8E7-CB3AA857D06D}" dt="2023-09-27T07:17:04.780" v="4182" actId="1076"/>
          <ac:cxnSpMkLst>
            <pc:docMk/>
            <pc:sldMk cId="928679735" sldId="294"/>
            <ac:cxnSpMk id="20" creationId="{717DD35D-070B-AD02-4405-E0DB40A61DC0}"/>
          </ac:cxnSpMkLst>
        </pc:cxnChg>
        <pc:cxnChg chg="add mod">
          <ac:chgData name="Lonkin Pavel" userId="a804c5789bdb2494" providerId="LiveId" clId="{EBC6B431-54CB-A74A-B8E7-CB3AA857D06D}" dt="2023-09-27T07:18:05.438" v="4205" actId="1035"/>
          <ac:cxnSpMkLst>
            <pc:docMk/>
            <pc:sldMk cId="928679735" sldId="294"/>
            <ac:cxnSpMk id="25" creationId="{12FE03CD-581A-EDD0-C98E-7C58EC89BBD4}"/>
          </ac:cxnSpMkLst>
        </pc:cxnChg>
        <pc:cxnChg chg="add mod">
          <ac:chgData name="Lonkin Pavel" userId="a804c5789bdb2494" providerId="LiveId" clId="{EBC6B431-54CB-A74A-B8E7-CB3AA857D06D}" dt="2023-09-27T07:17:52.063" v="4198" actId="14100"/>
          <ac:cxnSpMkLst>
            <pc:docMk/>
            <pc:sldMk cId="928679735" sldId="294"/>
            <ac:cxnSpMk id="29" creationId="{8740B3E0-3521-4314-1DCA-E661640774CB}"/>
          </ac:cxnSpMkLst>
        </pc:cxnChg>
        <pc:cxnChg chg="mod">
          <ac:chgData name="Lonkin Pavel" userId="a804c5789bdb2494" providerId="LiveId" clId="{EBC6B431-54CB-A74A-B8E7-CB3AA857D06D}" dt="2023-09-27T07:14:54.281" v="4136" actId="14100"/>
          <ac:cxnSpMkLst>
            <pc:docMk/>
            <pc:sldMk cId="928679735" sldId="294"/>
            <ac:cxnSpMk id="33" creationId="{F209A8A0-611A-8909-622B-6DF24F241C6D}"/>
          </ac:cxnSpMkLst>
        </pc:cxnChg>
        <pc:cxnChg chg="del mod">
          <ac:chgData name="Lonkin Pavel" userId="a804c5789bdb2494" providerId="LiveId" clId="{EBC6B431-54CB-A74A-B8E7-CB3AA857D06D}" dt="2023-09-27T07:15:17.961" v="4142" actId="478"/>
          <ac:cxnSpMkLst>
            <pc:docMk/>
            <pc:sldMk cId="928679735" sldId="294"/>
            <ac:cxnSpMk id="45" creationId="{34597AA9-8B13-4782-3FD9-0756542A6BEE}"/>
          </ac:cxnSpMkLst>
        </pc:cxnChg>
      </pc:sldChg>
      <pc:sldChg chg="addSp delSp modSp add mod modAnim">
        <pc:chgData name="Lonkin Pavel" userId="a804c5789bdb2494" providerId="LiveId" clId="{EBC6B431-54CB-A74A-B8E7-CB3AA857D06D}" dt="2023-09-27T13:33:46.018" v="5458"/>
        <pc:sldMkLst>
          <pc:docMk/>
          <pc:sldMk cId="1199811643" sldId="295"/>
        </pc:sldMkLst>
        <pc:spChg chg="add mod">
          <ac:chgData name="Lonkin Pavel" userId="a804c5789bdb2494" providerId="LiveId" clId="{EBC6B431-54CB-A74A-B8E7-CB3AA857D06D}" dt="2023-09-27T13:33:37.539" v="5457" actId="20577"/>
          <ac:spMkLst>
            <pc:docMk/>
            <pc:sldMk cId="1199811643" sldId="295"/>
            <ac:spMk id="2" creationId="{02287EC1-D047-4CE4-2DCA-D8A8E12F81F3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7T07:25:22.885" v="4295" actId="14100"/>
          <ac:spMkLst>
            <pc:docMk/>
            <pc:sldMk cId="1199811643" sldId="295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8" creationId="{0D5E45CA-EF9B-07F9-E068-49014F3E19CE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1" creationId="{AF16316C-20A5-630B-7BE3-7AC3C05D1A11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2" creationId="{C4C48D32-8036-5ED0-1662-8B25AC195C16}"/>
          </ac:spMkLst>
        </pc:spChg>
        <pc:spChg chg="add mod">
          <ac:chgData name="Lonkin Pavel" userId="a804c5789bdb2494" providerId="LiveId" clId="{EBC6B431-54CB-A74A-B8E7-CB3AA857D06D}" dt="2023-09-27T07:25:37.518" v="4298" actId="1076"/>
          <ac:spMkLst>
            <pc:docMk/>
            <pc:sldMk cId="1199811643" sldId="295"/>
            <ac:spMk id="13" creationId="{5E842D7A-A2E7-1F45-CAB1-84FF51F4CEA2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5" creationId="{C0B440AD-7C7D-8227-88B2-C1FED87A1906}"/>
          </ac:spMkLst>
        </pc:spChg>
        <pc:spChg chg="add mod">
          <ac:chgData name="Lonkin Pavel" userId="a804c5789bdb2494" providerId="LiveId" clId="{EBC6B431-54CB-A74A-B8E7-CB3AA857D06D}" dt="2023-09-27T07:54:09.426" v="4523" actId="1076"/>
          <ac:spMkLst>
            <pc:docMk/>
            <pc:sldMk cId="1199811643" sldId="295"/>
            <ac:spMk id="21" creationId="{C7CB62DF-A534-9A85-DA75-4444A92BE32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2" creationId="{BCF0178B-BFEC-E0EC-9CC7-96E445360E95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3" creationId="{3925B5B1-2AAB-35E6-7813-DD7D0C849A4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4" creationId="{68C7D7EE-D710-4073-7A3B-9A84904CBE31}"/>
          </ac:spMkLst>
        </pc:spChg>
        <pc:spChg chg="add mod">
          <ac:chgData name="Lonkin Pavel" userId="a804c5789bdb2494" providerId="LiveId" clId="{EBC6B431-54CB-A74A-B8E7-CB3AA857D06D}" dt="2023-09-27T07:54:11.939" v="4524" actId="1076"/>
          <ac:spMkLst>
            <pc:docMk/>
            <pc:sldMk cId="1199811643" sldId="295"/>
            <ac:spMk id="27" creationId="{72581862-88BF-0AC6-65C6-A513544898B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0" creationId="{D7F7C09F-FEC2-4223-6568-975FB925052B}"/>
          </ac:spMkLst>
        </pc:spChg>
        <pc:spChg chg="add mod">
          <ac:chgData name="Lonkin Pavel" userId="a804c5789bdb2494" providerId="LiveId" clId="{EBC6B431-54CB-A74A-B8E7-CB3AA857D06D}" dt="2023-09-27T07:54:15.335" v="4525" actId="1076"/>
          <ac:spMkLst>
            <pc:docMk/>
            <pc:sldMk cId="1199811643" sldId="295"/>
            <ac:spMk id="31" creationId="{68540D55-039C-5B75-DA47-2BADD1B213BA}"/>
          </ac:spMkLst>
        </pc:spChg>
        <pc:spChg chg="add mod">
          <ac:chgData name="Lonkin Pavel" userId="a804c5789bdb2494" providerId="LiveId" clId="{EBC6B431-54CB-A74A-B8E7-CB3AA857D06D}" dt="2023-09-27T07:54:20.794" v="4526" actId="1076"/>
          <ac:spMkLst>
            <pc:docMk/>
            <pc:sldMk cId="1199811643" sldId="295"/>
            <ac:spMk id="34" creationId="{C7F9A71E-F6E0-57F3-99DE-4FBA1E26D1A4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6" creationId="{F3B4E80B-FA69-6ED3-F231-3F11C05A6F8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8" creationId="{0E301490-90EC-476D-E71F-E38F09DFE316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9" creationId="{FF415515-8B2C-AE0F-325A-F1748244B35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0" creationId="{E489E1D6-8184-1969-3A74-504934DEB86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1" creationId="{F4C22AF7-417B-0D34-E50D-ADCB914B327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2" creationId="{D0F452B5-02C4-24EE-AEB4-9FC67CC57F1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3" creationId="{01E7EBCD-727D-8B73-49A6-1E900A8A65C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4" creationId="{4D503C5C-5E76-6F49-E30B-63089F3BD17F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9" creationId="{3CBC4377-67EB-AC6A-250A-4090BAAAA808}"/>
          </ac:spMkLst>
        </pc:sp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17" creationId="{FF56143D-17D8-6D4D-F07C-A2D4BEFD3287}"/>
          </ac:picMkLst>
        </pc:picChg>
        <pc:picChg chg="add del mod">
          <ac:chgData name="Lonkin Pavel" userId="a804c5789bdb2494" providerId="LiveId" clId="{EBC6B431-54CB-A74A-B8E7-CB3AA857D06D}" dt="2023-09-27T07:47:49.674" v="4506" actId="478"/>
          <ac:picMkLst>
            <pc:docMk/>
            <pc:sldMk cId="1199811643" sldId="295"/>
            <ac:picMk id="19" creationId="{3AEF047D-67F2-1787-DACC-BD0E281E63CC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26" creationId="{1FF981F2-BDFA-862A-792B-48801954CE47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28" creationId="{3F2980B8-11DA-A9B2-1206-3D0009AE5D26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32" creationId="{6B34BDEE-C548-E0BC-2529-B9EED1F6A499}"/>
          </ac:picMkLst>
        </pc:picChg>
        <pc:picChg chg="del">
          <ac:chgData name="Lonkin Pavel" userId="a804c5789bdb2494" providerId="LiveId" clId="{EBC6B431-54CB-A74A-B8E7-CB3AA857D06D}" dt="2023-09-27T07:24:53.618" v="4230" actId="478"/>
          <ac:picMkLst>
            <pc:docMk/>
            <pc:sldMk cId="1199811643" sldId="295"/>
            <ac:picMk id="35" creationId="{57FCEC5E-689A-692A-AFD0-3C3EA5D38353}"/>
          </ac:picMkLst>
        </pc:picChg>
        <pc:picChg chg="del">
          <ac:chgData name="Lonkin Pavel" userId="a804c5789bdb2494" providerId="LiveId" clId="{EBC6B431-54CB-A74A-B8E7-CB3AA857D06D}" dt="2023-09-27T07:24:53.618" v="4230" actId="478"/>
          <ac:picMkLst>
            <pc:docMk/>
            <pc:sldMk cId="1199811643" sldId="295"/>
            <ac:picMk id="37" creationId="{CAAC0D65-BE79-5882-94D1-67B4B8FDC9AE}"/>
          </ac:picMkLst>
        </pc:pic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7" creationId="{214DE3B2-EC33-7F49-BEDE-3EAE917F7562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16" creationId="{B48B8960-0BCA-EBA6-3C5C-51BA936C1C2C}"/>
          </ac:cxnSpMkLst>
        </pc:cxn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0" creationId="{717DD35D-070B-AD02-4405-E0DB40A61DC0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5" creationId="{12FE03CD-581A-EDD0-C98E-7C58EC89BBD4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9" creationId="{8740B3E0-3521-4314-1DCA-E661640774CB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33" creationId="{F209A8A0-611A-8909-622B-6DF24F241C6D}"/>
          </ac:cxnSpMkLst>
        </pc:cxnChg>
      </pc:sldChg>
      <pc:sldChg chg="addSp delSp modSp add mod modAnim">
        <pc:chgData name="Lonkin Pavel" userId="a804c5789bdb2494" providerId="LiveId" clId="{EBC6B431-54CB-A74A-B8E7-CB3AA857D06D}" dt="2023-09-27T12:54:26.073" v="5239" actId="20577"/>
        <pc:sldMkLst>
          <pc:docMk/>
          <pc:sldMk cId="3831643904" sldId="296"/>
        </pc:sldMkLst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" creationId="{FC534236-98F8-7CAF-3165-44A890D7236E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8" creationId="{F103310E-B4D3-E8B4-FC23-E0C64375A717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1" creationId="{FECC3AD9-7C38-3B1B-1DFB-191BC308BC77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3" creationId="{9E2AE271-FE97-CFC6-E0B0-75BA98B5E7DB}"/>
          </ac:spMkLst>
        </pc:spChg>
        <pc:spChg chg="add mod">
          <ac:chgData name="Lonkin Pavel" userId="a804c5789bdb2494" providerId="LiveId" clId="{EBC6B431-54CB-A74A-B8E7-CB3AA857D06D}" dt="2023-09-27T12:54:26.073" v="5239" actId="20577"/>
          <ac:spMkLst>
            <pc:docMk/>
            <pc:sldMk cId="3831643904" sldId="296"/>
            <ac:spMk id="14" creationId="{2321EE6F-FB03-73D4-30D9-979879A07C1D}"/>
          </ac:spMkLst>
        </pc:spChg>
        <pc:spChg chg="add mod">
          <ac:chgData name="Lonkin Pavel" userId="a804c5789bdb2494" providerId="LiveId" clId="{EBC6B431-54CB-A74A-B8E7-CB3AA857D06D}" dt="2023-09-27T12:40:51.097" v="5083" actId="20577"/>
          <ac:spMkLst>
            <pc:docMk/>
            <pc:sldMk cId="3831643904" sldId="296"/>
            <ac:spMk id="16" creationId="{214DC890-7D85-788E-79AC-038DFEFAD744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0" creationId="{D79DE0BE-0230-87EF-264D-6920C0A97FFC}"/>
          </ac:spMkLst>
        </pc:spChg>
        <pc:spChg chg="add mod">
          <ac:chgData name="Lonkin Pavel" userId="a804c5789bdb2494" providerId="LiveId" clId="{EBC6B431-54CB-A74A-B8E7-CB3AA857D06D}" dt="2023-09-27T12:41:19.436" v="5176" actId="20577"/>
          <ac:spMkLst>
            <pc:docMk/>
            <pc:sldMk cId="3831643904" sldId="296"/>
            <ac:spMk id="21" creationId="{908208B3-0F10-D483-0DCD-76F89DACDD55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3" creationId="{2507E7B5-E4CF-742E-212E-4FD44D6793CA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4" creationId="{310DD14C-04DE-6F48-E811-8CC992ABA0E5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6" creationId="{540BDE80-3990-A7EB-E694-AD222F375E3A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7" creationId="{A28D48A9-0640-0DA3-2116-E7640B70FE9F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4" creationId="{9328A6F4-823C-5DD4-E871-D6A1C335C8AD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5" creationId="{54875995-0473-C7F1-9A3B-09BE55D42D24}"/>
          </ac:spMkLst>
        </pc:spChg>
        <pc:picChg chg="del">
          <ac:chgData name="Lonkin Pavel" userId="a804c5789bdb2494" providerId="LiveId" clId="{EBC6B431-54CB-A74A-B8E7-CB3AA857D06D}" dt="2023-09-27T12:39:46.348" v="4958" actId="478"/>
          <ac:picMkLst>
            <pc:docMk/>
            <pc:sldMk cId="3831643904" sldId="296"/>
            <ac:picMk id="7" creationId="{2C2FA22A-E21D-8944-10DA-3308169F4592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15" creationId="{876EED14-C3EA-E9C0-123A-4589F02C8B5A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17" creationId="{01290A83-96AA-24FB-7DC1-95D57596B79B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22" creationId="{1C155AB5-188F-21C1-63F6-B4405A18EFE7}"/>
          </ac:picMkLst>
        </pc:pic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18" creationId="{4F927072-2C3E-DC89-FE54-6B283AFDCDE9}"/>
          </ac:cxnSpMkLst>
        </pc:cxn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19" creationId="{A04EEBB0-931A-EA8C-35A7-F54584F9D0D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0754E-8512-584D-8DD6-778428AC6F11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BC10-20F3-DB4E-BDC4-A268E8D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5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/>
              <a:t>почему </a:t>
            </a:r>
            <a:r>
              <a:rPr lang="en-US" dirty="0"/>
              <a:t>tea talk?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59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02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10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68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96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45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70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43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144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99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744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71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25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80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49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85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39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2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25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FE01D-3A34-6F5A-AF0D-07770AA63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BB34E-5E7F-3CBD-2A07-3B89E0BC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12050-AF77-23E8-0082-6533D024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ABE55-93B5-FEBA-403C-D30ED3C5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D6CE2-4316-23DD-7493-B4D0086B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2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77C1C-CBE3-DAAF-56E0-A53BEB8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5FFA8-ABBB-7632-AF26-0A02FDE5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31811-CE72-C121-D658-7449C0B7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317F5-3866-F5E9-A35E-BB2F7D28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A3A63-27FD-205F-FB14-1218BB1E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07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F63E0-96A8-A6FA-4579-B46900A9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7ECC77-5298-0487-6D69-136998C0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8FB2C-DA85-883F-EBCD-63094B90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86B48-6E6B-4351-57FF-5E37E731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CE89-E8E8-37EB-98C7-2EE23383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5E922-B177-C2A5-3E80-6038AC13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0ED3-A9AF-8AB7-58B0-B62B91F2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54072-39E9-A503-0379-FDD5D7F5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26F55-0F83-9E1B-F100-4943800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C9678-64D9-97ED-43A1-78BD495B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9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5C549-9553-8BA5-33F7-77004B02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2D5D9-8700-92C6-32C7-F2564A5D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64EE9-1E49-A0E2-5A6A-E758F255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19898-9CEC-FD81-89D1-C7AB6B53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E7515-7E35-9E51-6B93-AB4C3739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5DD42-132F-2AD9-4A02-E514BF1D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B62B-A77F-1ADE-DE2A-0A91A342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0C486-B4A5-8077-47BB-AD8EBA7EF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5CC55-186E-1B27-DD47-7BF5FDE2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82C9E-8EDB-057E-F6E7-7B989DA9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D33CAF-141A-FD26-664C-53C5E469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2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FBEA-CB11-67DC-02A7-A8098873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BC28-1611-F351-D5D1-E45DF3E1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2176E-3BAB-C7E8-D28C-7ECD753B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E4249C-297C-A73C-0AEF-F0635479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AE2D0C-FE34-D192-F790-CD418170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B0FD21-0838-D7CB-9FC9-F61306B0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9803E0-E8A1-6012-BFFB-5D142AB5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18486F-7C7F-C5D1-DD43-C0AE5D71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EEFA-8576-7E7B-A391-ECB6D266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6566C-CF6F-A971-FBE7-B10C9A4B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3CC233-3E91-C050-0767-7EC2BF17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339AC-AC52-8764-756A-353F903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9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77425F-630E-A660-C978-921196D7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8993D9-A383-3875-7C0C-C1722965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2E75E-D83E-8A39-82BB-C4B1340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4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B6AEE-8743-527B-0FD6-B96F1D92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1113B-EC84-3290-BE23-5659AE35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69DC0-7ECA-978C-3560-6B5DF90F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6EF8EF-3998-7726-C167-A9C11368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D6701-79EA-AD7A-D33C-F9CE2527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5B37F-5EC8-9AF1-AEFD-1E7B303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06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13F5-75F8-278B-02A4-78AED6FB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577BF-09C5-F8FC-0907-D0106AA4F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75E95-6AE6-A82F-7F70-27667873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D75DD-05D0-B84D-05D9-EA44E7E4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9469A-E1A2-BF75-2ADF-A8071058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C036F0-F4AA-CB83-B41B-3FAF91E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C4CE17-68E3-D6AD-19B3-920CDFE4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5B0F6-602D-E4C2-FAE5-0D92FF34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F26F4-E097-AE9A-AB67-0E586FD9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CB2D-CFE6-DA42-8A4A-3BA425D374D8}" type="datetimeFigureOut">
              <a:rPr lang="es-ES" smtClean="0"/>
              <a:t>16/10/23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4D251-4934-6BF8-A4F3-E820E04E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D91DD-9725-6E64-C459-08E8339E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3C57596F-B622-7D25-917F-8E2F481D4DE8}"/>
              </a:ext>
            </a:extLst>
          </p:cNvPr>
          <p:cNvSpPr txBox="1"/>
          <p:nvPr/>
        </p:nvSpPr>
        <p:spPr>
          <a:xfrm>
            <a:off x="2192337" y="2056697"/>
            <a:ext cx="7977155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6000" dirty="0">
                <a:latin typeface="Jost SemiBold"/>
                <a:ea typeface="Jost SemiBold"/>
                <a:cs typeface="Jost SemiBold"/>
                <a:sym typeface="Jost SemiBold"/>
              </a:rPr>
              <a:t>По пути в продакшен</a:t>
            </a:r>
            <a:endParaRPr sz="6000" dirty="0"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AC4A4BD9-8FBF-998F-B609-2CBE0F7B8571}"/>
              </a:ext>
            </a:extLst>
          </p:cNvPr>
          <p:cNvSpPr txBox="1"/>
          <p:nvPr/>
        </p:nvSpPr>
        <p:spPr>
          <a:xfrm>
            <a:off x="2266027" y="2926917"/>
            <a:ext cx="8501672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Jost SemiBold"/>
                <a:sym typeface="Jost SemiBold"/>
              </a:rPr>
              <a:t>rollouts, feature flags, </a:t>
            </a:r>
            <a:r>
              <a:rPr lang="en-US" sz="5400" dirty="0" err="1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Jost SemiBold"/>
                <a:sym typeface="Jost SemiBold"/>
              </a:rPr>
              <a:t>etc</a:t>
            </a:r>
            <a:endParaRPr sz="5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3 шага до продакшена</a:t>
            </a:r>
            <a:endParaRPr lang="es-ES" sz="5400" b="1" dirty="0"/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EBD6B0AE-F773-E550-E7F1-4F54A482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3616" y="1455470"/>
            <a:ext cx="1990651" cy="1990651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9AA7AE15-DC0B-D047-0F0E-9C5CE9B0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0674" y="1455470"/>
            <a:ext cx="1990651" cy="1990651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9382D4D3-3CAC-A663-E972-20546026FE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732" y="1455469"/>
            <a:ext cx="1990651" cy="19906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1E1AA90-232B-4B5F-6704-DEFF53595C7D}"/>
              </a:ext>
            </a:extLst>
          </p:cNvPr>
          <p:cNvSpPr txBox="1"/>
          <p:nvPr/>
        </p:nvSpPr>
        <p:spPr>
          <a:xfrm>
            <a:off x="1779131" y="3536168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6F46EC-6479-591F-67EB-6E997CC09553}"/>
              </a:ext>
            </a:extLst>
          </p:cNvPr>
          <p:cNvSpPr txBox="1"/>
          <p:nvPr/>
        </p:nvSpPr>
        <p:spPr>
          <a:xfrm>
            <a:off x="5714360" y="3536167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C7A1FB-D187-DFAA-C569-E32504C08D09}"/>
              </a:ext>
            </a:extLst>
          </p:cNvPr>
          <p:cNvSpPr txBox="1"/>
          <p:nvPr/>
        </p:nvSpPr>
        <p:spPr>
          <a:xfrm>
            <a:off x="9263056" y="3536166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C10115C-E124-8186-2D6B-A726823592F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144267" y="2450796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AC5B55A-0D8F-5352-2C2A-5EF444971C0E}"/>
              </a:ext>
            </a:extLst>
          </p:cNvPr>
          <p:cNvCxnSpPr/>
          <p:nvPr/>
        </p:nvCxnSpPr>
        <p:spPr>
          <a:xfrm>
            <a:off x="7091325" y="2450794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7CEFBE0-C1B8-95EB-22A9-AB3237EABDBC}"/>
              </a:ext>
            </a:extLst>
          </p:cNvPr>
          <p:cNvSpPr txBox="1"/>
          <p:nvPr/>
        </p:nvSpPr>
        <p:spPr>
          <a:xfrm>
            <a:off x="1458738" y="3961732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Functional, E2E tests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EC275BA-D5A4-20E8-D347-5A2816E265CC}"/>
              </a:ext>
            </a:extLst>
          </p:cNvPr>
          <p:cNvSpPr txBox="1"/>
          <p:nvPr/>
        </p:nvSpPr>
        <p:spPr>
          <a:xfrm>
            <a:off x="1458738" y="4222012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Демо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F3CDD615-B4F2-281D-EA1A-C9DBA83535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9738" y="4027312"/>
            <a:ext cx="202165" cy="202165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851B2AEE-6C9E-8436-EDF2-5A1099C87A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9737" y="4314029"/>
            <a:ext cx="202165" cy="20216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E96319C-76B2-BE71-2E12-2A51729DB347}"/>
              </a:ext>
            </a:extLst>
          </p:cNvPr>
          <p:cNvSpPr txBox="1"/>
          <p:nvPr/>
        </p:nvSpPr>
        <p:spPr>
          <a:xfrm>
            <a:off x="5200253" y="3981884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Functional, E2E tests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2B57AC-3A93-ED5A-7370-1969776F834E}"/>
              </a:ext>
            </a:extLst>
          </p:cNvPr>
          <p:cNvSpPr txBox="1"/>
          <p:nvPr/>
        </p:nvSpPr>
        <p:spPr>
          <a:xfrm>
            <a:off x="5200253" y="4242164"/>
            <a:ext cx="176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Acceptance tests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2200D44E-C982-8215-0281-D4DC53D583D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1253" y="4047464"/>
            <a:ext cx="202165" cy="202165"/>
          </a:xfrm>
          <a:prstGeom prst="rect">
            <a:avLst/>
          </a:prstGeom>
        </p:spPr>
      </p:pic>
      <p:pic>
        <p:nvPicPr>
          <p:cNvPr id="16" name="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B6B17809-E696-C716-BD75-5AC1186FD5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1252" y="4334181"/>
            <a:ext cx="202165" cy="20216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283D949-B738-21D6-5860-2B6697FD84BE}"/>
              </a:ext>
            </a:extLst>
          </p:cNvPr>
          <p:cNvSpPr txBox="1"/>
          <p:nvPr/>
        </p:nvSpPr>
        <p:spPr>
          <a:xfrm>
            <a:off x="5200253" y="4533595"/>
            <a:ext cx="17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Business Review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CBE9CB14-F004-B30F-8471-7ED2E2014F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1252" y="4625612"/>
            <a:ext cx="202165" cy="2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13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3 шага до продакшена</a:t>
            </a:r>
            <a:endParaRPr lang="es-ES" sz="5400" b="1" dirty="0"/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EBD6B0AE-F773-E550-E7F1-4F54A482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3616" y="1466103"/>
            <a:ext cx="1990651" cy="1990651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9AA7AE15-DC0B-D047-0F0E-9C5CE9B0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0674" y="1466103"/>
            <a:ext cx="1990651" cy="1990651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9382D4D3-3CAC-A663-E972-20546026FE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732" y="1466102"/>
            <a:ext cx="1990651" cy="19906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1E1AA90-232B-4B5F-6704-DEFF53595C7D}"/>
              </a:ext>
            </a:extLst>
          </p:cNvPr>
          <p:cNvSpPr txBox="1"/>
          <p:nvPr/>
        </p:nvSpPr>
        <p:spPr>
          <a:xfrm>
            <a:off x="1779131" y="3546801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6F46EC-6479-591F-67EB-6E997CC09553}"/>
              </a:ext>
            </a:extLst>
          </p:cNvPr>
          <p:cNvSpPr txBox="1"/>
          <p:nvPr/>
        </p:nvSpPr>
        <p:spPr>
          <a:xfrm>
            <a:off x="5714360" y="3546800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C7A1FB-D187-DFAA-C569-E32504C08D09}"/>
              </a:ext>
            </a:extLst>
          </p:cNvPr>
          <p:cNvSpPr txBox="1"/>
          <p:nvPr/>
        </p:nvSpPr>
        <p:spPr>
          <a:xfrm>
            <a:off x="9263056" y="3546799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C10115C-E124-8186-2D6B-A726823592F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144267" y="2461429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AC5B55A-0D8F-5352-2C2A-5EF444971C0E}"/>
              </a:ext>
            </a:extLst>
          </p:cNvPr>
          <p:cNvCxnSpPr/>
          <p:nvPr/>
        </p:nvCxnSpPr>
        <p:spPr>
          <a:xfrm>
            <a:off x="7091325" y="2461427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B1AC292F-EAB4-A0A8-4E73-EA4C1C1B4B6D}"/>
              </a:ext>
            </a:extLst>
          </p:cNvPr>
          <p:cNvCxnSpPr/>
          <p:nvPr/>
        </p:nvCxnSpPr>
        <p:spPr>
          <a:xfrm>
            <a:off x="940827" y="5534525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580D89C-BEC8-7EE1-7998-13C105FBFEB0}"/>
              </a:ext>
            </a:extLst>
          </p:cNvPr>
          <p:cNvSpPr txBox="1"/>
          <p:nvPr/>
        </p:nvSpPr>
        <p:spPr>
          <a:xfrm>
            <a:off x="10418139" y="566152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07C01F-E2FF-92B4-CC13-782A72B70118}"/>
              </a:ext>
            </a:extLst>
          </p:cNvPr>
          <p:cNvSpPr/>
          <p:nvPr/>
        </p:nvSpPr>
        <p:spPr>
          <a:xfrm>
            <a:off x="1698150" y="537079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E21528A-68E1-59AF-ECA9-1963BE70EAA2}"/>
              </a:ext>
            </a:extLst>
          </p:cNvPr>
          <p:cNvSpPr/>
          <p:nvPr/>
        </p:nvSpPr>
        <p:spPr>
          <a:xfrm>
            <a:off x="2444963" y="536679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45094BB-B6B7-4001-5DA5-BC0DA453746A}"/>
              </a:ext>
            </a:extLst>
          </p:cNvPr>
          <p:cNvSpPr/>
          <p:nvPr/>
        </p:nvSpPr>
        <p:spPr>
          <a:xfrm>
            <a:off x="3191776" y="536679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64E4B79-E41D-B9FE-8358-F885D8099484}"/>
              </a:ext>
            </a:extLst>
          </p:cNvPr>
          <p:cNvSpPr/>
          <p:nvPr/>
        </p:nvSpPr>
        <p:spPr>
          <a:xfrm>
            <a:off x="3938589" y="536679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1E5158-3553-B2A5-B234-8E5E89E0095C}"/>
              </a:ext>
            </a:extLst>
          </p:cNvPr>
          <p:cNvSpPr/>
          <p:nvPr/>
        </p:nvSpPr>
        <p:spPr>
          <a:xfrm>
            <a:off x="4888907" y="5350596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A3DE519-5F5D-4F2F-B1BD-9C4003073347}"/>
              </a:ext>
            </a:extLst>
          </p:cNvPr>
          <p:cNvSpPr/>
          <p:nvPr/>
        </p:nvSpPr>
        <p:spPr>
          <a:xfrm>
            <a:off x="5604238" y="5341217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CEDCDB4-A7E4-410C-59EA-5D9A7BE45621}"/>
              </a:ext>
            </a:extLst>
          </p:cNvPr>
          <p:cNvSpPr/>
          <p:nvPr/>
        </p:nvSpPr>
        <p:spPr>
          <a:xfrm>
            <a:off x="7104085" y="5357733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D249F5A-9F4A-A30F-E1F3-E52F35030EE9}"/>
              </a:ext>
            </a:extLst>
          </p:cNvPr>
          <p:cNvSpPr/>
          <p:nvPr/>
        </p:nvSpPr>
        <p:spPr>
          <a:xfrm>
            <a:off x="7819416" y="5348354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DA184BF-60A0-374C-EDB2-1B2DD282E3E6}"/>
              </a:ext>
            </a:extLst>
          </p:cNvPr>
          <p:cNvCxnSpPr>
            <a:cxnSpLocks/>
          </p:cNvCxnSpPr>
          <p:nvPr/>
        </p:nvCxnSpPr>
        <p:spPr>
          <a:xfrm>
            <a:off x="6832045" y="6248988"/>
            <a:ext cx="3991013" cy="9693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B75B09C-A256-78CC-3E5C-D8C4EB2BFFF2}"/>
              </a:ext>
            </a:extLst>
          </p:cNvPr>
          <p:cNvCxnSpPr>
            <a:cxnSpLocks/>
          </p:cNvCxnSpPr>
          <p:nvPr/>
        </p:nvCxnSpPr>
        <p:spPr>
          <a:xfrm>
            <a:off x="6568032" y="5534525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1146FAE-6C78-9711-E9F8-EC84FA4F89E3}"/>
              </a:ext>
            </a:extLst>
          </p:cNvPr>
          <p:cNvSpPr txBox="1"/>
          <p:nvPr/>
        </p:nvSpPr>
        <p:spPr>
          <a:xfrm>
            <a:off x="10420068" y="6307921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release/2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5BB3582-DB15-C472-ADEC-93AE5740CD3F}"/>
              </a:ext>
            </a:extLst>
          </p:cNvPr>
          <p:cNvSpPr/>
          <p:nvPr/>
        </p:nvSpPr>
        <p:spPr>
          <a:xfrm>
            <a:off x="7107544" y="6073135"/>
            <a:ext cx="388883" cy="38450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77A85BC-6DBF-3BB9-9981-9529D7C34E81}"/>
              </a:ext>
            </a:extLst>
          </p:cNvPr>
          <p:cNvSpPr/>
          <p:nvPr/>
        </p:nvSpPr>
        <p:spPr>
          <a:xfrm>
            <a:off x="7951964" y="6073135"/>
            <a:ext cx="388883" cy="38450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FFF2BB9-BC0B-BBA6-0888-7C98265DDCF3}"/>
              </a:ext>
            </a:extLst>
          </p:cNvPr>
          <p:cNvSpPr txBox="1"/>
          <p:nvPr/>
        </p:nvSpPr>
        <p:spPr>
          <a:xfrm>
            <a:off x="836594" y="5922504"/>
            <a:ext cx="344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Trunk-based development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A0E1985-233D-DAFC-11D9-B698B2A2B392}"/>
              </a:ext>
            </a:extLst>
          </p:cNvPr>
          <p:cNvCxnSpPr>
            <a:cxnSpLocks/>
          </p:cNvCxnSpPr>
          <p:nvPr/>
        </p:nvCxnSpPr>
        <p:spPr>
          <a:xfrm flipH="1" flipV="1">
            <a:off x="2518751" y="4263656"/>
            <a:ext cx="4334314" cy="1262500"/>
          </a:xfrm>
          <a:prstGeom prst="straightConnector1">
            <a:avLst/>
          </a:prstGeom>
          <a:ln w="2540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A083875-A98E-00DD-0A3C-BF65DA605E9A}"/>
              </a:ext>
            </a:extLst>
          </p:cNvPr>
          <p:cNvCxnSpPr/>
          <p:nvPr/>
        </p:nvCxnSpPr>
        <p:spPr>
          <a:xfrm flipH="1" flipV="1">
            <a:off x="6710548" y="4396443"/>
            <a:ext cx="3581768" cy="1845408"/>
          </a:xfrm>
          <a:prstGeom prst="straightConnector1">
            <a:avLst/>
          </a:prstGeom>
          <a:ln w="2540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C67A483-7CBD-E806-C6A9-45B686E50503}"/>
              </a:ext>
            </a:extLst>
          </p:cNvPr>
          <p:cNvSpPr txBox="1"/>
          <p:nvPr/>
        </p:nvSpPr>
        <p:spPr>
          <a:xfrm>
            <a:off x="1698150" y="402863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1809FBE-5F5B-66A0-9D96-81167719565D}"/>
              </a:ext>
            </a:extLst>
          </p:cNvPr>
          <p:cNvSpPr txBox="1"/>
          <p:nvPr/>
        </p:nvSpPr>
        <p:spPr>
          <a:xfrm>
            <a:off x="5343126" y="4165090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release/2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6D9F19E8-216C-78ED-57EF-F4D9EC74BE6B}"/>
              </a:ext>
            </a:extLst>
          </p:cNvPr>
          <p:cNvCxnSpPr>
            <a:cxnSpLocks/>
          </p:cNvCxnSpPr>
          <p:nvPr/>
        </p:nvCxnSpPr>
        <p:spPr>
          <a:xfrm flipH="1" flipV="1">
            <a:off x="10143460" y="4626755"/>
            <a:ext cx="144060" cy="1615096"/>
          </a:xfrm>
          <a:prstGeom prst="straightConnector1">
            <a:avLst/>
          </a:prstGeom>
          <a:ln w="2540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ABD807A-EF59-1EC3-28E6-7D5D1CB61608}"/>
              </a:ext>
            </a:extLst>
          </p:cNvPr>
          <p:cNvSpPr txBox="1"/>
          <p:nvPr/>
        </p:nvSpPr>
        <p:spPr>
          <a:xfrm>
            <a:off x="9362037" y="4156233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release/2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4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/>
      <p:bldP spid="48" grpId="0" animBg="1"/>
      <p:bldP spid="49" grpId="0" animBg="1"/>
      <p:bldP spid="52" grpId="0"/>
      <p:bldP spid="58" grpId="0"/>
      <p:bldP spid="59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Что плохого в этой схеме?</a:t>
            </a:r>
            <a:endParaRPr lang="es-ES" sz="5400" b="1" dirty="0"/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EBD6B0AE-F773-E550-E7F1-4F54A482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3616" y="2284814"/>
            <a:ext cx="1990651" cy="1990651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9AA7AE15-DC0B-D047-0F0E-9C5CE9B0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0674" y="2284814"/>
            <a:ext cx="1990651" cy="1990651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9382D4D3-3CAC-A663-E972-20546026FE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732" y="2284813"/>
            <a:ext cx="1990651" cy="19906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1E1AA90-232B-4B5F-6704-DEFF53595C7D}"/>
              </a:ext>
            </a:extLst>
          </p:cNvPr>
          <p:cNvSpPr txBox="1"/>
          <p:nvPr/>
        </p:nvSpPr>
        <p:spPr>
          <a:xfrm>
            <a:off x="1779131" y="4365512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6F46EC-6479-591F-67EB-6E997CC09553}"/>
              </a:ext>
            </a:extLst>
          </p:cNvPr>
          <p:cNvSpPr txBox="1"/>
          <p:nvPr/>
        </p:nvSpPr>
        <p:spPr>
          <a:xfrm>
            <a:off x="5714360" y="4365511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C7A1FB-D187-DFAA-C569-E32504C08D09}"/>
              </a:ext>
            </a:extLst>
          </p:cNvPr>
          <p:cNvSpPr txBox="1"/>
          <p:nvPr/>
        </p:nvSpPr>
        <p:spPr>
          <a:xfrm>
            <a:off x="9263056" y="4365510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C10115C-E124-8186-2D6B-A726823592F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144267" y="3280140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AC5B55A-0D8F-5352-2C2A-5EF444971C0E}"/>
              </a:ext>
            </a:extLst>
          </p:cNvPr>
          <p:cNvCxnSpPr/>
          <p:nvPr/>
        </p:nvCxnSpPr>
        <p:spPr>
          <a:xfrm>
            <a:off x="7091325" y="3280138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4D8F52C-B81C-C996-D23F-CEC40D99AD24}"/>
              </a:ext>
            </a:extLst>
          </p:cNvPr>
          <p:cNvSpPr txBox="1"/>
          <p:nvPr/>
        </p:nvSpPr>
        <p:spPr>
          <a:xfrm>
            <a:off x="3886316" y="5108321"/>
            <a:ext cx="4713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TTM – time to market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855B11-895E-A9C4-5F87-6E90976AB02D}"/>
              </a:ext>
            </a:extLst>
          </p:cNvPr>
          <p:cNvSpPr txBox="1"/>
          <p:nvPr/>
        </p:nvSpPr>
        <p:spPr>
          <a:xfrm>
            <a:off x="3886316" y="5660032"/>
            <a:ext cx="4314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Downtime </a:t>
            </a:r>
            <a:r>
              <a:rPr lang="ru-RU" sz="4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системы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Blue/Green Deployment</a:t>
            </a:r>
            <a:endParaRPr lang="es-ES" sz="5400" b="1" dirty="0"/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AE84F665-BEFA-C444-1283-8A88C3FC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084" y="2295447"/>
            <a:ext cx="1990651" cy="1990651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C4BF734D-EBF6-B1BE-01D3-494583003C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7142" y="2295447"/>
            <a:ext cx="1990651" cy="1990651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064C9301-425A-6152-D8A1-D56C17B9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08075" y="1861728"/>
            <a:ext cx="1133554" cy="1133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E2ADBF-5D98-2EB6-2E76-4DE6BD21F49E}"/>
              </a:ext>
            </a:extLst>
          </p:cNvPr>
          <p:cNvSpPr txBox="1"/>
          <p:nvPr/>
        </p:nvSpPr>
        <p:spPr>
          <a:xfrm>
            <a:off x="1215599" y="4376145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7FCF6C-E2AC-5BCC-C650-B059E167A1B3}"/>
              </a:ext>
            </a:extLst>
          </p:cNvPr>
          <p:cNvSpPr txBox="1"/>
          <p:nvPr/>
        </p:nvSpPr>
        <p:spPr>
          <a:xfrm>
            <a:off x="5150828" y="437614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54162F-6E0D-31BC-D8D1-D00E4CDCAA44}"/>
              </a:ext>
            </a:extLst>
          </p:cNvPr>
          <p:cNvSpPr txBox="1"/>
          <p:nvPr/>
        </p:nvSpPr>
        <p:spPr>
          <a:xfrm>
            <a:off x="9849337" y="4434953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41C8F46-7CC6-B9CC-B797-DCDBE94B919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80735" y="3290773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413D272-88A6-F473-8E4B-FA71EA3D864E}"/>
              </a:ext>
            </a:extLst>
          </p:cNvPr>
          <p:cNvCxnSpPr/>
          <p:nvPr/>
        </p:nvCxnSpPr>
        <p:spPr>
          <a:xfrm>
            <a:off x="6527793" y="3290771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F1795821-67BD-62B1-E9BD-E35B4D51CA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08075" y="3290771"/>
            <a:ext cx="1133554" cy="1133554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4D789-7467-5B26-CA7A-0E8D4C4BEF6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3884" y="2995282"/>
            <a:ext cx="597679" cy="5976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FE9288-DC62-E498-BFEF-D9495136B454}"/>
              </a:ext>
            </a:extLst>
          </p:cNvPr>
          <p:cNvSpPr txBox="1"/>
          <p:nvPr/>
        </p:nvSpPr>
        <p:spPr>
          <a:xfrm>
            <a:off x="8397048" y="3586239"/>
            <a:ext cx="8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Jost SemiBold"/>
                <a:cs typeface="+mj-cs"/>
              </a:rPr>
              <a:t>Router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3B92660-817E-498D-B642-74059F2E80A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08399" y="3290771"/>
            <a:ext cx="699676" cy="56677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Blue/Green Deployment</a:t>
            </a:r>
            <a:endParaRPr lang="es-ES" sz="54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CD9C940-8463-25AB-3A2D-65058F2C4C25}"/>
              </a:ext>
            </a:extLst>
          </p:cNvPr>
          <p:cNvSpPr txBox="1"/>
          <p:nvPr/>
        </p:nvSpPr>
        <p:spPr>
          <a:xfrm>
            <a:off x="4122470" y="5842337"/>
            <a:ext cx="4444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Jost SemiBold"/>
                <a:cs typeface="+mj-cs"/>
              </a:rPr>
              <a:t>Monitoring!!!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AE84F665-BEFA-C444-1283-8A88C3FC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084" y="2295447"/>
            <a:ext cx="1990651" cy="1990651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C4BF734D-EBF6-B1BE-01D3-494583003C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7142" y="2295447"/>
            <a:ext cx="1990651" cy="1990651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064C9301-425A-6152-D8A1-D56C17B9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08075" y="1861728"/>
            <a:ext cx="1133554" cy="1133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E2ADBF-5D98-2EB6-2E76-4DE6BD21F49E}"/>
              </a:ext>
            </a:extLst>
          </p:cNvPr>
          <p:cNvSpPr txBox="1"/>
          <p:nvPr/>
        </p:nvSpPr>
        <p:spPr>
          <a:xfrm>
            <a:off x="1215599" y="4376145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7FCF6C-E2AC-5BCC-C650-B059E167A1B3}"/>
              </a:ext>
            </a:extLst>
          </p:cNvPr>
          <p:cNvSpPr txBox="1"/>
          <p:nvPr/>
        </p:nvSpPr>
        <p:spPr>
          <a:xfrm>
            <a:off x="5150828" y="437614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54162F-6E0D-31BC-D8D1-D00E4CDCAA44}"/>
              </a:ext>
            </a:extLst>
          </p:cNvPr>
          <p:cNvSpPr txBox="1"/>
          <p:nvPr/>
        </p:nvSpPr>
        <p:spPr>
          <a:xfrm>
            <a:off x="9849337" y="4434953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41C8F46-7CC6-B9CC-B797-DCDBE94B919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80735" y="3290773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413D272-88A6-F473-8E4B-FA71EA3D864E}"/>
              </a:ext>
            </a:extLst>
          </p:cNvPr>
          <p:cNvCxnSpPr/>
          <p:nvPr/>
        </p:nvCxnSpPr>
        <p:spPr>
          <a:xfrm>
            <a:off x="6527793" y="3290771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F1795821-67BD-62B1-E9BD-E35B4D51CA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08075" y="3290771"/>
            <a:ext cx="1133554" cy="1133554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4D789-7467-5B26-CA7A-0E8D4C4BEF6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3884" y="2995282"/>
            <a:ext cx="597679" cy="5976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FE9288-DC62-E498-BFEF-D9495136B454}"/>
              </a:ext>
            </a:extLst>
          </p:cNvPr>
          <p:cNvSpPr txBox="1"/>
          <p:nvPr/>
        </p:nvSpPr>
        <p:spPr>
          <a:xfrm>
            <a:off x="8397048" y="3586239"/>
            <a:ext cx="8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Jost SemiBold"/>
                <a:cs typeface="+mj-cs"/>
              </a:rPr>
              <a:t>Router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3B92660-817E-498D-B642-74059F2E80A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08399" y="3290771"/>
            <a:ext cx="699676" cy="56677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98F437-8BA6-3AA5-AAA6-B9B6C6C29E53}"/>
              </a:ext>
            </a:extLst>
          </p:cNvPr>
          <p:cNvSpPr txBox="1"/>
          <p:nvPr/>
        </p:nvSpPr>
        <p:spPr>
          <a:xfrm>
            <a:off x="5099469" y="168822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2.0.0</a:t>
            </a:r>
            <a:endParaRPr lang="es-ES" sz="2400" dirty="0">
              <a:solidFill>
                <a:srgbClr val="9437FF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8B8C06-D46E-56AA-1EF7-6FF289540196}"/>
              </a:ext>
            </a:extLst>
          </p:cNvPr>
          <p:cNvSpPr txBox="1"/>
          <p:nvPr/>
        </p:nvSpPr>
        <p:spPr>
          <a:xfrm>
            <a:off x="10932632" y="219221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2.0.0</a:t>
            </a:r>
            <a:endParaRPr lang="es-ES" sz="2400" dirty="0">
              <a:solidFill>
                <a:srgbClr val="9437FF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046C9A3-E206-13C4-C911-7338ED0149E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224039" y="2428505"/>
            <a:ext cx="684036" cy="86226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0B8F52-44BB-E37C-0C2A-F64A30C4F9A1}"/>
              </a:ext>
            </a:extLst>
          </p:cNvPr>
          <p:cNvSpPr txBox="1"/>
          <p:nvPr/>
        </p:nvSpPr>
        <p:spPr>
          <a:xfrm>
            <a:off x="10932632" y="361954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1.0.0</a:t>
            </a:r>
            <a:endParaRPr lang="es-ES" sz="2400" dirty="0">
              <a:solidFill>
                <a:srgbClr val="943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Blue/Green Deployment</a:t>
            </a:r>
            <a:endParaRPr lang="es-ES" sz="5400" b="1" dirty="0"/>
          </a:p>
        </p:txBody>
      </p:sp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230CA493-495F-A48A-0387-9CB2D140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2463256"/>
            <a:ext cx="479613" cy="47961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CA706D2-6792-7FC1-5815-579E7D1527CF}"/>
              </a:ext>
            </a:extLst>
          </p:cNvPr>
          <p:cNvSpPr txBox="1"/>
          <p:nvPr/>
        </p:nvSpPr>
        <p:spPr>
          <a:xfrm>
            <a:off x="3539592" y="2463256"/>
            <a:ext cx="546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Позволяет не положить весь продакшен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AAD1914-060F-871E-32A3-7A66F5900B21}"/>
              </a:ext>
            </a:extLst>
          </p:cNvPr>
          <p:cNvSpPr txBox="1"/>
          <p:nvPr/>
        </p:nvSpPr>
        <p:spPr>
          <a:xfrm>
            <a:off x="3539592" y="3642442"/>
            <a:ext cx="381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>
                <a:solidFill>
                  <a:srgbClr val="FF0000"/>
                </a:solidFill>
                <a:latin typeface="Jost SemiBold"/>
                <a:cs typeface="+mj-cs"/>
              </a:rPr>
              <a:t>Не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требует изменения кода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00E0CBE6-AC53-6AAE-4DEA-60D9121A2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85" y="4187165"/>
            <a:ext cx="479614" cy="47961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262C81E-2921-3FC6-7327-A529184D5862}"/>
              </a:ext>
            </a:extLst>
          </p:cNvPr>
          <p:cNvSpPr txBox="1"/>
          <p:nvPr/>
        </p:nvSpPr>
        <p:spPr>
          <a:xfrm>
            <a:off x="3539592" y="4187165"/>
            <a:ext cx="540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Переключаются все пользователи сразу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D22E6B69-D2A9-D470-4ECC-A8051716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3043875"/>
            <a:ext cx="479613" cy="47961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92902CE-9F48-F820-72B7-8B5A91B7298B}"/>
              </a:ext>
            </a:extLst>
          </p:cNvPr>
          <p:cNvSpPr txBox="1"/>
          <p:nvPr/>
        </p:nvSpPr>
        <p:spPr>
          <a:xfrm>
            <a:off x="3539592" y="3043875"/>
            <a:ext cx="675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Можно быстро отключить неработающую </a:t>
            </a:r>
            <a:r>
              <a:rPr lang="ru-RU" sz="2400" u="sng" dirty="0">
                <a:solidFill>
                  <a:srgbClr val="FF0000"/>
                </a:solidFill>
                <a:latin typeface="Jost SemiBold"/>
                <a:cs typeface="+mj-cs"/>
              </a:rPr>
              <a:t>версию</a:t>
            </a:r>
            <a:endParaRPr lang="es-ES" sz="2400" u="sng" dirty="0">
              <a:solidFill>
                <a:srgbClr val="FF0000"/>
              </a:solidFill>
            </a:endParaRP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BDEFB2C0-5B7F-DEED-52D1-F509359E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3622514"/>
            <a:ext cx="479613" cy="4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Canary Releases</a:t>
            </a:r>
            <a:endParaRPr lang="es-ES" sz="5400" b="1" dirty="0"/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AE84F665-BEFA-C444-1283-8A88C3FC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084" y="2295447"/>
            <a:ext cx="1990651" cy="1990651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C4BF734D-EBF6-B1BE-01D3-494583003C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7142" y="2295447"/>
            <a:ext cx="1990651" cy="1990651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064C9301-425A-6152-D8A1-D56C17B9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08075" y="1861728"/>
            <a:ext cx="1133554" cy="1133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E2ADBF-5D98-2EB6-2E76-4DE6BD21F49E}"/>
              </a:ext>
            </a:extLst>
          </p:cNvPr>
          <p:cNvSpPr txBox="1"/>
          <p:nvPr/>
        </p:nvSpPr>
        <p:spPr>
          <a:xfrm>
            <a:off x="1215599" y="4376145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7FCF6C-E2AC-5BCC-C650-B059E167A1B3}"/>
              </a:ext>
            </a:extLst>
          </p:cNvPr>
          <p:cNvSpPr txBox="1"/>
          <p:nvPr/>
        </p:nvSpPr>
        <p:spPr>
          <a:xfrm>
            <a:off x="5150828" y="437614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54162F-6E0D-31BC-D8D1-D00E4CDCAA44}"/>
              </a:ext>
            </a:extLst>
          </p:cNvPr>
          <p:cNvSpPr txBox="1"/>
          <p:nvPr/>
        </p:nvSpPr>
        <p:spPr>
          <a:xfrm>
            <a:off x="9849337" y="4434953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41C8F46-7CC6-B9CC-B797-DCDBE94B919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80735" y="3290773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413D272-88A6-F473-8E4B-FA71EA3D864E}"/>
              </a:ext>
            </a:extLst>
          </p:cNvPr>
          <p:cNvCxnSpPr/>
          <p:nvPr/>
        </p:nvCxnSpPr>
        <p:spPr>
          <a:xfrm>
            <a:off x="6527793" y="3290771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F1795821-67BD-62B1-E9BD-E35B4D51CA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08075" y="3290771"/>
            <a:ext cx="1133554" cy="1133554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4D789-7467-5B26-CA7A-0E8D4C4BEF6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3884" y="2995282"/>
            <a:ext cx="597679" cy="5976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FE9288-DC62-E498-BFEF-D9495136B454}"/>
              </a:ext>
            </a:extLst>
          </p:cNvPr>
          <p:cNvSpPr txBox="1"/>
          <p:nvPr/>
        </p:nvSpPr>
        <p:spPr>
          <a:xfrm>
            <a:off x="8397048" y="3586239"/>
            <a:ext cx="8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Jost SemiBold"/>
                <a:cs typeface="+mj-cs"/>
              </a:rPr>
              <a:t>Router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3B92660-817E-498D-B642-74059F2E80A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08399" y="3290771"/>
            <a:ext cx="699676" cy="56677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98F437-8BA6-3AA5-AAA6-B9B6C6C29E53}"/>
              </a:ext>
            </a:extLst>
          </p:cNvPr>
          <p:cNvSpPr txBox="1"/>
          <p:nvPr/>
        </p:nvSpPr>
        <p:spPr>
          <a:xfrm>
            <a:off x="5099469" y="168822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2.0.0</a:t>
            </a:r>
            <a:endParaRPr lang="es-ES" sz="2400" dirty="0">
              <a:solidFill>
                <a:srgbClr val="9437FF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8B8C06-D46E-56AA-1EF7-6FF289540196}"/>
              </a:ext>
            </a:extLst>
          </p:cNvPr>
          <p:cNvSpPr txBox="1"/>
          <p:nvPr/>
        </p:nvSpPr>
        <p:spPr>
          <a:xfrm>
            <a:off x="10932632" y="219221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2.0.0</a:t>
            </a:r>
            <a:endParaRPr lang="es-ES" sz="2400" dirty="0">
              <a:solidFill>
                <a:srgbClr val="9437FF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046C9A3-E206-13C4-C911-7338ED0149E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224039" y="2428505"/>
            <a:ext cx="684036" cy="86226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0B8F52-44BB-E37C-0C2A-F64A30C4F9A1}"/>
              </a:ext>
            </a:extLst>
          </p:cNvPr>
          <p:cNvSpPr txBox="1"/>
          <p:nvPr/>
        </p:nvSpPr>
        <p:spPr>
          <a:xfrm>
            <a:off x="10932632" y="361954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1.0.0</a:t>
            </a:r>
            <a:endParaRPr lang="es-ES" sz="2400" dirty="0">
              <a:solidFill>
                <a:srgbClr val="9437FF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6B08A89-E91A-9BAB-D827-A4DFA582DAEE}"/>
              </a:ext>
            </a:extLst>
          </p:cNvPr>
          <p:cNvCxnSpPr>
            <a:endCxn id="15" idx="2"/>
          </p:cNvCxnSpPr>
          <p:nvPr/>
        </p:nvCxnSpPr>
        <p:spPr>
          <a:xfrm flipV="1">
            <a:off x="8176437" y="3955571"/>
            <a:ext cx="641926" cy="128628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63E2AD4-8D03-7DB3-49D3-68D882DB93DD}"/>
              </a:ext>
            </a:extLst>
          </p:cNvPr>
          <p:cNvSpPr txBox="1"/>
          <p:nvPr/>
        </p:nvSpPr>
        <p:spPr>
          <a:xfrm>
            <a:off x="6953987" y="5241851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5%, 20%, ..., 100%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9D5022-A656-1BC7-B61A-A59C5683C3D8}"/>
              </a:ext>
            </a:extLst>
          </p:cNvPr>
          <p:cNvSpPr txBox="1"/>
          <p:nvPr/>
        </p:nvSpPr>
        <p:spPr>
          <a:xfrm>
            <a:off x="4122470" y="5842337"/>
            <a:ext cx="4444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Jost SemiBold"/>
                <a:cs typeface="+mj-cs"/>
              </a:rPr>
              <a:t>Monitoring!!!</a:t>
            </a:r>
            <a:endParaRPr lang="es-E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Canary Releases</a:t>
            </a:r>
            <a:endParaRPr lang="es-ES" sz="5400" b="1" dirty="0"/>
          </a:p>
        </p:txBody>
      </p:sp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230CA493-495F-A48A-0387-9CB2D140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2463256"/>
            <a:ext cx="479613" cy="47961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CA706D2-6792-7FC1-5815-579E7D1527CF}"/>
              </a:ext>
            </a:extLst>
          </p:cNvPr>
          <p:cNvSpPr txBox="1"/>
          <p:nvPr/>
        </p:nvSpPr>
        <p:spPr>
          <a:xfrm>
            <a:off x="3539592" y="2463256"/>
            <a:ext cx="546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Позволяет не положить весь продакшен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AAD1914-060F-871E-32A3-7A66F5900B21}"/>
              </a:ext>
            </a:extLst>
          </p:cNvPr>
          <p:cNvSpPr txBox="1"/>
          <p:nvPr/>
        </p:nvSpPr>
        <p:spPr>
          <a:xfrm>
            <a:off x="3539592" y="3642442"/>
            <a:ext cx="381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>
                <a:solidFill>
                  <a:srgbClr val="FF0000"/>
                </a:solidFill>
                <a:latin typeface="Jost SemiBold"/>
                <a:cs typeface="+mj-cs"/>
              </a:rPr>
              <a:t>Не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требует изменения кода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62C81E-2921-3FC6-7327-A529184D5862}"/>
              </a:ext>
            </a:extLst>
          </p:cNvPr>
          <p:cNvSpPr txBox="1"/>
          <p:nvPr/>
        </p:nvSpPr>
        <p:spPr>
          <a:xfrm>
            <a:off x="3539592" y="4187165"/>
            <a:ext cx="5044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Постепенное переключение трафика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D22E6B69-D2A9-D470-4ECC-A8051716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3043875"/>
            <a:ext cx="479613" cy="47961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92902CE-9F48-F820-72B7-8B5A91B7298B}"/>
              </a:ext>
            </a:extLst>
          </p:cNvPr>
          <p:cNvSpPr txBox="1"/>
          <p:nvPr/>
        </p:nvSpPr>
        <p:spPr>
          <a:xfrm>
            <a:off x="3539592" y="3043875"/>
            <a:ext cx="675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Можно быстро отключить неработающую </a:t>
            </a:r>
            <a:r>
              <a:rPr lang="ru-RU" sz="2400" u="sng" dirty="0">
                <a:solidFill>
                  <a:srgbClr val="FF0000"/>
                </a:solidFill>
                <a:latin typeface="Jost SemiBold"/>
                <a:cs typeface="+mj-cs"/>
              </a:rPr>
              <a:t>версию</a:t>
            </a:r>
            <a:endParaRPr lang="es-ES" sz="2400" u="sng" dirty="0">
              <a:solidFill>
                <a:srgbClr val="FF0000"/>
              </a:solidFill>
            </a:endParaRP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BDEFB2C0-5B7F-DEED-52D1-F509359E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3622514"/>
            <a:ext cx="479613" cy="479613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80664D8-92CB-F0C8-BB70-56AA344A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709" y="4178190"/>
            <a:ext cx="479613" cy="479613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C1DA55B-0814-2FB2-288F-6044728B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85" y="4731886"/>
            <a:ext cx="479614" cy="4796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5F8CEC-6762-67D5-92DD-73BA42FC1677}"/>
              </a:ext>
            </a:extLst>
          </p:cNvPr>
          <p:cNvSpPr txBox="1"/>
          <p:nvPr/>
        </p:nvSpPr>
        <p:spPr>
          <a:xfrm>
            <a:off x="3539592" y="4731886"/>
            <a:ext cx="1991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Нет контроля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Feature Flags</a:t>
            </a:r>
            <a:endParaRPr lang="es-ES" sz="5400" b="1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2D26E56-D2AC-14FF-783B-02A82E47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44" y="2291318"/>
            <a:ext cx="6435060" cy="26730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D6369D9-397A-12BE-5643-6EE122559933}"/>
              </a:ext>
            </a:extLst>
          </p:cNvPr>
          <p:cNvSpPr txBox="1"/>
          <p:nvPr/>
        </p:nvSpPr>
        <p:spPr>
          <a:xfrm>
            <a:off x="491363" y="1944431"/>
            <a:ext cx="21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1. Флаги в коде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C81FB2-7992-EF11-DDF1-2782806A62DC}"/>
              </a:ext>
            </a:extLst>
          </p:cNvPr>
          <p:cNvSpPr txBox="1"/>
          <p:nvPr/>
        </p:nvSpPr>
        <p:spPr>
          <a:xfrm>
            <a:off x="8554386" y="1115090"/>
            <a:ext cx="250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2.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 Registry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BA66ACE-3DEC-E2EC-01DD-CD18053D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176" y="1638553"/>
            <a:ext cx="245736" cy="24573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CF0E96-C991-602F-772E-4BF8AAD154E4}"/>
              </a:ext>
            </a:extLst>
          </p:cNvPr>
          <p:cNvSpPr txBox="1"/>
          <p:nvPr/>
        </p:nvSpPr>
        <p:spPr>
          <a:xfrm>
            <a:off x="9384912" y="1576755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Jost SemiBold"/>
                <a:cs typeface="+mj-cs"/>
              </a:rPr>
              <a:t>Feature 1</a:t>
            </a:r>
            <a:endParaRPr lang="es-ES" dirty="0">
              <a:solidFill>
                <a:srgbClr val="008F00"/>
              </a:solidFill>
            </a:endParaRP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915BC90B-103B-BA0B-3FEA-A61FAA65F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176" y="1915552"/>
            <a:ext cx="245736" cy="24573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82D3C92-D63F-CFC9-A210-6A245AB23B9B}"/>
              </a:ext>
            </a:extLst>
          </p:cNvPr>
          <p:cNvSpPr txBox="1"/>
          <p:nvPr/>
        </p:nvSpPr>
        <p:spPr>
          <a:xfrm>
            <a:off x="9384912" y="1853754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Jost SemiBold"/>
                <a:cs typeface="+mj-cs"/>
              </a:rPr>
              <a:t>Feature 2</a:t>
            </a:r>
            <a:endParaRPr lang="es-ES" dirty="0">
              <a:solidFill>
                <a:srgbClr val="008F00"/>
              </a:solidFill>
            </a:endParaRPr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7432B16B-F930-79DC-B193-131F906A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176" y="2192551"/>
            <a:ext cx="245736" cy="24573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9BC02E7-38EE-53BE-B3E0-9B54C6C09001}"/>
              </a:ext>
            </a:extLst>
          </p:cNvPr>
          <p:cNvSpPr txBox="1"/>
          <p:nvPr/>
        </p:nvSpPr>
        <p:spPr>
          <a:xfrm>
            <a:off x="9384912" y="2129094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  <a:latin typeface="Jost SemiBold"/>
                <a:cs typeface="+mj-cs"/>
              </a:rPr>
              <a:t>Feature 3</a:t>
            </a:r>
            <a:endParaRPr lang="es-ES" dirty="0">
              <a:solidFill>
                <a:srgbClr val="FF2F92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3239ED3-CE94-3035-EBB1-5DD43B58D3BE}"/>
              </a:ext>
            </a:extLst>
          </p:cNvPr>
          <p:cNvSpPr txBox="1"/>
          <p:nvPr/>
        </p:nvSpPr>
        <p:spPr>
          <a:xfrm>
            <a:off x="8593279" y="4891207"/>
            <a:ext cx="3079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3.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включается</a:t>
            </a:r>
            <a:b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</a:b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группе пользователей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6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Feature Flags. </a:t>
            </a:r>
            <a:r>
              <a:rPr lang="ru-RU" sz="5400" b="1" dirty="0">
                <a:latin typeface="Jost SemiBold"/>
              </a:rPr>
              <a:t>Группы</a:t>
            </a:r>
            <a:endParaRPr lang="es-ES" sz="5400" b="1" dirty="0"/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FBE877E1-5D6E-D344-263E-7622D948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6091" y="1517300"/>
            <a:ext cx="744854" cy="744854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B4C0B98F-E74D-2965-05EF-6D7FDFBAE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6091" y="2925988"/>
            <a:ext cx="744854" cy="744854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C9D19FF9-50F7-73E4-840A-DBCC32B8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6091" y="4297851"/>
            <a:ext cx="744854" cy="744854"/>
          </a:xfrm>
          <a:prstGeom prst="rect">
            <a:avLst/>
          </a:prstGeom>
        </p:spPr>
      </p:pic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03D188F8-5C1C-37DB-03E3-F58A30905F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6091" y="5637814"/>
            <a:ext cx="744854" cy="7448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B70B96-E4DB-8EBD-4AD9-8FEFBBC15744}"/>
              </a:ext>
            </a:extLst>
          </p:cNvPr>
          <p:cNvSpPr txBox="1"/>
          <p:nvPr/>
        </p:nvSpPr>
        <p:spPr>
          <a:xfrm>
            <a:off x="1400277" y="2232174"/>
            <a:ext cx="80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EMEA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E38FA6-8D76-CC3E-9465-72BA01F73696}"/>
              </a:ext>
            </a:extLst>
          </p:cNvPr>
          <p:cNvSpPr txBox="1"/>
          <p:nvPr/>
        </p:nvSpPr>
        <p:spPr>
          <a:xfrm>
            <a:off x="1428184" y="3670842"/>
            <a:ext cx="73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APAC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79B646-D084-F51E-140E-40CE5B9C4C7B}"/>
              </a:ext>
            </a:extLst>
          </p:cNvPr>
          <p:cNvSpPr txBox="1"/>
          <p:nvPr/>
        </p:nvSpPr>
        <p:spPr>
          <a:xfrm>
            <a:off x="971007" y="5015021"/>
            <a:ext cx="17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North America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996B09-F886-B941-62E9-4A83C85C65FD}"/>
              </a:ext>
            </a:extLst>
          </p:cNvPr>
          <p:cNvSpPr txBox="1"/>
          <p:nvPr/>
        </p:nvSpPr>
        <p:spPr>
          <a:xfrm>
            <a:off x="1400277" y="6351985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China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D01CA2B-A6BF-B3F2-415C-63462C0DF1CA}"/>
              </a:ext>
            </a:extLst>
          </p:cNvPr>
          <p:cNvSpPr txBox="1"/>
          <p:nvPr/>
        </p:nvSpPr>
        <p:spPr>
          <a:xfrm>
            <a:off x="4580728" y="842832"/>
            <a:ext cx="3054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 Registry</a:t>
            </a:r>
            <a:endParaRPr lang="es-ES" sz="3200" dirty="0"/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1B074B6-B37B-D9C4-BAB2-D60886194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859" y="1761542"/>
            <a:ext cx="245736" cy="24573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ACF1F5E-C9FE-EA9A-B055-F97971721845}"/>
              </a:ext>
            </a:extLst>
          </p:cNvPr>
          <p:cNvSpPr txBox="1"/>
          <p:nvPr/>
        </p:nvSpPr>
        <p:spPr>
          <a:xfrm>
            <a:off x="3143595" y="1699744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Jost SemiBold"/>
                <a:cs typeface="+mj-cs"/>
              </a:rPr>
              <a:t>Feature 1</a:t>
            </a:r>
            <a:endParaRPr lang="es-ES" dirty="0">
              <a:solidFill>
                <a:srgbClr val="008F00"/>
              </a:solidFill>
            </a:endParaRPr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6D77558C-B15F-A2B6-31B9-63E0096DD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859" y="3273948"/>
            <a:ext cx="245736" cy="24573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5FBA47D-CF1E-29A8-7F70-C3508C3BAF4D}"/>
              </a:ext>
            </a:extLst>
          </p:cNvPr>
          <p:cNvSpPr txBox="1"/>
          <p:nvPr/>
        </p:nvSpPr>
        <p:spPr>
          <a:xfrm>
            <a:off x="3143595" y="3212150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Jost SemiBold"/>
                <a:cs typeface="+mj-cs"/>
              </a:rPr>
              <a:t>Feature 1</a:t>
            </a:r>
            <a:endParaRPr lang="es-ES" dirty="0">
              <a:solidFill>
                <a:srgbClr val="008F00"/>
              </a:solidFill>
            </a:endParaRPr>
          </a:p>
        </p:txBody>
      </p:sp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C03CF39D-30CA-0B8F-363C-582957421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859" y="6046110"/>
            <a:ext cx="245736" cy="245736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A37F8D69-D275-D16F-5F7A-689EE42F404F}"/>
              </a:ext>
            </a:extLst>
          </p:cNvPr>
          <p:cNvSpPr txBox="1"/>
          <p:nvPr/>
        </p:nvSpPr>
        <p:spPr>
          <a:xfrm>
            <a:off x="3143595" y="5982653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  <a:latin typeface="Jost SemiBold"/>
                <a:cs typeface="+mj-cs"/>
              </a:rPr>
              <a:t>Feature 1</a:t>
            </a:r>
            <a:endParaRPr lang="es-ES" dirty="0">
              <a:solidFill>
                <a:srgbClr val="FF2F92"/>
              </a:solidFill>
            </a:endParaRP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BC6A6F22-0CF2-46F5-AE3F-B28B4CA9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859" y="4657540"/>
            <a:ext cx="245736" cy="24573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714ABBB-D441-8294-356C-2F6B8D2E63EE}"/>
              </a:ext>
            </a:extLst>
          </p:cNvPr>
          <p:cNvSpPr txBox="1"/>
          <p:nvPr/>
        </p:nvSpPr>
        <p:spPr>
          <a:xfrm>
            <a:off x="3143595" y="4595742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Jost SemiBold"/>
                <a:cs typeface="+mj-cs"/>
              </a:rPr>
              <a:t>Feature 1</a:t>
            </a:r>
            <a:endParaRPr lang="es-ES" dirty="0">
              <a:solidFill>
                <a:srgbClr val="008F00"/>
              </a:solidFill>
            </a:endParaRPr>
          </a:p>
        </p:txBody>
      </p:sp>
      <p:pic>
        <p:nvPicPr>
          <p:cNvPr id="31" name="Imagen 30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CE1E2D6-7CF2-3C93-EF56-F47099D563E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83290" y="1440510"/>
            <a:ext cx="596900" cy="685800"/>
          </a:xfrm>
          <a:prstGeom prst="rect">
            <a:avLst/>
          </a:prstGeom>
        </p:spPr>
      </p:pic>
      <p:pic>
        <p:nvPicPr>
          <p:cNvPr id="32" name="Imagen 3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043459C-CCF0-C656-271C-EB68A462AFF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95119" y="2925988"/>
            <a:ext cx="596900" cy="685800"/>
          </a:xfrm>
          <a:prstGeom prst="rect">
            <a:avLst/>
          </a:prstGeom>
        </p:spPr>
      </p:pic>
      <p:pic>
        <p:nvPicPr>
          <p:cNvPr id="33" name="Imagen 3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3C882B1-C025-05CE-CF12-778C9555C8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95119" y="4297851"/>
            <a:ext cx="596900" cy="685800"/>
          </a:xfrm>
          <a:prstGeom prst="rect">
            <a:avLst/>
          </a:prstGeom>
        </p:spPr>
      </p:pic>
      <p:pic>
        <p:nvPicPr>
          <p:cNvPr id="34" name="Imagen 33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F90D291-AAD3-0397-C3AF-D79E696AE75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83290" y="5713911"/>
            <a:ext cx="596900" cy="685800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9073394-C22C-3903-01CE-449FB403128A}"/>
              </a:ext>
            </a:extLst>
          </p:cNvPr>
          <p:cNvSpPr txBox="1"/>
          <p:nvPr/>
        </p:nvSpPr>
        <p:spPr>
          <a:xfrm>
            <a:off x="8269072" y="2056498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1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0CC5E0-6BA6-B35A-2A35-714AA551E296}"/>
              </a:ext>
            </a:extLst>
          </p:cNvPr>
          <p:cNvSpPr txBox="1"/>
          <p:nvPr/>
        </p:nvSpPr>
        <p:spPr>
          <a:xfrm>
            <a:off x="8280901" y="3541595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2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9D71BBD-FC8C-1FA7-3351-AEB3B77CAC3D}"/>
              </a:ext>
            </a:extLst>
          </p:cNvPr>
          <p:cNvSpPr txBox="1"/>
          <p:nvPr/>
        </p:nvSpPr>
        <p:spPr>
          <a:xfrm>
            <a:off x="8280901" y="4903276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3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BF939AC-829B-88D8-E8D3-2B89B02513FE}"/>
              </a:ext>
            </a:extLst>
          </p:cNvPr>
          <p:cNvSpPr txBox="1"/>
          <p:nvPr/>
        </p:nvSpPr>
        <p:spPr>
          <a:xfrm>
            <a:off x="8280901" y="6343297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4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290C9F1A-AB14-8218-0F87-2CE4F0AA8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672" y="1721655"/>
            <a:ext cx="245736" cy="245736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B71B3248-D0F5-B3A9-4CC1-AD45D9D505C2}"/>
              </a:ext>
            </a:extLst>
          </p:cNvPr>
          <p:cNvSpPr txBox="1"/>
          <p:nvPr/>
        </p:nvSpPr>
        <p:spPr>
          <a:xfrm>
            <a:off x="10069408" y="1659857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Jost SemiBold"/>
                <a:cs typeface="+mj-cs"/>
              </a:rPr>
              <a:t>Feature 2</a:t>
            </a:r>
            <a:endParaRPr lang="es-ES" dirty="0">
              <a:solidFill>
                <a:srgbClr val="008F00"/>
              </a:solidFill>
            </a:endParaRPr>
          </a:p>
        </p:txBody>
      </p:sp>
      <p:pic>
        <p:nvPicPr>
          <p:cNvPr id="43" name="Imagen 42" descr="Icono&#10;&#10;Descripción generada automáticamente">
            <a:extLst>
              <a:ext uri="{FF2B5EF4-FFF2-40B4-BE49-F238E27FC236}">
                <a16:creationId xmlns:a16="http://schemas.microsoft.com/office/drawing/2014/main" id="{B029F12A-6887-36D7-D278-3011E2A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672" y="6006223"/>
            <a:ext cx="245736" cy="245736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242EB647-97CA-5BE8-6771-27792B9C2542}"/>
              </a:ext>
            </a:extLst>
          </p:cNvPr>
          <p:cNvSpPr txBox="1"/>
          <p:nvPr/>
        </p:nvSpPr>
        <p:spPr>
          <a:xfrm>
            <a:off x="10069408" y="5942766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  <a:latin typeface="Jost SemiBold"/>
                <a:cs typeface="+mj-cs"/>
              </a:rPr>
              <a:t>Feature 2</a:t>
            </a:r>
            <a:endParaRPr lang="es-ES" dirty="0">
              <a:solidFill>
                <a:srgbClr val="FF2F92"/>
              </a:solidFill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15E9601F-C1CF-D19D-6D2F-B2697743D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672" y="4617653"/>
            <a:ext cx="245736" cy="24573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FA7987C1-E60F-0A4B-956E-823FA3BFE90F}"/>
              </a:ext>
            </a:extLst>
          </p:cNvPr>
          <p:cNvSpPr txBox="1"/>
          <p:nvPr/>
        </p:nvSpPr>
        <p:spPr>
          <a:xfrm>
            <a:off x="10069408" y="4555855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Jost SemiBold"/>
                <a:cs typeface="+mj-cs"/>
              </a:rPr>
              <a:t>Feature 2</a:t>
            </a:r>
            <a:endParaRPr lang="es-ES" dirty="0">
              <a:solidFill>
                <a:srgbClr val="008F00"/>
              </a:solidFill>
            </a:endParaRPr>
          </a:p>
        </p:txBody>
      </p:sp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26E48FDA-E100-A1DC-439D-C6D7B0BC2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672" y="3170836"/>
            <a:ext cx="245736" cy="245736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62A1F51E-7EAB-59C5-3B84-285314279056}"/>
              </a:ext>
            </a:extLst>
          </p:cNvPr>
          <p:cNvSpPr txBox="1"/>
          <p:nvPr/>
        </p:nvSpPr>
        <p:spPr>
          <a:xfrm>
            <a:off x="10069408" y="31073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  <a:latin typeface="Jost SemiBold"/>
                <a:cs typeface="+mj-cs"/>
              </a:rPr>
              <a:t>Feature 2</a:t>
            </a:r>
            <a:endParaRPr lang="es-ES" dirty="0">
              <a:solidFill>
                <a:srgbClr val="FF2F92"/>
              </a:solidFill>
            </a:endParaRPr>
          </a:p>
        </p:txBody>
      </p:sp>
      <p:pic>
        <p:nvPicPr>
          <p:cNvPr id="49" name="Imagen 48" descr="Forma&#10;&#10;Descripción generada automáticamente con confianza baja">
            <a:extLst>
              <a:ext uri="{FF2B5EF4-FFF2-40B4-BE49-F238E27FC236}">
                <a16:creationId xmlns:a16="http://schemas.microsoft.com/office/drawing/2014/main" id="{FB498574-8B88-D135-9613-B32A9712B0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13540" y="3491723"/>
            <a:ext cx="744854" cy="744854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689A1898-6178-0A9D-420C-F3CDB32D1E94}"/>
              </a:ext>
            </a:extLst>
          </p:cNvPr>
          <p:cNvSpPr txBox="1"/>
          <p:nvPr/>
        </p:nvSpPr>
        <p:spPr>
          <a:xfrm>
            <a:off x="6548495" y="4231065"/>
            <a:ext cx="133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Production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C79112D4-38B5-B9F1-D30D-FC49713274C8}"/>
              </a:ext>
            </a:extLst>
          </p:cNvPr>
          <p:cNvCxnSpPr>
            <a:stCxn id="49" idx="3"/>
            <a:endCxn id="31" idx="1"/>
          </p:cNvCxnSpPr>
          <p:nvPr/>
        </p:nvCxnSpPr>
        <p:spPr>
          <a:xfrm flipV="1">
            <a:off x="7558394" y="1783410"/>
            <a:ext cx="1024896" cy="208074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03D1A23-AD17-07B2-E52C-316A23711DD1}"/>
              </a:ext>
            </a:extLst>
          </p:cNvPr>
          <p:cNvCxnSpPr>
            <a:stCxn id="49" idx="3"/>
            <a:endCxn id="32" idx="1"/>
          </p:cNvCxnSpPr>
          <p:nvPr/>
        </p:nvCxnSpPr>
        <p:spPr>
          <a:xfrm flipV="1">
            <a:off x="7558394" y="3268888"/>
            <a:ext cx="1036725" cy="595262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DCAA3F9-1B21-9991-A70A-6804456570AB}"/>
              </a:ext>
            </a:extLst>
          </p:cNvPr>
          <p:cNvCxnSpPr>
            <a:stCxn id="49" idx="3"/>
            <a:endCxn id="33" idx="1"/>
          </p:cNvCxnSpPr>
          <p:nvPr/>
        </p:nvCxnSpPr>
        <p:spPr>
          <a:xfrm>
            <a:off x="7558394" y="3864150"/>
            <a:ext cx="1036725" cy="77660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549E46B-A54A-73F5-BCA8-C1157F6BA190}"/>
              </a:ext>
            </a:extLst>
          </p:cNvPr>
          <p:cNvCxnSpPr>
            <a:stCxn id="49" idx="3"/>
            <a:endCxn id="34" idx="1"/>
          </p:cNvCxnSpPr>
          <p:nvPr/>
        </p:nvCxnSpPr>
        <p:spPr>
          <a:xfrm>
            <a:off x="7558394" y="3864150"/>
            <a:ext cx="1024896" cy="219266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9" grpId="0"/>
      <p:bldP spid="23" grpId="0"/>
      <p:bldP spid="25" grpId="0"/>
      <p:bldP spid="27" grpId="0"/>
      <p:bldP spid="29" grpId="0"/>
      <p:bldP spid="35" grpId="0"/>
      <p:bldP spid="36" grpId="0"/>
      <p:bldP spid="37" grpId="0"/>
      <p:bldP spid="38" grpId="0"/>
      <p:bldP spid="40" grpId="0"/>
      <p:bldP spid="44" grpId="0"/>
      <p:bldP spid="46" grpId="0"/>
      <p:bldP spid="48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  <a:ea typeface="Jost SemiBold"/>
              </a:rPr>
              <a:t>Привет</a:t>
            </a:r>
            <a:r>
              <a:rPr lang="en-US" sz="5400" b="1" dirty="0">
                <a:latin typeface="Jost SemiBold"/>
                <a:ea typeface="Jost SemiBold"/>
              </a:rPr>
              <a:t>!</a:t>
            </a:r>
            <a:endParaRPr lang="es-ES" sz="5400" b="1" dirty="0"/>
          </a:p>
        </p:txBody>
      </p:sp>
      <p:pic>
        <p:nvPicPr>
          <p:cNvPr id="6" name="Imagen 5" descr="La cara de un hombre con lentes&#10;&#10;Descripción generada automáticamente con confianza media">
            <a:extLst>
              <a:ext uri="{FF2B5EF4-FFF2-40B4-BE49-F238E27FC236}">
                <a16:creationId xmlns:a16="http://schemas.microsoft.com/office/drawing/2014/main" id="{3BF0214F-1276-D7BD-27BA-35F00A11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1536699"/>
            <a:ext cx="3784601" cy="37846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9CD731-708B-02BE-DE22-5118A8F1E2ED}"/>
              </a:ext>
            </a:extLst>
          </p:cNvPr>
          <p:cNvSpPr txBox="1"/>
          <p:nvPr/>
        </p:nvSpPr>
        <p:spPr>
          <a:xfrm>
            <a:off x="1708344" y="5321300"/>
            <a:ext cx="136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Jost SemiBold"/>
                <a:ea typeface="Jost SemiBold"/>
                <a:cs typeface="+mj-cs"/>
              </a:rPr>
              <a:t>Павел</a:t>
            </a:r>
            <a:endParaRPr lang="es-ES" sz="3600" dirty="0">
              <a:latin typeface="Jost SemiBold"/>
              <a:ea typeface="Jost SemiBold"/>
              <a:cs typeface="+mj-cs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05C87419-5D20-A5FA-05AE-E526E20A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06" y="6142361"/>
            <a:ext cx="646331" cy="6463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00D2D-B2E8-2EB4-43D7-7919E4335ABB}"/>
              </a:ext>
            </a:extLst>
          </p:cNvPr>
          <p:cNvSpPr txBox="1"/>
          <p:nvPr/>
        </p:nvSpPr>
        <p:spPr>
          <a:xfrm>
            <a:off x="11245037" y="6296249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@d3rky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5634206" y="2471024"/>
            <a:ext cx="433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11+ лет в разработке продуктов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2C889-9231-BE46-7224-E22D5BD3A504}"/>
              </a:ext>
            </a:extLst>
          </p:cNvPr>
          <p:cNvSpPr txBox="1"/>
          <p:nvPr/>
        </p:nvSpPr>
        <p:spPr>
          <a:xfrm>
            <a:off x="5634206" y="3624679"/>
            <a:ext cx="390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5+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лет руковожу командами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2550927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7C3770-DC75-88E7-3785-5B9A353E9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3702894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1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Feature Flags</a:t>
            </a:r>
            <a:endParaRPr lang="es-ES" sz="5400" b="1" dirty="0"/>
          </a:p>
        </p:txBody>
      </p:sp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663C9126-7CD4-C071-F45B-3831855E2E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3616" y="2295447"/>
            <a:ext cx="1990651" cy="1990651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8598D64B-0DFC-7E5A-B1E8-F63E5613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0674" y="2295447"/>
            <a:ext cx="1990651" cy="1990651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CCC32BD2-4254-6ED0-C5FD-C585035F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732" y="2295446"/>
            <a:ext cx="1990651" cy="199065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445C815-6D54-343A-DCB8-377FFC1D7BDB}"/>
              </a:ext>
            </a:extLst>
          </p:cNvPr>
          <p:cNvSpPr txBox="1"/>
          <p:nvPr/>
        </p:nvSpPr>
        <p:spPr>
          <a:xfrm>
            <a:off x="1779131" y="4376145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F4E304-5B7D-801F-3210-7B17F5EED8EB}"/>
              </a:ext>
            </a:extLst>
          </p:cNvPr>
          <p:cNvSpPr txBox="1"/>
          <p:nvPr/>
        </p:nvSpPr>
        <p:spPr>
          <a:xfrm>
            <a:off x="5714360" y="4376144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9134E7B-406C-6725-CEC6-534810F54A81}"/>
              </a:ext>
            </a:extLst>
          </p:cNvPr>
          <p:cNvSpPr txBox="1"/>
          <p:nvPr/>
        </p:nvSpPr>
        <p:spPr>
          <a:xfrm>
            <a:off x="9263056" y="4376143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7A962C-2042-85D2-B6E7-9DB85E4B77F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44267" y="3290773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74BC30A-34F0-E745-6F00-4787128C3F38}"/>
              </a:ext>
            </a:extLst>
          </p:cNvPr>
          <p:cNvCxnSpPr/>
          <p:nvPr/>
        </p:nvCxnSpPr>
        <p:spPr>
          <a:xfrm>
            <a:off x="7091325" y="3290771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25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Feature Flags</a:t>
            </a:r>
            <a:endParaRPr lang="es-ES" sz="5400" b="1" dirty="0"/>
          </a:p>
        </p:txBody>
      </p:sp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663C9126-7CD4-C071-F45B-3831855E2E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3616" y="2295447"/>
            <a:ext cx="1990651" cy="1990651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CCC32BD2-4254-6ED0-C5FD-C585035F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3669" y="2295446"/>
            <a:ext cx="1990651" cy="199065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445C815-6D54-343A-DCB8-377FFC1D7BDB}"/>
              </a:ext>
            </a:extLst>
          </p:cNvPr>
          <p:cNvSpPr txBox="1"/>
          <p:nvPr/>
        </p:nvSpPr>
        <p:spPr>
          <a:xfrm>
            <a:off x="1779131" y="4376145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9134E7B-406C-6725-CEC6-534810F54A81}"/>
              </a:ext>
            </a:extLst>
          </p:cNvPr>
          <p:cNvSpPr txBox="1"/>
          <p:nvPr/>
        </p:nvSpPr>
        <p:spPr>
          <a:xfrm>
            <a:off x="5328993" y="4376143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7A962C-2042-85D2-B6E7-9DB85E4B77F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44267" y="3290773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38B3367-C0DF-5E9D-FAE8-13175C7184A0}"/>
              </a:ext>
            </a:extLst>
          </p:cNvPr>
          <p:cNvSpPr txBox="1"/>
          <p:nvPr/>
        </p:nvSpPr>
        <p:spPr>
          <a:xfrm>
            <a:off x="8533121" y="628988"/>
            <a:ext cx="22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 Registry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E8E3908-FF97-44A7-D690-6020BCAA6E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1655532"/>
            <a:ext cx="479614" cy="551046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328EE6F-5D31-8655-2C8A-6EB1A2EA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2669063"/>
            <a:ext cx="479614" cy="551046"/>
          </a:xfrm>
          <a:prstGeom prst="rect">
            <a:avLst/>
          </a:prstGeom>
        </p:spPr>
      </p:pic>
      <p:pic>
        <p:nvPicPr>
          <p:cNvPr id="6" name="Imagen 5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DBDB2E7-F70C-3EF5-0640-4BD1908FF8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3670810"/>
            <a:ext cx="479614" cy="551046"/>
          </a:xfrm>
          <a:prstGeom prst="rect">
            <a:avLst/>
          </a:prstGeom>
        </p:spPr>
      </p:pic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521F207-34FB-6909-C292-59C96696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4697451"/>
            <a:ext cx="479614" cy="55104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145BEAE-0B06-A8FD-E0E6-5B3CA2456A50}"/>
              </a:ext>
            </a:extLst>
          </p:cNvPr>
          <p:cNvSpPr txBox="1"/>
          <p:nvPr/>
        </p:nvSpPr>
        <p:spPr>
          <a:xfrm>
            <a:off x="7519313" y="2129650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9F5615-56F5-8CE8-92B2-B491503A1BDA}"/>
              </a:ext>
            </a:extLst>
          </p:cNvPr>
          <p:cNvSpPr txBox="1"/>
          <p:nvPr/>
        </p:nvSpPr>
        <p:spPr>
          <a:xfrm>
            <a:off x="7571186" y="3129023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2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6FBA6D-C2A5-8DB7-4BDA-BB58D52F971A}"/>
              </a:ext>
            </a:extLst>
          </p:cNvPr>
          <p:cNvSpPr txBox="1"/>
          <p:nvPr/>
        </p:nvSpPr>
        <p:spPr>
          <a:xfrm>
            <a:off x="7571186" y="413722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3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E5A65A9-C074-6651-EAE2-46D744E12977}"/>
              </a:ext>
            </a:extLst>
          </p:cNvPr>
          <p:cNvSpPr txBox="1"/>
          <p:nvPr/>
        </p:nvSpPr>
        <p:spPr>
          <a:xfrm>
            <a:off x="7571186" y="5145429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4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5A9053-0F6D-99D3-EB3F-339CBD68ABCC}"/>
              </a:ext>
            </a:extLst>
          </p:cNvPr>
          <p:cNvSpPr txBox="1"/>
          <p:nvPr/>
        </p:nvSpPr>
        <p:spPr>
          <a:xfrm>
            <a:off x="9101064" y="1090653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Jost SemiBold"/>
                <a:cs typeface="+mj-cs"/>
              </a:rPr>
              <a:t>Feature 1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8DFAA4B-69D7-CB18-C66D-1AC4E6F2D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365" y="1669491"/>
            <a:ext cx="479614" cy="479614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77366421-6226-9DCF-827B-35FDAD930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365" y="2704779"/>
            <a:ext cx="479614" cy="479614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33E5111D-AD09-A666-E800-34F895F76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365" y="3706526"/>
            <a:ext cx="479614" cy="479614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DF0AE68-88D7-7C5B-411A-8F703F44B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365" y="4733167"/>
            <a:ext cx="479614" cy="4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Feature Flags</a:t>
            </a:r>
            <a:endParaRPr lang="es-ES" sz="5400" b="1" dirty="0"/>
          </a:p>
        </p:txBody>
      </p:sp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663C9126-7CD4-C071-F45B-3831855E2E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3616" y="2295447"/>
            <a:ext cx="1990651" cy="1990651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CCC32BD2-4254-6ED0-C5FD-C585035F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3669" y="2295446"/>
            <a:ext cx="1990651" cy="199065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445C815-6D54-343A-DCB8-377FFC1D7BDB}"/>
              </a:ext>
            </a:extLst>
          </p:cNvPr>
          <p:cNvSpPr txBox="1"/>
          <p:nvPr/>
        </p:nvSpPr>
        <p:spPr>
          <a:xfrm>
            <a:off x="1779131" y="4376145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9134E7B-406C-6725-CEC6-534810F54A81}"/>
              </a:ext>
            </a:extLst>
          </p:cNvPr>
          <p:cNvSpPr txBox="1"/>
          <p:nvPr/>
        </p:nvSpPr>
        <p:spPr>
          <a:xfrm>
            <a:off x="5328993" y="4376143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7A962C-2042-85D2-B6E7-9DB85E4B77F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44267" y="3290773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38B3367-C0DF-5E9D-FAE8-13175C7184A0}"/>
              </a:ext>
            </a:extLst>
          </p:cNvPr>
          <p:cNvSpPr txBox="1"/>
          <p:nvPr/>
        </p:nvSpPr>
        <p:spPr>
          <a:xfrm>
            <a:off x="8533121" y="628988"/>
            <a:ext cx="22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 Registry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E8E3908-FF97-44A7-D690-6020BCAA6E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1655532"/>
            <a:ext cx="479614" cy="551046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328EE6F-5D31-8655-2C8A-6EB1A2EA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2669063"/>
            <a:ext cx="479614" cy="551046"/>
          </a:xfrm>
          <a:prstGeom prst="rect">
            <a:avLst/>
          </a:prstGeom>
        </p:spPr>
      </p:pic>
      <p:pic>
        <p:nvPicPr>
          <p:cNvPr id="6" name="Imagen 5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DBDB2E7-F70C-3EF5-0640-4BD1908FF8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3670810"/>
            <a:ext cx="479614" cy="551046"/>
          </a:xfrm>
          <a:prstGeom prst="rect">
            <a:avLst/>
          </a:prstGeom>
        </p:spPr>
      </p:pic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521F207-34FB-6909-C292-59C96696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2174" y="4697451"/>
            <a:ext cx="479614" cy="55104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145BEAE-0B06-A8FD-E0E6-5B3CA2456A50}"/>
              </a:ext>
            </a:extLst>
          </p:cNvPr>
          <p:cNvSpPr txBox="1"/>
          <p:nvPr/>
        </p:nvSpPr>
        <p:spPr>
          <a:xfrm>
            <a:off x="7519313" y="2129650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9F5615-56F5-8CE8-92B2-B491503A1BDA}"/>
              </a:ext>
            </a:extLst>
          </p:cNvPr>
          <p:cNvSpPr txBox="1"/>
          <p:nvPr/>
        </p:nvSpPr>
        <p:spPr>
          <a:xfrm>
            <a:off x="7571186" y="3129023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2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6FBA6D-C2A5-8DB7-4BDA-BB58D52F971A}"/>
              </a:ext>
            </a:extLst>
          </p:cNvPr>
          <p:cNvSpPr txBox="1"/>
          <p:nvPr/>
        </p:nvSpPr>
        <p:spPr>
          <a:xfrm>
            <a:off x="7571186" y="413722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3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E5A65A9-C074-6651-EAE2-46D744E12977}"/>
              </a:ext>
            </a:extLst>
          </p:cNvPr>
          <p:cNvSpPr txBox="1"/>
          <p:nvPr/>
        </p:nvSpPr>
        <p:spPr>
          <a:xfrm>
            <a:off x="7571186" y="5145429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Account 4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5A9053-0F6D-99D3-EB3F-339CBD68ABCC}"/>
              </a:ext>
            </a:extLst>
          </p:cNvPr>
          <p:cNvSpPr txBox="1"/>
          <p:nvPr/>
        </p:nvSpPr>
        <p:spPr>
          <a:xfrm>
            <a:off x="9101064" y="1090653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Jost SemiBold"/>
                <a:cs typeface="+mj-cs"/>
              </a:rPr>
              <a:t>Feature 1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33E5111D-AD09-A666-E800-34F895F76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365" y="3706526"/>
            <a:ext cx="479614" cy="479614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DF0AE68-88D7-7C5B-411A-8F703F44B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365" y="4652067"/>
            <a:ext cx="479614" cy="479614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55C284A-EF12-9F5A-6BD4-488192769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365" y="1703033"/>
            <a:ext cx="479613" cy="479613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A921F40E-33F0-53B1-BC86-54B68C4C0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4654" y="2704779"/>
            <a:ext cx="479613" cy="47961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11E015A-AD1B-DC84-B3C9-F8030BD5342A}"/>
              </a:ext>
            </a:extLst>
          </p:cNvPr>
          <p:cNvSpPr txBox="1"/>
          <p:nvPr/>
        </p:nvSpPr>
        <p:spPr>
          <a:xfrm>
            <a:off x="4122470" y="5842337"/>
            <a:ext cx="4444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Jost SemiBold"/>
                <a:cs typeface="+mj-cs"/>
              </a:rPr>
              <a:t>Monitoring!!!</a:t>
            </a:r>
            <a:endParaRPr lang="es-E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1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Feature Flags</a:t>
            </a:r>
            <a:endParaRPr lang="es-ES" sz="5400" b="1" dirty="0"/>
          </a:p>
        </p:txBody>
      </p: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501A0232-AA18-9B18-7E5B-DA51A5BD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3249035"/>
            <a:ext cx="479614" cy="479614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6D175E2B-CAA3-7FDA-0DB4-82218753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85" y="1507178"/>
            <a:ext cx="479613" cy="47961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7F35B54-31C8-B64A-8D8E-5BC70CAC7175}"/>
              </a:ext>
            </a:extLst>
          </p:cNvPr>
          <p:cNvSpPr txBox="1"/>
          <p:nvPr/>
        </p:nvSpPr>
        <p:spPr>
          <a:xfrm>
            <a:off x="3539592" y="1507178"/>
            <a:ext cx="36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Уменьшает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Time to Market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230CA493-495F-A48A-0387-9CB2D140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85" y="2069849"/>
            <a:ext cx="479613" cy="47961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CA706D2-6792-7FC1-5815-579E7D1527CF}"/>
              </a:ext>
            </a:extLst>
          </p:cNvPr>
          <p:cNvSpPr txBox="1"/>
          <p:nvPr/>
        </p:nvSpPr>
        <p:spPr>
          <a:xfrm>
            <a:off x="3539592" y="2069849"/>
            <a:ext cx="546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Позволяет не положить весь продакшен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AAD1914-060F-871E-32A3-7A66F5900B21}"/>
              </a:ext>
            </a:extLst>
          </p:cNvPr>
          <p:cNvSpPr txBox="1"/>
          <p:nvPr/>
        </p:nvSpPr>
        <p:spPr>
          <a:xfrm>
            <a:off x="3539592" y="3249035"/>
            <a:ext cx="340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Требует изменения кода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00E0CBE6-AC53-6AAE-4DEA-60D9121A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85" y="3793758"/>
            <a:ext cx="479614" cy="47961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262C81E-2921-3FC6-7327-A529184D5862}"/>
              </a:ext>
            </a:extLst>
          </p:cNvPr>
          <p:cNvSpPr txBox="1"/>
          <p:nvPr/>
        </p:nvSpPr>
        <p:spPr>
          <a:xfrm>
            <a:off x="3539592" y="3793758"/>
            <a:ext cx="668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Зависимые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 Flags –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больше работы для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QA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CD9C940-8463-25AB-3A2D-65058F2C4C25}"/>
              </a:ext>
            </a:extLst>
          </p:cNvPr>
          <p:cNvSpPr txBox="1"/>
          <p:nvPr/>
        </p:nvSpPr>
        <p:spPr>
          <a:xfrm>
            <a:off x="4122470" y="5842337"/>
            <a:ext cx="4444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Jost SemiBold"/>
                <a:cs typeface="+mj-cs"/>
              </a:rPr>
              <a:t>Monitoring!!!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D22E6B69-D2A9-D470-4ECC-A8051716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85" y="2650468"/>
            <a:ext cx="479613" cy="47961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92902CE-9F48-F820-72B7-8B5A91B7298B}"/>
              </a:ext>
            </a:extLst>
          </p:cNvPr>
          <p:cNvSpPr txBox="1"/>
          <p:nvPr/>
        </p:nvSpPr>
        <p:spPr>
          <a:xfrm>
            <a:off x="3539592" y="2650468"/>
            <a:ext cx="640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Можно быстро отключить неработающую фичу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31" grpId="0"/>
      <p:bldP spid="33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38200" y="3130161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Что делать?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81578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Что делать?</a:t>
            </a:r>
            <a:endParaRPr lang="es-ES" sz="54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F35B54-31C8-B64A-8D8E-5BC70CAC7175}"/>
              </a:ext>
            </a:extLst>
          </p:cNvPr>
          <p:cNvSpPr txBox="1"/>
          <p:nvPr/>
        </p:nvSpPr>
        <p:spPr>
          <a:xfrm>
            <a:off x="3061127" y="2602332"/>
            <a:ext cx="720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1.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Сначала просто используйте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stage, prod c downtime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CA706D2-6792-7FC1-5815-579E7D1527CF}"/>
              </a:ext>
            </a:extLst>
          </p:cNvPr>
          <p:cNvSpPr txBox="1"/>
          <p:nvPr/>
        </p:nvSpPr>
        <p:spPr>
          <a:xfrm>
            <a:off x="3061127" y="3165003"/>
            <a:ext cx="715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2. Blue/green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или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canary releases (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убираем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downtime)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92902CE-9F48-F820-72B7-8B5A91B7298B}"/>
              </a:ext>
            </a:extLst>
          </p:cNvPr>
          <p:cNvSpPr txBox="1"/>
          <p:nvPr/>
        </p:nvSpPr>
        <p:spPr>
          <a:xfrm>
            <a:off x="3061127" y="3745622"/>
            <a:ext cx="213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3. Feature Flags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38200" y="3541222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Выкатываем фичу на продакшен. Какие проблемы могут возникнуть?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13534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Какие проблемы?</a:t>
            </a:r>
            <a:endParaRPr lang="es-ES" sz="5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2958117" y="1901899"/>
            <a:ext cx="526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Новый функционал может не работать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2C889-9231-BE46-7224-E22D5BD3A504}"/>
              </a:ext>
            </a:extLst>
          </p:cNvPr>
          <p:cNvSpPr txBox="1"/>
          <p:nvPr/>
        </p:nvSpPr>
        <p:spPr>
          <a:xfrm>
            <a:off x="2958117" y="3089110"/>
            <a:ext cx="788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Старый функционал может перестать работать (регрессия)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3329" y="1981802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7C3770-DC75-88E7-3785-5B9A353E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3329" y="3167325"/>
            <a:ext cx="301858" cy="30185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0DE36F-A95A-0D71-806C-14AFF8B618A1}"/>
              </a:ext>
            </a:extLst>
          </p:cNvPr>
          <p:cNvSpPr txBox="1"/>
          <p:nvPr/>
        </p:nvSpPr>
        <p:spPr>
          <a:xfrm>
            <a:off x="2995187" y="4285735"/>
            <a:ext cx="555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Локально все работает, а на проде нет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  <a:sym typeface="Wingdings" pitchFamily="2" charset="2"/>
              </a:rPr>
              <a:t>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4E31DF-5207-496F-9732-77401B98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30399" y="4363950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38200" y="2831322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Продакшен начинается с </a:t>
            </a:r>
            <a:r>
              <a:rPr lang="en-US" sz="5400" b="1" dirty="0">
                <a:latin typeface="Jost SemiBold"/>
              </a:rPr>
              <a:t>Dev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240432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Продакшен начинается с </a:t>
            </a:r>
            <a:r>
              <a:rPr lang="en-US" sz="5400" b="1" dirty="0">
                <a:latin typeface="Jost SemiBold"/>
              </a:rPr>
              <a:t>Dev</a:t>
            </a:r>
            <a:endParaRPr lang="es-ES" sz="5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2958117" y="1901899"/>
            <a:ext cx="700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Минимальная разница между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local, dev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и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prod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envs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2C889-9231-BE46-7224-E22D5BD3A504}"/>
              </a:ext>
            </a:extLst>
          </p:cNvPr>
          <p:cNvSpPr txBox="1"/>
          <p:nvPr/>
        </p:nvSpPr>
        <p:spPr>
          <a:xfrm>
            <a:off x="2958117" y="3089110"/>
            <a:ext cx="780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Используйте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docker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или любую другую контейнеризацию 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3329" y="1981802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7C3770-DC75-88E7-3785-5B9A353E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3329" y="3167325"/>
            <a:ext cx="301858" cy="30185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0DE36F-A95A-0D71-806C-14AFF8B618A1}"/>
              </a:ext>
            </a:extLst>
          </p:cNvPr>
          <p:cNvSpPr txBox="1"/>
          <p:nvPr/>
        </p:nvSpPr>
        <p:spPr>
          <a:xfrm>
            <a:off x="2995187" y="4285735"/>
            <a:ext cx="6233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Фиксируйте версии используемых библиотек!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4E31DF-5207-496F-9732-77401B98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30399" y="4363950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Фиксируем версии в </a:t>
            </a:r>
            <a:r>
              <a:rPr lang="en-US" sz="5400" b="1" dirty="0" err="1">
                <a:latin typeface="Jost SemiBold"/>
              </a:rPr>
              <a:t>package.json</a:t>
            </a:r>
            <a:endParaRPr lang="es-ES" sz="5400" b="1" dirty="0"/>
          </a:p>
        </p:txBody>
      </p:sp>
      <p:pic>
        <p:nvPicPr>
          <p:cNvPr id="14" name="Imagen 1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10D002D-669A-6072-8EF8-BBF3B05B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06" y="1119173"/>
            <a:ext cx="6977187" cy="50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08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Фиксируем версии в </a:t>
            </a:r>
            <a:r>
              <a:rPr lang="en-US" sz="5400" b="1" dirty="0">
                <a:latin typeface="Jost SemiBold"/>
              </a:rPr>
              <a:t>package.json</a:t>
            </a:r>
            <a:endParaRPr lang="es-ES" sz="54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D2E9A6F4-AE9F-201A-654E-56420F3D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6" y="1223826"/>
            <a:ext cx="5114171" cy="21243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516D40D-E01D-6923-453D-1473CBA91997}"/>
              </a:ext>
            </a:extLst>
          </p:cNvPr>
          <p:cNvCxnSpPr/>
          <p:nvPr/>
        </p:nvCxnSpPr>
        <p:spPr>
          <a:xfrm>
            <a:off x="511728" y="4572000"/>
            <a:ext cx="11190914" cy="0"/>
          </a:xfrm>
          <a:prstGeom prst="straightConnector1">
            <a:avLst/>
          </a:prstGeom>
          <a:ln w="5080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B2E9BAD-A37A-EB45-7AB6-3730CBB56AC4}"/>
              </a:ext>
            </a:extLst>
          </p:cNvPr>
          <p:cNvSpPr txBox="1"/>
          <p:nvPr/>
        </p:nvSpPr>
        <p:spPr>
          <a:xfrm>
            <a:off x="11498109" y="462444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t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A844DA-AAD4-CFC5-D46F-1D30AD786158}"/>
              </a:ext>
            </a:extLst>
          </p:cNvPr>
          <p:cNvSpPr txBox="1"/>
          <p:nvPr/>
        </p:nvSpPr>
        <p:spPr>
          <a:xfrm>
            <a:off x="1111981" y="4057893"/>
            <a:ext cx="12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local dev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9D450D4-3F06-2E7A-728B-DF629AA10596}"/>
              </a:ext>
            </a:extLst>
          </p:cNvPr>
          <p:cNvCxnSpPr/>
          <p:nvPr/>
        </p:nvCxnSpPr>
        <p:spPr>
          <a:xfrm>
            <a:off x="3011648" y="4328719"/>
            <a:ext cx="0" cy="243281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1096F8A-4BBA-6D60-3B4E-569436D2BA58}"/>
              </a:ext>
            </a:extLst>
          </p:cNvPr>
          <p:cNvCxnSpPr/>
          <p:nvPr/>
        </p:nvCxnSpPr>
        <p:spPr>
          <a:xfrm>
            <a:off x="5714301" y="4328719"/>
            <a:ext cx="0" cy="243281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5CB7513-3E81-31F8-954F-FAC45A1FD8F5}"/>
              </a:ext>
            </a:extLst>
          </p:cNvPr>
          <p:cNvCxnSpPr/>
          <p:nvPr/>
        </p:nvCxnSpPr>
        <p:spPr>
          <a:xfrm>
            <a:off x="7912216" y="4328719"/>
            <a:ext cx="0" cy="243281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8BBEE61-5FBD-59A2-3616-3B5AB4BA8208}"/>
              </a:ext>
            </a:extLst>
          </p:cNvPr>
          <p:cNvSpPr txBox="1"/>
          <p:nvPr/>
        </p:nvSpPr>
        <p:spPr>
          <a:xfrm>
            <a:off x="3630077" y="4110335"/>
            <a:ext cx="148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 review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E8BE5C-5783-F875-244B-2E19F728A61C}"/>
              </a:ext>
            </a:extLst>
          </p:cNvPr>
          <p:cNvSpPr txBox="1"/>
          <p:nvPr/>
        </p:nvSpPr>
        <p:spPr>
          <a:xfrm>
            <a:off x="6472068" y="4110335"/>
            <a:ext cx="8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Build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972EC88-A3DB-B088-2831-63B74F8E9153}"/>
              </a:ext>
            </a:extLst>
          </p:cNvPr>
          <p:cNvSpPr txBox="1"/>
          <p:nvPr/>
        </p:nvSpPr>
        <p:spPr>
          <a:xfrm>
            <a:off x="8512479" y="4162778"/>
            <a:ext cx="217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Rollout to prod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976852-6E60-6CBB-B808-26969D1AF07A}"/>
              </a:ext>
            </a:extLst>
          </p:cNvPr>
          <p:cNvSpPr txBox="1"/>
          <p:nvPr/>
        </p:nvSpPr>
        <p:spPr>
          <a:xfrm>
            <a:off x="1344689" y="4648186"/>
            <a:ext cx="83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1.1.0</a:t>
            </a:r>
            <a:endParaRPr lang="es-ES" sz="2400" dirty="0">
              <a:solidFill>
                <a:srgbClr val="9437FF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FEBE38-7D77-F1C4-60A2-71587C95D2C8}"/>
              </a:ext>
            </a:extLst>
          </p:cNvPr>
          <p:cNvSpPr txBox="1"/>
          <p:nvPr/>
        </p:nvSpPr>
        <p:spPr>
          <a:xfrm>
            <a:off x="3955059" y="4648185"/>
            <a:ext cx="83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1.1.0</a:t>
            </a:r>
            <a:endParaRPr lang="es-ES" sz="2400" dirty="0">
              <a:solidFill>
                <a:srgbClr val="9437FF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B06D8A4-DC0B-7410-33A4-DA5CD4089BFE}"/>
              </a:ext>
            </a:extLst>
          </p:cNvPr>
          <p:cNvCxnSpPr/>
          <p:nvPr/>
        </p:nvCxnSpPr>
        <p:spPr>
          <a:xfrm flipV="1">
            <a:off x="5539563" y="4624443"/>
            <a:ext cx="0" cy="1106506"/>
          </a:xfrm>
          <a:prstGeom prst="straightConnector1">
            <a:avLst/>
          </a:prstGeom>
          <a:ln w="50800">
            <a:solidFill>
              <a:srgbClr val="FF2F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3AB42BD-E048-CAF4-B665-568D558A2908}"/>
              </a:ext>
            </a:extLst>
          </p:cNvPr>
          <p:cNvSpPr txBox="1"/>
          <p:nvPr/>
        </p:nvSpPr>
        <p:spPr>
          <a:xfrm>
            <a:off x="4558363" y="5730949"/>
            <a:ext cx="209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2F92"/>
                </a:solidFill>
                <a:latin typeface="Jost SemiBold"/>
                <a:cs typeface="+mj-cs"/>
              </a:rPr>
              <a:t>1.2.0 Released</a:t>
            </a:r>
            <a:endParaRPr lang="es-ES" sz="2400" dirty="0">
              <a:solidFill>
                <a:srgbClr val="FF2F92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A9EEF3C-AA19-43E6-5BDC-20395EAC754E}"/>
              </a:ext>
            </a:extLst>
          </p:cNvPr>
          <p:cNvSpPr txBox="1"/>
          <p:nvPr/>
        </p:nvSpPr>
        <p:spPr>
          <a:xfrm>
            <a:off x="6482060" y="4648184"/>
            <a:ext cx="85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2F92"/>
                </a:solidFill>
                <a:latin typeface="Jost SemiBold"/>
                <a:cs typeface="+mj-cs"/>
              </a:rPr>
              <a:t>1.2.0</a:t>
            </a:r>
            <a:endParaRPr lang="es-ES" sz="2400" dirty="0">
              <a:solidFill>
                <a:srgbClr val="FF2F92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0A3D61-8CB6-B67E-D312-A308DD935451}"/>
              </a:ext>
            </a:extLst>
          </p:cNvPr>
          <p:cNvSpPr txBox="1"/>
          <p:nvPr/>
        </p:nvSpPr>
        <p:spPr>
          <a:xfrm>
            <a:off x="9170304" y="4636891"/>
            <a:ext cx="85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2F92"/>
                </a:solidFill>
                <a:latin typeface="Jost SemiBold"/>
                <a:cs typeface="+mj-cs"/>
              </a:rPr>
              <a:t>1.2.0</a:t>
            </a:r>
            <a:endParaRPr lang="es-ES" sz="24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3 шага до продакшена</a:t>
            </a:r>
            <a:endParaRPr lang="es-ES" sz="5400" b="1" dirty="0"/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EBD6B0AE-F773-E550-E7F1-4F54A482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3616" y="1455470"/>
            <a:ext cx="1990651" cy="1990651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9AA7AE15-DC0B-D047-0F0E-9C5CE9B0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0674" y="1455470"/>
            <a:ext cx="1990651" cy="1990651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9382D4D3-3CAC-A663-E972-20546026FE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732" y="1455469"/>
            <a:ext cx="1990651" cy="19906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1E1AA90-232B-4B5F-6704-DEFF53595C7D}"/>
              </a:ext>
            </a:extLst>
          </p:cNvPr>
          <p:cNvSpPr txBox="1"/>
          <p:nvPr/>
        </p:nvSpPr>
        <p:spPr>
          <a:xfrm>
            <a:off x="1779131" y="3536168"/>
            <a:ext cx="73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Jost SemiBold"/>
                <a:cs typeface="+mj-cs"/>
              </a:rPr>
              <a:t>Dev</a:t>
            </a:r>
            <a:endParaRPr lang="es-ES" sz="2400" dirty="0">
              <a:solidFill>
                <a:srgbClr val="0096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6F46EC-6479-591F-67EB-6E997CC09553}"/>
              </a:ext>
            </a:extLst>
          </p:cNvPr>
          <p:cNvSpPr txBox="1"/>
          <p:nvPr/>
        </p:nvSpPr>
        <p:spPr>
          <a:xfrm>
            <a:off x="5714360" y="3536167"/>
            <a:ext cx="86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Jost SemiBold"/>
                <a:cs typeface="+mj-cs"/>
              </a:rPr>
              <a:t>Stage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C7A1FB-D187-DFAA-C569-E32504C08D09}"/>
              </a:ext>
            </a:extLst>
          </p:cNvPr>
          <p:cNvSpPr txBox="1"/>
          <p:nvPr/>
        </p:nvSpPr>
        <p:spPr>
          <a:xfrm>
            <a:off x="9263056" y="3536166"/>
            <a:ext cx="15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Production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C10115C-E124-8186-2D6B-A726823592F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144267" y="2450796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AC5B55A-0D8F-5352-2C2A-5EF444971C0E}"/>
              </a:ext>
            </a:extLst>
          </p:cNvPr>
          <p:cNvCxnSpPr/>
          <p:nvPr/>
        </p:nvCxnSpPr>
        <p:spPr>
          <a:xfrm>
            <a:off x="7091325" y="2450794"/>
            <a:ext cx="195640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7CEFBE0-C1B8-95EB-22A9-AB3237EABDBC}"/>
              </a:ext>
            </a:extLst>
          </p:cNvPr>
          <p:cNvSpPr txBox="1"/>
          <p:nvPr/>
        </p:nvSpPr>
        <p:spPr>
          <a:xfrm>
            <a:off x="948555" y="3996501"/>
            <a:ext cx="300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Песочница для девелоперов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8F19E03-1F9E-2C9C-438A-4A9935CB6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9555" y="4080084"/>
            <a:ext cx="202165" cy="20216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EC275BA-D5A4-20E8-D347-5A2816E265CC}"/>
              </a:ext>
            </a:extLst>
          </p:cNvPr>
          <p:cNvSpPr txBox="1"/>
          <p:nvPr/>
        </p:nvSpPr>
        <p:spPr>
          <a:xfrm>
            <a:off x="948555" y="4256781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Демо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8C5E37D5-1360-909F-D979-203B00249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9555" y="4340364"/>
            <a:ext cx="202165" cy="202165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FD05599F-2F45-046F-41FA-CCB4B5EDC781}"/>
              </a:ext>
            </a:extLst>
          </p:cNvPr>
          <p:cNvSpPr txBox="1"/>
          <p:nvPr/>
        </p:nvSpPr>
        <p:spPr>
          <a:xfrm>
            <a:off x="948555" y="4517061"/>
            <a:ext cx="386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Следующая разрабатываемая версия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8CCF4040-A4DD-C70A-5426-5B5378F4A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9555" y="4600644"/>
            <a:ext cx="202165" cy="202165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D65E7727-7CDA-A896-1D22-4DE1D8A6725D}"/>
              </a:ext>
            </a:extLst>
          </p:cNvPr>
          <p:cNvSpPr txBox="1"/>
          <p:nvPr/>
        </p:nvSpPr>
        <p:spPr>
          <a:xfrm>
            <a:off x="5349254" y="3971032"/>
            <a:ext cx="187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Копия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production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A80C3748-B41E-CD15-3F3A-74B1780A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00254" y="4054615"/>
            <a:ext cx="202165" cy="202165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50E2E03A-F084-3FD0-2576-D8FAED1CF90B}"/>
              </a:ext>
            </a:extLst>
          </p:cNvPr>
          <p:cNvSpPr txBox="1"/>
          <p:nvPr/>
        </p:nvSpPr>
        <p:spPr>
          <a:xfrm>
            <a:off x="5349254" y="4227620"/>
            <a:ext cx="275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Одинаковая версия с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prod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F547D41-6F2D-CDDD-5EDB-A7BFDCF7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00254" y="4311203"/>
            <a:ext cx="202165" cy="202165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A86E229D-56A5-EDF6-B9E6-B41D67078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69" y="4856958"/>
            <a:ext cx="245736" cy="245736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A3F2B716-8335-4A86-7A0F-F26154482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621" y="4596952"/>
            <a:ext cx="245736" cy="24573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6DA827AB-1F66-1546-E9F0-8EB9B8CA392B}"/>
              </a:ext>
            </a:extLst>
          </p:cNvPr>
          <p:cNvSpPr txBox="1"/>
          <p:nvPr/>
        </p:nvSpPr>
        <p:spPr>
          <a:xfrm>
            <a:off x="5375837" y="453083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Стабильный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85C1C38-DA8B-FA6A-B117-C85D93054A6D}"/>
              </a:ext>
            </a:extLst>
          </p:cNvPr>
          <p:cNvSpPr txBox="1"/>
          <p:nvPr/>
        </p:nvSpPr>
        <p:spPr>
          <a:xfrm>
            <a:off x="960352" y="479254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Нестабильный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AD8A82-B301-0471-2D22-D1F6E89B4723}"/>
              </a:ext>
            </a:extLst>
          </p:cNvPr>
          <p:cNvSpPr txBox="1"/>
          <p:nvPr/>
        </p:nvSpPr>
        <p:spPr>
          <a:xfrm>
            <a:off x="1669893" y="891406"/>
            <a:ext cx="95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v1.1.0</a:t>
            </a:r>
            <a:endParaRPr lang="es-ES" sz="2400" dirty="0">
              <a:solidFill>
                <a:srgbClr val="9437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F407B8-04E3-7E1C-E3C6-5892F46D5D86}"/>
              </a:ext>
            </a:extLst>
          </p:cNvPr>
          <p:cNvSpPr txBox="1"/>
          <p:nvPr/>
        </p:nvSpPr>
        <p:spPr>
          <a:xfrm>
            <a:off x="5628782" y="903759"/>
            <a:ext cx="95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v1.1.0</a:t>
            </a:r>
            <a:endParaRPr lang="es-ES" sz="2400" dirty="0">
              <a:solidFill>
                <a:srgbClr val="9437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55ED52-EDF9-4F21-50E9-7EE33551E6FB}"/>
              </a:ext>
            </a:extLst>
          </p:cNvPr>
          <p:cNvSpPr txBox="1"/>
          <p:nvPr/>
        </p:nvSpPr>
        <p:spPr>
          <a:xfrm>
            <a:off x="9564009" y="891405"/>
            <a:ext cx="95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37FF"/>
                </a:solidFill>
                <a:latin typeface="Jost SemiBold"/>
                <a:cs typeface="+mj-cs"/>
              </a:rPr>
              <a:t>v1.1.0</a:t>
            </a:r>
            <a:endParaRPr lang="es-ES" sz="2400" dirty="0">
              <a:solidFill>
                <a:srgbClr val="9437FF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D038A85-6FB2-A6B6-FF65-EAD2BE4EA463}"/>
              </a:ext>
            </a:extLst>
          </p:cNvPr>
          <p:cNvCxnSpPr/>
          <p:nvPr/>
        </p:nvCxnSpPr>
        <p:spPr>
          <a:xfrm>
            <a:off x="3144267" y="1122738"/>
            <a:ext cx="1956407" cy="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1D179C8-7741-51C4-EF28-065C0CE67C46}"/>
              </a:ext>
            </a:extLst>
          </p:cNvPr>
          <p:cNvCxnSpPr/>
          <p:nvPr/>
        </p:nvCxnSpPr>
        <p:spPr>
          <a:xfrm>
            <a:off x="7091325" y="1124247"/>
            <a:ext cx="1956407" cy="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/>
      <p:bldP spid="29" grpId="0"/>
      <p:bldP spid="31" grpId="0"/>
      <p:bldP spid="37" grpId="0"/>
      <p:bldP spid="39" grpId="0"/>
      <p:bldP spid="41" grpId="0"/>
      <p:bldP spid="47" grpId="0"/>
      <p:bldP spid="48" grpId="0"/>
      <p:bldP spid="2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463</Words>
  <Application>Microsoft Macintosh PowerPoint</Application>
  <PresentationFormat>Panorámica</PresentationFormat>
  <Paragraphs>184</Paragraphs>
  <Slides>25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Jost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Lonkin Pavel</dc:creator>
  <cp:lastModifiedBy>Lonkin Pavel</cp:lastModifiedBy>
  <cp:revision>1</cp:revision>
  <dcterms:created xsi:type="dcterms:W3CDTF">2023-09-26T20:08:30Z</dcterms:created>
  <dcterms:modified xsi:type="dcterms:W3CDTF">2023-10-16T07:41:20Z</dcterms:modified>
</cp:coreProperties>
</file>