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66" r:id="rId2"/>
    <p:sldId id="261" r:id="rId3"/>
    <p:sldId id="285" r:id="rId4"/>
    <p:sldId id="287" r:id="rId5"/>
    <p:sldId id="29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03" r:id="rId14"/>
    <p:sldId id="312" r:id="rId15"/>
    <p:sldId id="313" r:id="rId16"/>
    <p:sldId id="314" r:id="rId17"/>
    <p:sldId id="30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FF2F92"/>
    <a:srgbClr val="0096FF"/>
    <a:srgbClr val="008F00"/>
    <a:srgbClr val="FF2600"/>
    <a:srgbClr val="941651"/>
    <a:srgbClr val="FF9300"/>
    <a:srgbClr val="FFD579"/>
    <a:srgbClr val="73FB79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CD9A0-01AB-FC4F-8D68-84893EC26B69}" v="2002" dt="2023-12-13T09:50:4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3"/>
    <p:restoredTop sz="94829"/>
  </p:normalViewPr>
  <p:slideViewPr>
    <p:cSldViewPr snapToGrid="0">
      <p:cViewPr varScale="1">
        <p:scale>
          <a:sx n="152" d="100"/>
          <a:sy n="152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kin Pavel" userId="a804c5789bdb2494" providerId="LiveId" clId="{56CD3E5D-002E-F840-9C35-9F66342EEB30}"/>
    <pc:docChg chg="undo redo custSel addSld delSld modSld sldOrd">
      <pc:chgData name="Lonkin Pavel" userId="a804c5789bdb2494" providerId="LiveId" clId="{56CD3E5D-002E-F840-9C35-9F66342EEB30}" dt="2023-09-03T15:15:32.522" v="10567" actId="20577"/>
      <pc:docMkLst>
        <pc:docMk/>
      </pc:docMkLst>
      <pc:sldChg chg="del">
        <pc:chgData name="Lonkin Pavel" userId="a804c5789bdb2494" providerId="LiveId" clId="{56CD3E5D-002E-F840-9C35-9F66342EEB30}" dt="2023-09-02T15:06:29.663" v="9" actId="2696"/>
        <pc:sldMkLst>
          <pc:docMk/>
          <pc:sldMk cId="3532030128" sldId="256"/>
        </pc:sldMkLst>
      </pc:sldChg>
      <pc:sldChg chg="del">
        <pc:chgData name="Lonkin Pavel" userId="a804c5789bdb2494" providerId="LiveId" clId="{56CD3E5D-002E-F840-9C35-9F66342EEB30}" dt="2023-09-02T15:06:29.901" v="10" actId="2696"/>
        <pc:sldMkLst>
          <pc:docMk/>
          <pc:sldMk cId="2148772500" sldId="258"/>
        </pc:sldMkLst>
      </pc:sldChg>
      <pc:sldChg chg="del">
        <pc:chgData name="Lonkin Pavel" userId="a804c5789bdb2494" providerId="LiveId" clId="{56CD3E5D-002E-F840-9C35-9F66342EEB30}" dt="2023-09-02T15:06:29.984" v="11" actId="2696"/>
        <pc:sldMkLst>
          <pc:docMk/>
          <pc:sldMk cId="3280825522" sldId="259"/>
        </pc:sldMkLst>
      </pc:sldChg>
      <pc:sldChg chg="del">
        <pc:chgData name="Lonkin Pavel" userId="a804c5789bdb2494" providerId="LiveId" clId="{56CD3E5D-002E-F840-9C35-9F66342EEB30}" dt="2023-09-02T15:06:26.414" v="4" actId="2696"/>
        <pc:sldMkLst>
          <pc:docMk/>
          <pc:sldMk cId="343432249" sldId="260"/>
        </pc:sldMkLst>
      </pc:sldChg>
      <pc:sldChg chg="addSp delSp modSp mod modAnim">
        <pc:chgData name="Lonkin Pavel" userId="a804c5789bdb2494" providerId="LiveId" clId="{56CD3E5D-002E-F840-9C35-9F66342EEB30}" dt="2023-09-03T14:26:09.826" v="8855" actId="20577"/>
        <pc:sldMkLst>
          <pc:docMk/>
          <pc:sldMk cId="735015838" sldId="261"/>
        </pc:sldMkLst>
        <pc:spChg chg="mod">
          <ac:chgData name="Lonkin Pavel" userId="a804c5789bdb2494" providerId="LiveId" clId="{56CD3E5D-002E-F840-9C35-9F66342EEB30}" dt="2023-09-03T13:30:50.373" v="8199" actId="207"/>
          <ac:spMkLst>
            <pc:docMk/>
            <pc:sldMk cId="735015838" sldId="261"/>
            <ac:spMk id="4" creationId="{B0B1790F-9B12-A60B-B0FB-A61DF5E8098B}"/>
          </ac:spMkLst>
        </pc:spChg>
        <pc:spChg chg="mod">
          <ac:chgData name="Lonkin Pavel" userId="a804c5789bdb2494" providerId="LiveId" clId="{56CD3E5D-002E-F840-9C35-9F66342EEB30}" dt="2023-09-03T13:30:37.431" v="8197" actId="207"/>
          <ac:spMkLst>
            <pc:docMk/>
            <pc:sldMk cId="735015838" sldId="261"/>
            <ac:spMk id="7" creationId="{409CD731-708B-02BE-DE22-5118A8F1E2ED}"/>
          </ac:spMkLst>
        </pc:spChg>
        <pc:spChg chg="mod">
          <ac:chgData name="Lonkin Pavel" userId="a804c5789bdb2494" providerId="LiveId" clId="{56CD3E5D-002E-F840-9C35-9F66342EEB30}" dt="2023-09-03T13:41:19.354" v="8313" actId="207"/>
          <ac:spMkLst>
            <pc:docMk/>
            <pc:sldMk cId="735015838" sldId="261"/>
            <ac:spMk id="10" creationId="{F9900D2D-B2E8-2EB4-43D7-7919E4335ABB}"/>
          </ac:spMkLst>
        </pc:spChg>
        <pc:spChg chg="mod">
          <ac:chgData name="Lonkin Pavel" userId="a804c5789bdb2494" providerId="LiveId" clId="{56CD3E5D-002E-F840-9C35-9F66342EEB30}" dt="2023-09-03T13:45:20.256" v="8575" actId="465"/>
          <ac:spMkLst>
            <pc:docMk/>
            <pc:sldMk cId="735015838" sldId="261"/>
            <ac:spMk id="11" creationId="{E6D0D84E-86BB-DD4F-9298-F5FD4A6E0F90}"/>
          </ac:spMkLst>
        </pc:spChg>
        <pc:spChg chg="mod">
          <ac:chgData name="Lonkin Pavel" userId="a804c5789bdb2494" providerId="LiveId" clId="{56CD3E5D-002E-F840-9C35-9F66342EEB30}" dt="2023-09-03T13:45:20.256" v="8575" actId="465"/>
          <ac:spMkLst>
            <pc:docMk/>
            <pc:sldMk cId="735015838" sldId="261"/>
            <ac:spMk id="12" creationId="{FFF2C889-9231-BE46-7224-E22D5BD3A504}"/>
          </ac:spMkLst>
        </pc:spChg>
        <pc:spChg chg="mod">
          <ac:chgData name="Lonkin Pavel" userId="a804c5789bdb2494" providerId="LiveId" clId="{56CD3E5D-002E-F840-9C35-9F66342EEB30}" dt="2023-09-03T13:45:20.256" v="8575" actId="465"/>
          <ac:spMkLst>
            <pc:docMk/>
            <pc:sldMk cId="735015838" sldId="261"/>
            <ac:spMk id="13" creationId="{849DB251-B73A-CBAF-17FA-3B62AFF09154}"/>
          </ac:spMkLst>
        </pc:spChg>
        <pc:spChg chg="del mod">
          <ac:chgData name="Lonkin Pavel" userId="a804c5789bdb2494" providerId="LiveId" clId="{56CD3E5D-002E-F840-9C35-9F66342EEB30}" dt="2023-09-03T13:44:44.231" v="8569" actId="478"/>
          <ac:spMkLst>
            <pc:docMk/>
            <pc:sldMk cId="735015838" sldId="261"/>
            <ac:spMk id="14" creationId="{1C42399B-74BC-EDA2-3340-013A771721F5}"/>
          </ac:spMkLst>
        </pc:spChg>
        <pc:spChg chg="add mod">
          <ac:chgData name="Lonkin Pavel" userId="a804c5789bdb2494" providerId="LiveId" clId="{56CD3E5D-002E-F840-9C35-9F66342EEB30}" dt="2023-09-03T14:26:09.826" v="8855" actId="20577"/>
          <ac:spMkLst>
            <pc:docMk/>
            <pc:sldMk cId="735015838" sldId="261"/>
            <ac:spMk id="15" creationId="{42B0EC51-DE48-AC5A-B664-AB1F58674180}"/>
          </ac:spMkLst>
        </pc:spChg>
        <pc:picChg chg="add mod">
          <ac:chgData name="Lonkin Pavel" userId="a804c5789bdb2494" providerId="LiveId" clId="{56CD3E5D-002E-F840-9C35-9F66342EEB30}" dt="2023-09-03T13:45:26.657" v="8576" actId="1076"/>
          <ac:picMkLst>
            <pc:docMk/>
            <pc:sldMk cId="735015838" sldId="261"/>
            <ac:picMk id="3" creationId="{AD182DE8-E391-7B53-AE6F-163ACBBBF34C}"/>
          </ac:picMkLst>
        </pc:picChg>
        <pc:picChg chg="add mod">
          <ac:chgData name="Lonkin Pavel" userId="a804c5789bdb2494" providerId="LiveId" clId="{56CD3E5D-002E-F840-9C35-9F66342EEB30}" dt="2023-09-03T13:45:29.230" v="8577" actId="1076"/>
          <ac:picMkLst>
            <pc:docMk/>
            <pc:sldMk cId="735015838" sldId="261"/>
            <ac:picMk id="5" creationId="{457C3770-DC75-88E7-3785-5B9A353E9D57}"/>
          </ac:picMkLst>
        </pc:picChg>
        <pc:picChg chg="add mod">
          <ac:chgData name="Lonkin Pavel" userId="a804c5789bdb2494" providerId="LiveId" clId="{56CD3E5D-002E-F840-9C35-9F66342EEB30}" dt="2023-09-03T13:45:34.371" v="8578" actId="1076"/>
          <ac:picMkLst>
            <pc:docMk/>
            <pc:sldMk cId="735015838" sldId="261"/>
            <ac:picMk id="8" creationId="{FE38A33E-F7D1-553D-E549-6D89F631F9B2}"/>
          </ac:picMkLst>
        </pc:picChg>
        <pc:picChg chg="mod">
          <ac:chgData name="Lonkin Pavel" userId="a804c5789bdb2494" providerId="LiveId" clId="{56CD3E5D-002E-F840-9C35-9F66342EEB30}" dt="2023-09-03T13:40:48.116" v="8312" actId="1076"/>
          <ac:picMkLst>
            <pc:docMk/>
            <pc:sldMk cId="735015838" sldId="261"/>
            <ac:picMk id="9" creationId="{05C87419-5D20-A5FA-05AE-E526E20AA92E}"/>
          </ac:picMkLst>
        </pc:picChg>
        <pc:picChg chg="del mod">
          <ac:chgData name="Lonkin Pavel" userId="a804c5789bdb2494" providerId="LiveId" clId="{56CD3E5D-002E-F840-9C35-9F66342EEB30}" dt="2023-09-03T13:39:40.635" v="8303" actId="478"/>
          <ac:picMkLst>
            <pc:docMk/>
            <pc:sldMk cId="735015838" sldId="261"/>
            <ac:picMk id="16" creationId="{F808CC3F-2445-FC85-1752-74659235C8CC}"/>
          </ac:picMkLst>
        </pc:picChg>
        <pc:picChg chg="add mod">
          <ac:chgData name="Lonkin Pavel" userId="a804c5789bdb2494" providerId="LiveId" clId="{56CD3E5D-002E-F840-9C35-9F66342EEB30}" dt="2023-09-03T14:25:23.508" v="8817" actId="1076"/>
          <ac:picMkLst>
            <pc:docMk/>
            <pc:sldMk cId="735015838" sldId="261"/>
            <ac:picMk id="17" creationId="{F24D9DFA-DF79-B110-825A-6DF4E1339320}"/>
          </ac:picMkLst>
        </pc:picChg>
      </pc:sldChg>
      <pc:sldChg chg="del">
        <pc:chgData name="Lonkin Pavel" userId="a804c5789bdb2494" providerId="LiveId" clId="{56CD3E5D-002E-F840-9C35-9F66342EEB30}" dt="2023-09-02T15:06:27.896" v="5" actId="2696"/>
        <pc:sldMkLst>
          <pc:docMk/>
          <pc:sldMk cId="2427458375" sldId="262"/>
        </pc:sldMkLst>
      </pc:sldChg>
      <pc:sldChg chg="del">
        <pc:chgData name="Lonkin Pavel" userId="a804c5789bdb2494" providerId="LiveId" clId="{56CD3E5D-002E-F840-9C35-9F66342EEB30}" dt="2023-09-02T15:06:28.644" v="6" actId="2696"/>
        <pc:sldMkLst>
          <pc:docMk/>
          <pc:sldMk cId="2606090974" sldId="263"/>
        </pc:sldMkLst>
      </pc:sldChg>
      <pc:sldChg chg="del">
        <pc:chgData name="Lonkin Pavel" userId="a804c5789bdb2494" providerId="LiveId" clId="{56CD3E5D-002E-F840-9C35-9F66342EEB30}" dt="2023-09-02T15:06:29.098" v="7" actId="2696"/>
        <pc:sldMkLst>
          <pc:docMk/>
          <pc:sldMk cId="3840631435" sldId="264"/>
        </pc:sldMkLst>
      </pc:sldChg>
      <pc:sldChg chg="del">
        <pc:chgData name="Lonkin Pavel" userId="a804c5789bdb2494" providerId="LiveId" clId="{56CD3E5D-002E-F840-9C35-9F66342EEB30}" dt="2023-09-02T15:06:29.469" v="8" actId="2696"/>
        <pc:sldMkLst>
          <pc:docMk/>
          <pc:sldMk cId="3664148817" sldId="265"/>
        </pc:sldMkLst>
      </pc:sldChg>
      <pc:sldChg chg="addSp delSp modSp mod modNotesTx">
        <pc:chgData name="Lonkin Pavel" userId="a804c5789bdb2494" providerId="LiveId" clId="{56CD3E5D-002E-F840-9C35-9F66342EEB30}" dt="2023-09-03T14:59:21.235" v="9408" actId="20577"/>
        <pc:sldMkLst>
          <pc:docMk/>
          <pc:sldMk cId="0" sldId="266"/>
        </pc:sldMkLst>
        <pc:spChg chg="add mod">
          <ac:chgData name="Lonkin Pavel" userId="a804c5789bdb2494" providerId="LiveId" clId="{56CD3E5D-002E-F840-9C35-9F66342EEB30}" dt="2023-09-03T13:37:46.938" v="8301" actId="1036"/>
          <ac:spMkLst>
            <pc:docMk/>
            <pc:sldMk cId="0" sldId="266"/>
            <ac:spMk id="2" creationId="{AC4A4BD9-8FBF-998F-B609-2CBE0F7B8571}"/>
          </ac:spMkLst>
        </pc:spChg>
        <pc:spChg chg="mod">
          <ac:chgData name="Lonkin Pavel" userId="a804c5789bdb2494" providerId="LiveId" clId="{56CD3E5D-002E-F840-9C35-9F66342EEB30}" dt="2023-09-03T13:37:46.938" v="8301" actId="1036"/>
          <ac:spMkLst>
            <pc:docMk/>
            <pc:sldMk cId="0" sldId="266"/>
            <ac:spMk id="3" creationId="{3C57596F-B622-7D25-917F-8E2F481D4DE8}"/>
          </ac:spMkLst>
        </pc:spChg>
        <pc:spChg chg="del">
          <ac:chgData name="Lonkin Pavel" userId="a804c5789bdb2494" providerId="LiveId" clId="{56CD3E5D-002E-F840-9C35-9F66342EEB30}" dt="2023-09-03T13:35:54.324" v="8284" actId="478"/>
          <ac:spMkLst>
            <pc:docMk/>
            <pc:sldMk cId="0" sldId="266"/>
            <ac:spMk id="55" creationId="{00000000-0000-0000-0000-000000000000}"/>
          </ac:spMkLst>
        </pc:spChg>
        <pc:picChg chg="add del mod">
          <ac:chgData name="Lonkin Pavel" userId="a804c5789bdb2494" providerId="LiveId" clId="{56CD3E5D-002E-F840-9C35-9F66342EEB30}" dt="2023-09-03T13:31:21.555" v="8204" actId="478"/>
          <ac:picMkLst>
            <pc:docMk/>
            <pc:sldMk cId="0" sldId="266"/>
            <ac:picMk id="54" creationId="{00000000-0000-0000-0000-000000000000}"/>
          </ac:picMkLst>
        </pc:picChg>
        <pc:picChg chg="del">
          <ac:chgData name="Lonkin Pavel" userId="a804c5789bdb2494" providerId="LiveId" clId="{56CD3E5D-002E-F840-9C35-9F66342EEB30}" dt="2023-09-03T13:31:20.570" v="8203" actId="478"/>
          <ac:picMkLst>
            <pc:docMk/>
            <pc:sldMk cId="0" sldId="266"/>
            <ac:picMk id="57" creationId="{00000000-0000-0000-0000-000000000000}"/>
          </ac:picMkLst>
        </pc:picChg>
        <pc:picChg chg="del">
          <ac:chgData name="Lonkin Pavel" userId="a804c5789bdb2494" providerId="LiveId" clId="{56CD3E5D-002E-F840-9C35-9F66342EEB30}" dt="2023-09-03T13:31:19.483" v="8202" actId="478"/>
          <ac:picMkLst>
            <pc:docMk/>
            <pc:sldMk cId="0" sldId="266"/>
            <ac:picMk id="58" creationId="{00000000-0000-0000-0000-000000000000}"/>
          </ac:picMkLst>
        </pc:picChg>
      </pc:sldChg>
      <pc:sldChg chg="del">
        <pc:chgData name="Lonkin Pavel" userId="a804c5789bdb2494" providerId="LiveId" clId="{56CD3E5D-002E-F840-9C35-9F66342EEB30}" dt="2023-09-02T15:06:30.192" v="12" actId="2696"/>
        <pc:sldMkLst>
          <pc:docMk/>
          <pc:sldMk cId="1408488466" sldId="267"/>
        </pc:sldMkLst>
      </pc:sldChg>
      <pc:sldChg chg="addSp delSp modSp add mod modTransition setBg delDesignElem">
        <pc:chgData name="Lonkin Pavel" userId="a804c5789bdb2494" providerId="LiveId" clId="{56CD3E5D-002E-F840-9C35-9F66342EEB30}" dt="2023-09-03T13:47:19.317" v="8579"/>
        <pc:sldMkLst>
          <pc:docMk/>
          <pc:sldMk cId="2349102862" sldId="267"/>
        </pc:sldMkLst>
        <pc:spChg chg="mod">
          <ac:chgData name="Lonkin Pavel" userId="a804c5789bdb2494" providerId="LiveId" clId="{56CD3E5D-002E-F840-9C35-9F66342EEB30}" dt="2023-09-02T15:13:00.190" v="112" actId="207"/>
          <ac:spMkLst>
            <pc:docMk/>
            <pc:sldMk cId="2349102862" sldId="267"/>
            <ac:spMk id="4" creationId="{B0B1790F-9B12-A60B-B0FB-A61DF5E8098B}"/>
          </ac:spMkLst>
        </pc:spChg>
        <pc:spChg chg="del">
          <ac:chgData name="Lonkin Pavel" userId="a804c5789bdb2494" providerId="LiveId" clId="{56CD3E5D-002E-F840-9C35-9F66342EEB30}" dt="2023-09-02T15:06:48.207" v="42" actId="478"/>
          <ac:spMkLst>
            <pc:docMk/>
            <pc:sldMk cId="2349102862" sldId="267"/>
            <ac:spMk id="7" creationId="{409CD731-708B-02BE-DE22-5118A8F1E2ED}"/>
          </ac:spMkLst>
        </pc:spChg>
        <pc:spChg chg="del">
          <ac:chgData name="Lonkin Pavel" userId="a804c5789bdb2494" providerId="LiveId" clId="{56CD3E5D-002E-F840-9C35-9F66342EEB30}" dt="2023-09-02T15:07:34.474" v="44" actId="478"/>
          <ac:spMkLst>
            <pc:docMk/>
            <pc:sldMk cId="2349102862" sldId="267"/>
            <ac:spMk id="10" creationId="{F9900D2D-B2E8-2EB4-43D7-7919E4335ABB}"/>
          </ac:spMkLst>
        </pc:spChg>
        <pc:spChg chg="del">
          <ac:chgData name="Lonkin Pavel" userId="a804c5789bdb2494" providerId="LiveId" clId="{56CD3E5D-002E-F840-9C35-9F66342EEB30}" dt="2023-09-02T15:10:45.462" v="46" actId="478"/>
          <ac:spMkLst>
            <pc:docMk/>
            <pc:sldMk cId="2349102862" sldId="267"/>
            <ac:spMk id="11" creationId="{E6D0D84E-86BB-DD4F-9298-F5FD4A6E0F90}"/>
          </ac:spMkLst>
        </pc:spChg>
        <pc:spChg chg="del">
          <ac:chgData name="Lonkin Pavel" userId="a804c5789bdb2494" providerId="LiveId" clId="{56CD3E5D-002E-F840-9C35-9F66342EEB30}" dt="2023-09-02T15:10:43.467" v="45" actId="478"/>
          <ac:spMkLst>
            <pc:docMk/>
            <pc:sldMk cId="2349102862" sldId="267"/>
            <ac:spMk id="12" creationId="{FFF2C889-9231-BE46-7224-E22D5BD3A504}"/>
          </ac:spMkLst>
        </pc:spChg>
        <pc:spChg chg="del">
          <ac:chgData name="Lonkin Pavel" userId="a804c5789bdb2494" providerId="LiveId" clId="{56CD3E5D-002E-F840-9C35-9F66342EEB30}" dt="2023-09-02T15:10:43.467" v="45" actId="478"/>
          <ac:spMkLst>
            <pc:docMk/>
            <pc:sldMk cId="2349102862" sldId="267"/>
            <ac:spMk id="13" creationId="{849DB251-B73A-CBAF-17FA-3B62AFF09154}"/>
          </ac:spMkLst>
        </pc:spChg>
        <pc:spChg chg="del">
          <ac:chgData name="Lonkin Pavel" userId="a804c5789bdb2494" providerId="LiveId" clId="{56CD3E5D-002E-F840-9C35-9F66342EEB30}" dt="2023-09-02T15:10:43.467" v="45" actId="478"/>
          <ac:spMkLst>
            <pc:docMk/>
            <pc:sldMk cId="2349102862" sldId="267"/>
            <ac:spMk id="14" creationId="{1C42399B-74BC-EDA2-3340-013A771721F5}"/>
          </ac:spMkLst>
        </pc:spChg>
        <pc:grpChg chg="add del">
          <ac:chgData name="Lonkin Pavel" userId="a804c5789bdb2494" providerId="LiveId" clId="{56CD3E5D-002E-F840-9C35-9F66342EEB30}" dt="2023-09-02T15:38:16.251" v="597"/>
          <ac:grpSpMkLst>
            <pc:docMk/>
            <pc:sldMk cId="2349102862" sldId="267"/>
            <ac:grpSpMk id="24" creationId="{7864CD3D-6F45-794A-6C64-95CE88E00336}"/>
          </ac:grpSpMkLst>
        </pc:grpChg>
        <pc:picChg chg="add mod">
          <ac:chgData name="Lonkin Pavel" userId="a804c5789bdb2494" providerId="LiveId" clId="{56CD3E5D-002E-F840-9C35-9F66342EEB30}" dt="2023-09-02T15:11:38.267" v="48" actId="26606"/>
          <ac:picMkLst>
            <pc:docMk/>
            <pc:sldMk cId="2349102862" sldId="267"/>
            <ac:picMk id="3" creationId="{66DD99F5-3EF5-DAF1-BFD3-D925AD96E78D}"/>
          </ac:picMkLst>
        </pc:picChg>
        <pc:picChg chg="del">
          <ac:chgData name="Lonkin Pavel" userId="a804c5789bdb2494" providerId="LiveId" clId="{56CD3E5D-002E-F840-9C35-9F66342EEB30}" dt="2023-09-02T15:06:37.573" v="23" actId="478"/>
          <ac:picMkLst>
            <pc:docMk/>
            <pc:sldMk cId="2349102862" sldId="267"/>
            <ac:picMk id="6" creationId="{3BF0214F-1276-D7BD-27BA-35F00A1109B2}"/>
          </ac:picMkLst>
        </pc:picChg>
        <pc:picChg chg="add mod">
          <ac:chgData name="Lonkin Pavel" userId="a804c5789bdb2494" providerId="LiveId" clId="{56CD3E5D-002E-F840-9C35-9F66342EEB30}" dt="2023-09-02T15:11:38.267" v="48" actId="26606"/>
          <ac:picMkLst>
            <pc:docMk/>
            <pc:sldMk cId="2349102862" sldId="267"/>
            <ac:picMk id="8" creationId="{919B9FF2-1AEA-BE16-C4F5-D98DDC311CB3}"/>
          </ac:picMkLst>
        </pc:picChg>
        <pc:picChg chg="del">
          <ac:chgData name="Lonkin Pavel" userId="a804c5789bdb2494" providerId="LiveId" clId="{56CD3E5D-002E-F840-9C35-9F66342EEB30}" dt="2023-09-02T15:07:32.840" v="43" actId="478"/>
          <ac:picMkLst>
            <pc:docMk/>
            <pc:sldMk cId="2349102862" sldId="267"/>
            <ac:picMk id="9" creationId="{05C87419-5D20-A5FA-05AE-E526E20AA92E}"/>
          </ac:picMkLst>
        </pc:picChg>
        <pc:picChg chg="del">
          <ac:chgData name="Lonkin Pavel" userId="a804c5789bdb2494" providerId="LiveId" clId="{56CD3E5D-002E-F840-9C35-9F66342EEB30}" dt="2023-09-02T15:10:43.467" v="45" actId="478"/>
          <ac:picMkLst>
            <pc:docMk/>
            <pc:sldMk cId="2349102862" sldId="267"/>
            <ac:picMk id="16" creationId="{F808CC3F-2445-FC85-1752-74659235C8CC}"/>
          </ac:picMkLst>
        </pc:picChg>
        <pc:picChg chg="add mod ord">
          <ac:chgData name="Lonkin Pavel" userId="a804c5789bdb2494" providerId="LiveId" clId="{56CD3E5D-002E-F840-9C35-9F66342EEB30}" dt="2023-09-02T15:11:38.267" v="48" actId="26606"/>
          <ac:picMkLst>
            <pc:docMk/>
            <pc:sldMk cId="2349102862" sldId="267"/>
            <ac:picMk id="17" creationId="{4982F1AF-475A-AE55-D23F-460B5E37438E}"/>
          </ac:picMkLst>
        </pc:picChg>
        <pc:picChg chg="add mod">
          <ac:chgData name="Lonkin Pavel" userId="a804c5789bdb2494" providerId="LiveId" clId="{56CD3E5D-002E-F840-9C35-9F66342EEB30}" dt="2023-09-02T15:11:38.267" v="48" actId="26606"/>
          <ac:picMkLst>
            <pc:docMk/>
            <pc:sldMk cId="2349102862" sldId="267"/>
            <ac:picMk id="19" creationId="{3AE67390-A2B7-9D74-F453-DEBBDE2D99E2}"/>
          </ac:picMkLst>
        </pc:picChg>
      </pc:sldChg>
      <pc:sldChg chg="addSp delSp modSp add del mod">
        <pc:chgData name="Lonkin Pavel" userId="a804c5789bdb2494" providerId="LiveId" clId="{56CD3E5D-002E-F840-9C35-9F66342EEB30}" dt="2023-09-02T15:13:40.439" v="124" actId="2696"/>
        <pc:sldMkLst>
          <pc:docMk/>
          <pc:sldMk cId="2184557847" sldId="268"/>
        </pc:sldMkLst>
        <pc:spChg chg="add del mod">
          <ac:chgData name="Lonkin Pavel" userId="a804c5789bdb2494" providerId="LiveId" clId="{56CD3E5D-002E-F840-9C35-9F66342EEB30}" dt="2023-09-02T15:13:28.714" v="118" actId="767"/>
          <ac:spMkLst>
            <pc:docMk/>
            <pc:sldMk cId="2184557847" sldId="268"/>
            <ac:spMk id="2" creationId="{3C0419B1-68EF-A473-1C0A-9EA166C89065}"/>
          </ac:spMkLst>
        </pc:spChg>
        <pc:picChg chg="add del mod">
          <ac:chgData name="Lonkin Pavel" userId="a804c5789bdb2494" providerId="LiveId" clId="{56CD3E5D-002E-F840-9C35-9F66342EEB30}" dt="2023-09-02T15:13:30.199" v="120" actId="1076"/>
          <ac:picMkLst>
            <pc:docMk/>
            <pc:sldMk cId="2184557847" sldId="268"/>
            <ac:picMk id="3" creationId="{66DD99F5-3EF5-DAF1-BFD3-D925AD96E78D}"/>
          </ac:picMkLst>
        </pc:picChg>
        <pc:picChg chg="add del">
          <ac:chgData name="Lonkin Pavel" userId="a804c5789bdb2494" providerId="LiveId" clId="{56CD3E5D-002E-F840-9C35-9F66342EEB30}" dt="2023-09-02T15:13:30.775" v="121" actId="478"/>
          <ac:picMkLst>
            <pc:docMk/>
            <pc:sldMk cId="2184557847" sldId="268"/>
            <ac:picMk id="17" creationId="{4982F1AF-475A-AE55-D23F-460B5E37438E}"/>
          </ac:picMkLst>
        </pc:picChg>
      </pc:sldChg>
      <pc:sldChg chg="del">
        <pc:chgData name="Lonkin Pavel" userId="a804c5789bdb2494" providerId="LiveId" clId="{56CD3E5D-002E-F840-9C35-9F66342EEB30}" dt="2023-09-02T15:06:30.512" v="13" actId="2696"/>
        <pc:sldMkLst>
          <pc:docMk/>
          <pc:sldMk cId="4123045829" sldId="269"/>
        </pc:sldMkLst>
      </pc:sldChg>
      <pc:sldChg chg="addSp delSp modSp add del mod ord">
        <pc:chgData name="Lonkin Pavel" userId="a804c5789bdb2494" providerId="LiveId" clId="{56CD3E5D-002E-F840-9C35-9F66342EEB30}" dt="2023-09-02T15:15:06.370" v="146" actId="2696"/>
        <pc:sldMkLst>
          <pc:docMk/>
          <pc:sldMk cId="4220090126" sldId="269"/>
        </pc:sldMkLst>
        <pc:spChg chg="add del mod">
          <ac:chgData name="Lonkin Pavel" userId="a804c5789bdb2494" providerId="LiveId" clId="{56CD3E5D-002E-F840-9C35-9F66342EEB30}" dt="2023-09-02T15:15:04.058" v="145" actId="478"/>
          <ac:spMkLst>
            <pc:docMk/>
            <pc:sldMk cId="4220090126" sldId="269"/>
            <ac:spMk id="2" creationId="{B0E74147-A07D-D21C-8B2C-D57567C1739E}"/>
          </ac:spMkLst>
        </pc:spChg>
        <pc:spChg chg="del">
          <ac:chgData name="Lonkin Pavel" userId="a804c5789bdb2494" providerId="LiveId" clId="{56CD3E5D-002E-F840-9C35-9F66342EEB30}" dt="2023-09-02T15:13:46.195" v="125" actId="478"/>
          <ac:spMkLst>
            <pc:docMk/>
            <pc:sldMk cId="4220090126" sldId="269"/>
            <ac:spMk id="4" creationId="{B0B1790F-9B12-A60B-B0FB-A61DF5E8098B}"/>
          </ac:spMkLst>
        </pc:spChg>
        <pc:spChg chg="del">
          <ac:chgData name="Lonkin Pavel" userId="a804c5789bdb2494" providerId="LiveId" clId="{56CD3E5D-002E-F840-9C35-9F66342EEB30}" dt="2023-09-02T15:13:46.195" v="125" actId="478"/>
          <ac:spMkLst>
            <pc:docMk/>
            <pc:sldMk cId="4220090126" sldId="269"/>
            <ac:spMk id="7" creationId="{409CD731-708B-02BE-DE22-5118A8F1E2ED}"/>
          </ac:spMkLst>
        </pc:spChg>
        <pc:spChg chg="del">
          <ac:chgData name="Lonkin Pavel" userId="a804c5789bdb2494" providerId="LiveId" clId="{56CD3E5D-002E-F840-9C35-9F66342EEB30}" dt="2023-09-02T15:13:46.195" v="125" actId="478"/>
          <ac:spMkLst>
            <pc:docMk/>
            <pc:sldMk cId="4220090126" sldId="269"/>
            <ac:spMk id="10" creationId="{F9900D2D-B2E8-2EB4-43D7-7919E4335ABB}"/>
          </ac:spMkLst>
        </pc:spChg>
        <pc:spChg chg="del">
          <ac:chgData name="Lonkin Pavel" userId="a804c5789bdb2494" providerId="LiveId" clId="{56CD3E5D-002E-F840-9C35-9F66342EEB30}" dt="2023-09-02T15:13:46.195" v="125" actId="478"/>
          <ac:spMkLst>
            <pc:docMk/>
            <pc:sldMk cId="4220090126" sldId="269"/>
            <ac:spMk id="11" creationId="{E6D0D84E-86BB-DD4F-9298-F5FD4A6E0F90}"/>
          </ac:spMkLst>
        </pc:spChg>
        <pc:spChg chg="del">
          <ac:chgData name="Lonkin Pavel" userId="a804c5789bdb2494" providerId="LiveId" clId="{56CD3E5D-002E-F840-9C35-9F66342EEB30}" dt="2023-09-02T15:13:46.195" v="125" actId="478"/>
          <ac:spMkLst>
            <pc:docMk/>
            <pc:sldMk cId="4220090126" sldId="269"/>
            <ac:spMk id="12" creationId="{FFF2C889-9231-BE46-7224-E22D5BD3A504}"/>
          </ac:spMkLst>
        </pc:spChg>
        <pc:spChg chg="del">
          <ac:chgData name="Lonkin Pavel" userId="a804c5789bdb2494" providerId="LiveId" clId="{56CD3E5D-002E-F840-9C35-9F66342EEB30}" dt="2023-09-02T15:13:46.195" v="125" actId="478"/>
          <ac:spMkLst>
            <pc:docMk/>
            <pc:sldMk cId="4220090126" sldId="269"/>
            <ac:spMk id="13" creationId="{849DB251-B73A-CBAF-17FA-3B62AFF09154}"/>
          </ac:spMkLst>
        </pc:spChg>
        <pc:spChg chg="del">
          <ac:chgData name="Lonkin Pavel" userId="a804c5789bdb2494" providerId="LiveId" clId="{56CD3E5D-002E-F840-9C35-9F66342EEB30}" dt="2023-09-02T15:13:46.195" v="125" actId="478"/>
          <ac:spMkLst>
            <pc:docMk/>
            <pc:sldMk cId="4220090126" sldId="269"/>
            <ac:spMk id="14" creationId="{1C42399B-74BC-EDA2-3340-013A771721F5}"/>
          </ac:spMkLst>
        </pc:spChg>
        <pc:picChg chg="del">
          <ac:chgData name="Lonkin Pavel" userId="a804c5789bdb2494" providerId="LiveId" clId="{56CD3E5D-002E-F840-9C35-9F66342EEB30}" dt="2023-09-02T15:13:46.195" v="125" actId="478"/>
          <ac:picMkLst>
            <pc:docMk/>
            <pc:sldMk cId="4220090126" sldId="269"/>
            <ac:picMk id="6" creationId="{3BF0214F-1276-D7BD-27BA-35F00A1109B2}"/>
          </ac:picMkLst>
        </pc:picChg>
        <pc:picChg chg="del">
          <ac:chgData name="Lonkin Pavel" userId="a804c5789bdb2494" providerId="LiveId" clId="{56CD3E5D-002E-F840-9C35-9F66342EEB30}" dt="2023-09-02T15:13:46.195" v="125" actId="478"/>
          <ac:picMkLst>
            <pc:docMk/>
            <pc:sldMk cId="4220090126" sldId="269"/>
            <ac:picMk id="9" creationId="{05C87419-5D20-A5FA-05AE-E526E20AA92E}"/>
          </ac:picMkLst>
        </pc:picChg>
        <pc:picChg chg="del">
          <ac:chgData name="Lonkin Pavel" userId="a804c5789bdb2494" providerId="LiveId" clId="{56CD3E5D-002E-F840-9C35-9F66342EEB30}" dt="2023-09-02T15:13:46.195" v="125" actId="478"/>
          <ac:picMkLst>
            <pc:docMk/>
            <pc:sldMk cId="4220090126" sldId="269"/>
            <ac:picMk id="16" creationId="{F808CC3F-2445-FC85-1752-74659235C8CC}"/>
          </ac:picMkLst>
        </pc:picChg>
      </pc:sldChg>
      <pc:sldChg chg="addSp delSp modSp add mod modTransition delDesignElem">
        <pc:chgData name="Lonkin Pavel" userId="a804c5789bdb2494" providerId="LiveId" clId="{56CD3E5D-002E-F840-9C35-9F66342EEB30}" dt="2023-09-03T13:47:20.892" v="8580"/>
        <pc:sldMkLst>
          <pc:docMk/>
          <pc:sldMk cId="1023340789" sldId="270"/>
        </pc:sldMkLst>
        <pc:spChg chg="add del mod">
          <ac:chgData name="Lonkin Pavel" userId="a804c5789bdb2494" providerId="LiveId" clId="{56CD3E5D-002E-F840-9C35-9F66342EEB30}" dt="2023-09-02T15:15:22.267" v="149" actId="478"/>
          <ac:spMkLst>
            <pc:docMk/>
            <pc:sldMk cId="1023340789" sldId="270"/>
            <ac:spMk id="2" creationId="{EA70D346-354A-5C9D-7884-7C15E201E8AD}"/>
          </ac:spMkLst>
        </pc:spChg>
        <pc:spChg chg="mod">
          <ac:chgData name="Lonkin Pavel" userId="a804c5789bdb2494" providerId="LiveId" clId="{56CD3E5D-002E-F840-9C35-9F66342EEB30}" dt="2023-09-02T15:40:40.629" v="600" actId="207"/>
          <ac:spMkLst>
            <pc:docMk/>
            <pc:sldMk cId="1023340789" sldId="270"/>
            <ac:spMk id="4" creationId="{B0B1790F-9B12-A60B-B0FB-A61DF5E8098B}"/>
          </ac:spMkLst>
        </pc:spChg>
        <pc:spChg chg="add del mod">
          <ac:chgData name="Lonkin Pavel" userId="a804c5789bdb2494" providerId="LiveId" clId="{56CD3E5D-002E-F840-9C35-9F66342EEB30}" dt="2023-09-02T15:21:24.353" v="214" actId="478"/>
          <ac:spMkLst>
            <pc:docMk/>
            <pc:sldMk cId="1023340789" sldId="270"/>
            <ac:spMk id="5" creationId="{0183F107-CC1B-84FF-1C6A-F167EB4AD9A5}"/>
          </ac:spMkLst>
        </pc:spChg>
        <pc:grpChg chg="del">
          <ac:chgData name="Lonkin Pavel" userId="a804c5789bdb2494" providerId="LiveId" clId="{56CD3E5D-002E-F840-9C35-9F66342EEB30}" dt="2023-09-02T15:38:16.251" v="597"/>
          <ac:grpSpMkLst>
            <pc:docMk/>
            <pc:sldMk cId="1023340789" sldId="270"/>
            <ac:grpSpMk id="24" creationId="{7864CD3D-6F45-794A-6C64-95CE88E00336}"/>
          </ac:grpSpMkLst>
        </pc:grpChg>
      </pc:sldChg>
      <pc:sldChg chg="del">
        <pc:chgData name="Lonkin Pavel" userId="a804c5789bdb2494" providerId="LiveId" clId="{56CD3E5D-002E-F840-9C35-9F66342EEB30}" dt="2023-09-02T15:06:30.805" v="14" actId="2696"/>
        <pc:sldMkLst>
          <pc:docMk/>
          <pc:sldMk cId="2104121688" sldId="270"/>
        </pc:sldMkLst>
      </pc:sldChg>
      <pc:sldChg chg="delSp add del mod">
        <pc:chgData name="Lonkin Pavel" userId="a804c5789bdb2494" providerId="LiveId" clId="{56CD3E5D-002E-F840-9C35-9F66342EEB30}" dt="2023-09-02T15:17:34.650" v="168" actId="2696"/>
        <pc:sldMkLst>
          <pc:docMk/>
          <pc:sldMk cId="1084413992" sldId="271"/>
        </pc:sldMkLst>
        <pc:picChg chg="del">
          <ac:chgData name="Lonkin Pavel" userId="a804c5789bdb2494" providerId="LiveId" clId="{56CD3E5D-002E-F840-9C35-9F66342EEB30}" dt="2023-09-02T15:16:54.891" v="164" actId="478"/>
          <ac:picMkLst>
            <pc:docMk/>
            <pc:sldMk cId="1084413992" sldId="271"/>
            <ac:picMk id="3" creationId="{66DD99F5-3EF5-DAF1-BFD3-D925AD96E78D}"/>
          </ac:picMkLst>
        </pc:picChg>
        <pc:picChg chg="del">
          <ac:chgData name="Lonkin Pavel" userId="a804c5789bdb2494" providerId="LiveId" clId="{56CD3E5D-002E-F840-9C35-9F66342EEB30}" dt="2023-09-02T15:16:57.053" v="166" actId="478"/>
          <ac:picMkLst>
            <pc:docMk/>
            <pc:sldMk cId="1084413992" sldId="271"/>
            <ac:picMk id="8" creationId="{919B9FF2-1AEA-BE16-C4F5-D98DDC311CB3}"/>
          </ac:picMkLst>
        </pc:picChg>
        <pc:picChg chg="del">
          <ac:chgData name="Lonkin Pavel" userId="a804c5789bdb2494" providerId="LiveId" clId="{56CD3E5D-002E-F840-9C35-9F66342EEB30}" dt="2023-09-02T15:16:53.344" v="163" actId="478"/>
          <ac:picMkLst>
            <pc:docMk/>
            <pc:sldMk cId="1084413992" sldId="271"/>
            <ac:picMk id="17" creationId="{4982F1AF-475A-AE55-D23F-460B5E37438E}"/>
          </ac:picMkLst>
        </pc:picChg>
        <pc:picChg chg="del">
          <ac:chgData name="Lonkin Pavel" userId="a804c5789bdb2494" providerId="LiveId" clId="{56CD3E5D-002E-F840-9C35-9F66342EEB30}" dt="2023-09-02T15:16:56.059" v="165" actId="478"/>
          <ac:picMkLst>
            <pc:docMk/>
            <pc:sldMk cId="1084413992" sldId="271"/>
            <ac:picMk id="19" creationId="{3AE67390-A2B7-9D74-F453-DEBBDE2D99E2}"/>
          </ac:picMkLst>
        </pc:picChg>
      </pc:sldChg>
      <pc:sldChg chg="del">
        <pc:chgData name="Lonkin Pavel" userId="a804c5789bdb2494" providerId="LiveId" clId="{56CD3E5D-002E-F840-9C35-9F66342EEB30}" dt="2023-09-02T15:06:31.109" v="15" actId="2696"/>
        <pc:sldMkLst>
          <pc:docMk/>
          <pc:sldMk cId="2149522010" sldId="271"/>
        </pc:sldMkLst>
      </pc:sldChg>
      <pc:sldChg chg="del">
        <pc:chgData name="Lonkin Pavel" userId="a804c5789bdb2494" providerId="LiveId" clId="{56CD3E5D-002E-F840-9C35-9F66342EEB30}" dt="2023-09-02T15:06:31.432" v="16" actId="2696"/>
        <pc:sldMkLst>
          <pc:docMk/>
          <pc:sldMk cId="140123440" sldId="272"/>
        </pc:sldMkLst>
      </pc:sldChg>
      <pc:sldChg chg="addSp delSp modSp add del mod">
        <pc:chgData name="Lonkin Pavel" userId="a804c5789bdb2494" providerId="LiveId" clId="{56CD3E5D-002E-F840-9C35-9F66342EEB30}" dt="2023-09-02T15:36:35.765" v="582" actId="2696"/>
        <pc:sldMkLst>
          <pc:docMk/>
          <pc:sldMk cId="3473591155" sldId="272"/>
        </pc:sldMkLst>
        <pc:spChg chg="mod">
          <ac:chgData name="Lonkin Pavel" userId="a804c5789bdb2494" providerId="LiveId" clId="{56CD3E5D-002E-F840-9C35-9F66342EEB30}" dt="2023-09-02T15:34:28.831" v="531" actId="26606"/>
          <ac:spMkLst>
            <pc:docMk/>
            <pc:sldMk cId="3473591155" sldId="272"/>
            <ac:spMk id="4" creationId="{B0B1790F-9B12-A60B-B0FB-A61DF5E8098B}"/>
          </ac:spMkLst>
        </pc:spChg>
        <pc:spChg chg="del">
          <ac:chgData name="Lonkin Pavel" userId="a804c5789bdb2494" providerId="LiveId" clId="{56CD3E5D-002E-F840-9C35-9F66342EEB30}" dt="2023-09-02T15:17:51.401" v="212" actId="478"/>
          <ac:spMkLst>
            <pc:docMk/>
            <pc:sldMk cId="3473591155" sldId="272"/>
            <ac:spMk id="5" creationId="{0183F107-CC1B-84FF-1C6A-F167EB4AD9A5}"/>
          </ac:spMkLst>
        </pc:spChg>
        <pc:spChg chg="add del mod">
          <ac:chgData name="Lonkin Pavel" userId="a804c5789bdb2494" providerId="LiveId" clId="{56CD3E5D-002E-F840-9C35-9F66342EEB30}" dt="2023-09-02T15:34:08.194" v="512" actId="767"/>
          <ac:spMkLst>
            <pc:docMk/>
            <pc:sldMk cId="3473591155" sldId="272"/>
            <ac:spMk id="14" creationId="{1BFF4D9D-A22A-E8A5-1EBF-A74CC44CB3BB}"/>
          </ac:spMkLst>
        </pc:spChg>
        <pc:grpChg chg="add del">
          <ac:chgData name="Lonkin Pavel" userId="a804c5789bdb2494" providerId="LiveId" clId="{56CD3E5D-002E-F840-9C35-9F66342EEB30}" dt="2023-09-02T15:34:28.831" v="531" actId="26606"/>
          <ac:grpSpMkLst>
            <pc:docMk/>
            <pc:sldMk cId="3473591155" sldId="272"/>
            <ac:grpSpMk id="24" creationId="{7864CD3D-6F45-794A-6C64-95CE88E00336}"/>
          </ac:grpSpMkLst>
        </pc:grpChg>
        <pc:grpChg chg="add">
          <ac:chgData name="Lonkin Pavel" userId="a804c5789bdb2494" providerId="LiveId" clId="{56CD3E5D-002E-F840-9C35-9F66342EEB30}" dt="2023-09-02T15:34:28.831" v="531" actId="26606"/>
          <ac:grpSpMkLst>
            <pc:docMk/>
            <pc:sldMk cId="3473591155" sldId="272"/>
            <ac:grpSpMk id="28" creationId="{49333B2F-8D9F-338A-B683-1AAAF6203F49}"/>
          </ac:grpSpMkLst>
        </pc:grpChg>
        <pc:grpChg chg="add del">
          <ac:chgData name="Lonkin Pavel" userId="a804c5789bdb2494" providerId="LiveId" clId="{56CD3E5D-002E-F840-9C35-9F66342EEB30}" dt="2023-09-02T15:33:23.153" v="507" actId="26606"/>
          <ac:grpSpMkLst>
            <pc:docMk/>
            <pc:sldMk cId="3473591155" sldId="272"/>
            <ac:grpSpMk id="31" creationId="{49333B2F-8D9F-338A-B683-1AAAF6203F49}"/>
          </ac:grpSpMkLst>
        </pc:grpChg>
        <pc:picChg chg="del">
          <ac:chgData name="Lonkin Pavel" userId="a804c5789bdb2494" providerId="LiveId" clId="{56CD3E5D-002E-F840-9C35-9F66342EEB30}" dt="2023-09-02T15:30:01.521" v="475" actId="478"/>
          <ac:picMkLst>
            <pc:docMk/>
            <pc:sldMk cId="3473591155" sldId="272"/>
            <ac:picMk id="3" creationId="{66DD99F5-3EF5-DAF1-BFD3-D925AD96E78D}"/>
          </ac:picMkLst>
        </pc:picChg>
        <pc:picChg chg="add mod ord">
          <ac:chgData name="Lonkin Pavel" userId="a804c5789bdb2494" providerId="LiveId" clId="{56CD3E5D-002E-F840-9C35-9F66342EEB30}" dt="2023-09-02T15:34:28.831" v="531" actId="26606"/>
          <ac:picMkLst>
            <pc:docMk/>
            <pc:sldMk cId="3473591155" sldId="272"/>
            <ac:picMk id="6" creationId="{2599223B-D425-2828-1ABD-8D47F7CBC8FA}"/>
          </ac:picMkLst>
        </pc:picChg>
        <pc:picChg chg="del">
          <ac:chgData name="Lonkin Pavel" userId="a804c5789bdb2494" providerId="LiveId" clId="{56CD3E5D-002E-F840-9C35-9F66342EEB30}" dt="2023-09-02T15:30:03.803" v="477" actId="478"/>
          <ac:picMkLst>
            <pc:docMk/>
            <pc:sldMk cId="3473591155" sldId="272"/>
            <ac:picMk id="8" creationId="{919B9FF2-1AEA-BE16-C4F5-D98DDC311CB3}"/>
          </ac:picMkLst>
        </pc:picChg>
        <pc:picChg chg="add mod">
          <ac:chgData name="Lonkin Pavel" userId="a804c5789bdb2494" providerId="LiveId" clId="{56CD3E5D-002E-F840-9C35-9F66342EEB30}" dt="2023-09-02T15:34:28.831" v="531" actId="26606"/>
          <ac:picMkLst>
            <pc:docMk/>
            <pc:sldMk cId="3473591155" sldId="272"/>
            <ac:picMk id="9" creationId="{49F97C5A-0E56-319D-FE1F-E42D3CC71FF9}"/>
          </ac:picMkLst>
        </pc:picChg>
        <pc:picChg chg="add mod">
          <ac:chgData name="Lonkin Pavel" userId="a804c5789bdb2494" providerId="LiveId" clId="{56CD3E5D-002E-F840-9C35-9F66342EEB30}" dt="2023-09-02T15:34:28.831" v="531" actId="26606"/>
          <ac:picMkLst>
            <pc:docMk/>
            <pc:sldMk cId="3473591155" sldId="272"/>
            <ac:picMk id="11" creationId="{1D3375B8-F590-E367-7E3D-46AAF1AF683B}"/>
          </ac:picMkLst>
        </pc:picChg>
        <pc:picChg chg="add mod">
          <ac:chgData name="Lonkin Pavel" userId="a804c5789bdb2494" providerId="LiveId" clId="{56CD3E5D-002E-F840-9C35-9F66342EEB30}" dt="2023-09-02T15:34:28.831" v="531" actId="26606"/>
          <ac:picMkLst>
            <pc:docMk/>
            <pc:sldMk cId="3473591155" sldId="272"/>
            <ac:picMk id="13" creationId="{3C2506E8-B1A0-4042-B10D-6CC528327E7E}"/>
          </ac:picMkLst>
        </pc:picChg>
        <pc:picChg chg="del">
          <ac:chgData name="Lonkin Pavel" userId="a804c5789bdb2494" providerId="LiveId" clId="{56CD3E5D-002E-F840-9C35-9F66342EEB30}" dt="2023-09-02T15:29:59.927" v="474" actId="478"/>
          <ac:picMkLst>
            <pc:docMk/>
            <pc:sldMk cId="3473591155" sldId="272"/>
            <ac:picMk id="17" creationId="{4982F1AF-475A-AE55-D23F-460B5E37438E}"/>
          </ac:picMkLst>
        </pc:picChg>
        <pc:picChg chg="del">
          <ac:chgData name="Lonkin Pavel" userId="a804c5789bdb2494" providerId="LiveId" clId="{56CD3E5D-002E-F840-9C35-9F66342EEB30}" dt="2023-09-02T15:30:02.456" v="476" actId="478"/>
          <ac:picMkLst>
            <pc:docMk/>
            <pc:sldMk cId="3473591155" sldId="272"/>
            <ac:picMk id="19" creationId="{3AE67390-A2B7-9D74-F453-DEBBDE2D99E2}"/>
          </ac:picMkLst>
        </pc:picChg>
      </pc:sldChg>
      <pc:sldChg chg="del">
        <pc:chgData name="Lonkin Pavel" userId="a804c5789bdb2494" providerId="LiveId" clId="{56CD3E5D-002E-F840-9C35-9F66342EEB30}" dt="2023-09-02T15:06:31.784" v="17" actId="2696"/>
        <pc:sldMkLst>
          <pc:docMk/>
          <pc:sldMk cId="1048255837" sldId="273"/>
        </pc:sldMkLst>
      </pc:sldChg>
      <pc:sldChg chg="addSp delSp modSp add del mod">
        <pc:chgData name="Lonkin Pavel" userId="a804c5789bdb2494" providerId="LiveId" clId="{56CD3E5D-002E-F840-9C35-9F66342EEB30}" dt="2023-09-02T15:36:50.584" v="585" actId="2696"/>
        <pc:sldMkLst>
          <pc:docMk/>
          <pc:sldMk cId="3217108791" sldId="273"/>
        </pc:sldMkLst>
        <pc:spChg chg="add mod">
          <ac:chgData name="Lonkin Pavel" userId="a804c5789bdb2494" providerId="LiveId" clId="{56CD3E5D-002E-F840-9C35-9F66342EEB30}" dt="2023-09-02T15:26:28.846" v="473" actId="1035"/>
          <ac:spMkLst>
            <pc:docMk/>
            <pc:sldMk cId="3217108791" sldId="273"/>
            <ac:spMk id="2" creationId="{08EAE138-03D8-EBD8-C827-F89A82E5FC1A}"/>
          </ac:spMkLst>
        </pc:spChg>
        <pc:spChg chg="add del mod">
          <ac:chgData name="Lonkin Pavel" userId="a804c5789bdb2494" providerId="LiveId" clId="{56CD3E5D-002E-F840-9C35-9F66342EEB30}" dt="2023-09-02T15:26:28.846" v="473" actId="1035"/>
          <ac:spMkLst>
            <pc:docMk/>
            <pc:sldMk cId="3217108791" sldId="273"/>
            <ac:spMk id="4" creationId="{B0B1790F-9B12-A60B-B0FB-A61DF5E8098B}"/>
          </ac:spMkLst>
        </pc:spChg>
        <pc:spChg chg="add mod">
          <ac:chgData name="Lonkin Pavel" userId="a804c5789bdb2494" providerId="LiveId" clId="{56CD3E5D-002E-F840-9C35-9F66342EEB30}" dt="2023-09-02T15:26:28.846" v="473" actId="1035"/>
          <ac:spMkLst>
            <pc:docMk/>
            <pc:sldMk cId="3217108791" sldId="273"/>
            <ac:spMk id="5" creationId="{D921398E-1492-9088-D6C8-39B2413C57E1}"/>
          </ac:spMkLst>
        </pc:spChg>
      </pc:sldChg>
      <pc:sldChg chg="del">
        <pc:chgData name="Lonkin Pavel" userId="a804c5789bdb2494" providerId="LiveId" clId="{56CD3E5D-002E-F840-9C35-9F66342EEB30}" dt="2023-09-02T15:06:32.127" v="18" actId="2696"/>
        <pc:sldMkLst>
          <pc:docMk/>
          <pc:sldMk cId="2395385912" sldId="274"/>
        </pc:sldMkLst>
      </pc:sldChg>
      <pc:sldChg chg="addSp delSp modSp add mod modTransition delDesignElem">
        <pc:chgData name="Lonkin Pavel" userId="a804c5789bdb2494" providerId="LiveId" clId="{56CD3E5D-002E-F840-9C35-9F66342EEB30}" dt="2023-09-03T13:47:24.093" v="8581"/>
        <pc:sldMkLst>
          <pc:docMk/>
          <pc:sldMk cId="3198145856" sldId="274"/>
        </pc:sldMkLst>
        <pc:spChg chg="mod">
          <ac:chgData name="Lonkin Pavel" userId="a804c5789bdb2494" providerId="LiveId" clId="{56CD3E5D-002E-F840-9C35-9F66342EEB30}" dt="2023-09-02T15:51:23.890" v="608" actId="20577"/>
          <ac:spMkLst>
            <pc:docMk/>
            <pc:sldMk cId="3198145856" sldId="274"/>
            <ac:spMk id="4" creationId="{B0B1790F-9B12-A60B-B0FB-A61DF5E8098B}"/>
          </ac:spMkLst>
        </pc:spChg>
        <pc:grpChg chg="del">
          <ac:chgData name="Lonkin Pavel" userId="a804c5789bdb2494" providerId="LiveId" clId="{56CD3E5D-002E-F840-9C35-9F66342EEB30}" dt="2023-09-02T15:38:16.251" v="597"/>
          <ac:grpSpMkLst>
            <pc:docMk/>
            <pc:sldMk cId="3198145856" sldId="274"/>
            <ac:grpSpMk id="24" creationId="{7864CD3D-6F45-794A-6C64-95CE88E00336}"/>
          </ac:grpSpMkLst>
        </pc:grpChg>
        <pc:picChg chg="add mod">
          <ac:chgData name="Lonkin Pavel" userId="a804c5789bdb2494" providerId="LiveId" clId="{56CD3E5D-002E-F840-9C35-9F66342EEB30}" dt="2023-09-02T15:36:02.498" v="542" actId="14100"/>
          <ac:picMkLst>
            <pc:docMk/>
            <pc:sldMk cId="3198145856" sldId="274"/>
            <ac:picMk id="2" creationId="{B4A17888-D55E-B64D-E910-0D472D2B8BC7}"/>
          </ac:picMkLst>
        </pc:picChg>
        <pc:picChg chg="del">
          <ac:chgData name="Lonkin Pavel" userId="a804c5789bdb2494" providerId="LiveId" clId="{56CD3E5D-002E-F840-9C35-9F66342EEB30}" dt="2023-09-02T15:35:27.286" v="534" actId="478"/>
          <ac:picMkLst>
            <pc:docMk/>
            <pc:sldMk cId="3198145856" sldId="274"/>
            <ac:picMk id="3" creationId="{66DD99F5-3EF5-DAF1-BFD3-D925AD96E78D}"/>
          </ac:picMkLst>
        </pc:picChg>
        <pc:picChg chg="add mod">
          <ac:chgData name="Lonkin Pavel" userId="a804c5789bdb2494" providerId="LiveId" clId="{56CD3E5D-002E-F840-9C35-9F66342EEB30}" dt="2023-09-02T15:36:05.760" v="544" actId="14100"/>
          <ac:picMkLst>
            <pc:docMk/>
            <pc:sldMk cId="3198145856" sldId="274"/>
            <ac:picMk id="5" creationId="{92EE0620-2EEC-FF92-F643-9BC15447C042}"/>
          </ac:picMkLst>
        </pc:picChg>
        <pc:picChg chg="add mod">
          <ac:chgData name="Lonkin Pavel" userId="a804c5789bdb2494" providerId="LiveId" clId="{56CD3E5D-002E-F840-9C35-9F66342EEB30}" dt="2023-09-02T15:36:02.498" v="542" actId="14100"/>
          <ac:picMkLst>
            <pc:docMk/>
            <pc:sldMk cId="3198145856" sldId="274"/>
            <ac:picMk id="6" creationId="{7013D5D4-5926-3018-8161-100CF3AECF5F}"/>
          </ac:picMkLst>
        </pc:picChg>
        <pc:picChg chg="add mod">
          <ac:chgData name="Lonkin Pavel" userId="a804c5789bdb2494" providerId="LiveId" clId="{56CD3E5D-002E-F840-9C35-9F66342EEB30}" dt="2023-09-02T15:36:05.760" v="544" actId="14100"/>
          <ac:picMkLst>
            <pc:docMk/>
            <pc:sldMk cId="3198145856" sldId="274"/>
            <ac:picMk id="7" creationId="{A5F2F716-5E58-8C52-CD11-C7E71416FCBF}"/>
          </ac:picMkLst>
        </pc:picChg>
        <pc:picChg chg="del">
          <ac:chgData name="Lonkin Pavel" userId="a804c5789bdb2494" providerId="LiveId" clId="{56CD3E5D-002E-F840-9C35-9F66342EEB30}" dt="2023-09-02T15:35:29.271" v="536" actId="478"/>
          <ac:picMkLst>
            <pc:docMk/>
            <pc:sldMk cId="3198145856" sldId="274"/>
            <ac:picMk id="8" creationId="{919B9FF2-1AEA-BE16-C4F5-D98DDC311CB3}"/>
          </ac:picMkLst>
        </pc:picChg>
        <pc:picChg chg="del">
          <ac:chgData name="Lonkin Pavel" userId="a804c5789bdb2494" providerId="LiveId" clId="{56CD3E5D-002E-F840-9C35-9F66342EEB30}" dt="2023-09-02T15:35:26.431" v="533" actId="478"/>
          <ac:picMkLst>
            <pc:docMk/>
            <pc:sldMk cId="3198145856" sldId="274"/>
            <ac:picMk id="17" creationId="{4982F1AF-475A-AE55-D23F-460B5E37438E}"/>
          </ac:picMkLst>
        </pc:picChg>
        <pc:picChg chg="del">
          <ac:chgData name="Lonkin Pavel" userId="a804c5789bdb2494" providerId="LiveId" clId="{56CD3E5D-002E-F840-9C35-9F66342EEB30}" dt="2023-09-02T15:35:28.257" v="535" actId="478"/>
          <ac:picMkLst>
            <pc:docMk/>
            <pc:sldMk cId="3198145856" sldId="274"/>
            <ac:picMk id="19" creationId="{3AE67390-A2B7-9D74-F453-DEBBDE2D99E2}"/>
          </ac:picMkLst>
        </pc:picChg>
      </pc:sldChg>
      <pc:sldChg chg="addSp delSp modSp add mod modTransition modAnim delDesignElem">
        <pc:chgData name="Lonkin Pavel" userId="a804c5789bdb2494" providerId="LiveId" clId="{56CD3E5D-002E-F840-9C35-9F66342EEB30}" dt="2023-09-03T14:00:39.831" v="8646" actId="478"/>
        <pc:sldMkLst>
          <pc:docMk/>
          <pc:sldMk cId="1950177260" sldId="275"/>
        </pc:sldMkLst>
        <pc:spChg chg="add del mod">
          <ac:chgData name="Lonkin Pavel" userId="a804c5789bdb2494" providerId="LiveId" clId="{56CD3E5D-002E-F840-9C35-9F66342EEB30}" dt="2023-09-03T14:00:37.994" v="8645" actId="478"/>
          <ac:spMkLst>
            <pc:docMk/>
            <pc:sldMk cId="1950177260" sldId="275"/>
            <ac:spMk id="3" creationId="{A4BC9E3E-EA24-5261-88E2-EC0E82F067AD}"/>
          </ac:spMkLst>
        </pc:spChg>
        <pc:spChg chg="del">
          <ac:chgData name="Lonkin Pavel" userId="a804c5789bdb2494" providerId="LiveId" clId="{56CD3E5D-002E-F840-9C35-9F66342EEB30}" dt="2023-09-02T15:36:46.109" v="583" actId="478"/>
          <ac:spMkLst>
            <pc:docMk/>
            <pc:sldMk cId="1950177260" sldId="275"/>
            <ac:spMk id="4" creationId="{B0B1790F-9B12-A60B-B0FB-A61DF5E8098B}"/>
          </ac:spMkLst>
        </pc:spChg>
        <pc:spChg chg="add del mod">
          <ac:chgData name="Lonkin Pavel" userId="a804c5789bdb2494" providerId="LiveId" clId="{56CD3E5D-002E-F840-9C35-9F66342EEB30}" dt="2023-09-03T14:00:39.831" v="8646" actId="478"/>
          <ac:spMkLst>
            <pc:docMk/>
            <pc:sldMk cId="1950177260" sldId="275"/>
            <ac:spMk id="8" creationId="{EC64CA53-B858-0B70-1BE8-66BCF3BBFD9B}"/>
          </ac:spMkLst>
        </pc:spChg>
        <pc:spChg chg="add mod">
          <ac:chgData name="Lonkin Pavel" userId="a804c5789bdb2494" providerId="LiveId" clId="{56CD3E5D-002E-F840-9C35-9F66342EEB30}" dt="2023-09-03T13:57:36.782" v="8623" actId="14100"/>
          <ac:spMkLst>
            <pc:docMk/>
            <pc:sldMk cId="1950177260" sldId="275"/>
            <ac:spMk id="9" creationId="{2FF9341F-722E-FDF8-269F-98BFFCB7B431}"/>
          </ac:spMkLst>
        </pc:spChg>
        <pc:grpChg chg="del">
          <ac:chgData name="Lonkin Pavel" userId="a804c5789bdb2494" providerId="LiveId" clId="{56CD3E5D-002E-F840-9C35-9F66342EEB30}" dt="2023-09-02T15:38:16.251" v="597"/>
          <ac:grpSpMkLst>
            <pc:docMk/>
            <pc:sldMk cId="1950177260" sldId="275"/>
            <ac:grpSpMk id="24" creationId="{7864CD3D-6F45-794A-6C64-95CE88E00336}"/>
          </ac:grpSpMkLst>
        </pc:grpChg>
        <pc:picChg chg="add mod">
          <ac:chgData name="Lonkin Pavel" userId="a804c5789bdb2494" providerId="LiveId" clId="{56CD3E5D-002E-F840-9C35-9F66342EEB30}" dt="2023-09-03T13:58:00.236" v="8629" actId="1076"/>
          <ac:picMkLst>
            <pc:docMk/>
            <pc:sldMk cId="1950177260" sldId="275"/>
            <ac:picMk id="4" creationId="{81D17E6E-3F05-4697-E1C3-DC2579ED0CEE}"/>
          </ac:picMkLst>
        </pc:picChg>
        <pc:picChg chg="add del mod">
          <ac:chgData name="Lonkin Pavel" userId="a804c5789bdb2494" providerId="LiveId" clId="{56CD3E5D-002E-F840-9C35-9F66342EEB30}" dt="2023-09-03T13:58:21.688" v="8633" actId="478"/>
          <ac:picMkLst>
            <pc:docMk/>
            <pc:sldMk cId="1950177260" sldId="275"/>
            <ac:picMk id="10" creationId="{91D2D247-CE1E-4974-CE73-0B9A8DED8855}"/>
          </ac:picMkLst>
        </pc:picChg>
      </pc:sldChg>
      <pc:sldChg chg="del">
        <pc:chgData name="Lonkin Pavel" userId="a804c5789bdb2494" providerId="LiveId" clId="{56CD3E5D-002E-F840-9C35-9F66342EEB30}" dt="2023-09-02T15:06:32.639" v="19" actId="2696"/>
        <pc:sldMkLst>
          <pc:docMk/>
          <pc:sldMk cId="2164782831" sldId="276"/>
        </pc:sldMkLst>
      </pc:sldChg>
      <pc:sldChg chg="addSp delSp modSp add mod modTransition modAnim delDesignElem modNotesTx">
        <pc:chgData name="Lonkin Pavel" userId="a804c5789bdb2494" providerId="LiveId" clId="{56CD3E5D-002E-F840-9C35-9F66342EEB30}" dt="2023-09-03T15:03:02.716" v="9955" actId="20577"/>
        <pc:sldMkLst>
          <pc:docMk/>
          <pc:sldMk cId="4086153975" sldId="276"/>
        </pc:sldMkLst>
        <pc:spChg chg="del mod">
          <ac:chgData name="Lonkin Pavel" userId="a804c5789bdb2494" providerId="LiveId" clId="{56CD3E5D-002E-F840-9C35-9F66342EEB30}" dt="2023-09-02T15:52:21.548" v="634" actId="478"/>
          <ac:spMkLst>
            <pc:docMk/>
            <pc:sldMk cId="4086153975" sldId="276"/>
            <ac:spMk id="3" creationId="{A4BC9E3E-EA24-5261-88E2-EC0E82F067AD}"/>
          </ac:spMkLst>
        </pc:spChg>
        <pc:spChg chg="del mod">
          <ac:chgData name="Lonkin Pavel" userId="a804c5789bdb2494" providerId="LiveId" clId="{56CD3E5D-002E-F840-9C35-9F66342EEB30}" dt="2023-09-02T15:52:21.548" v="634" actId="478"/>
          <ac:spMkLst>
            <pc:docMk/>
            <pc:sldMk cId="4086153975" sldId="276"/>
            <ac:spMk id="8" creationId="{EC64CA53-B858-0B70-1BE8-66BCF3BBFD9B}"/>
          </ac:spMkLst>
        </pc:spChg>
        <pc:spChg chg="mod">
          <ac:chgData name="Lonkin Pavel" userId="a804c5789bdb2494" providerId="LiveId" clId="{56CD3E5D-002E-F840-9C35-9F66342EEB30}" dt="2023-09-02T17:05:56.779" v="1706" actId="207"/>
          <ac:spMkLst>
            <pc:docMk/>
            <pc:sldMk cId="4086153975" sldId="276"/>
            <ac:spMk id="9" creationId="{2FF9341F-722E-FDF8-269F-98BFFCB7B431}"/>
          </ac:spMkLst>
        </pc:spChg>
        <pc:spChg chg="add del mod">
          <ac:chgData name="Lonkin Pavel" userId="a804c5789bdb2494" providerId="LiveId" clId="{56CD3E5D-002E-F840-9C35-9F66342EEB30}" dt="2023-09-02T16:02:14.614" v="907" actId="478"/>
          <ac:spMkLst>
            <pc:docMk/>
            <pc:sldMk cId="4086153975" sldId="276"/>
            <ac:spMk id="30" creationId="{F65EBBAF-4F9C-5170-4C13-F69F3CC485E9}"/>
          </ac:spMkLst>
        </pc:spChg>
        <pc:spChg chg="add del mod">
          <ac:chgData name="Lonkin Pavel" userId="a804c5789bdb2494" providerId="LiveId" clId="{56CD3E5D-002E-F840-9C35-9F66342EEB30}" dt="2023-09-02T16:02:15.287" v="908" actId="478"/>
          <ac:spMkLst>
            <pc:docMk/>
            <pc:sldMk cId="4086153975" sldId="276"/>
            <ac:spMk id="31" creationId="{598D82B7-3FC8-3213-0BC0-5D4CE022D771}"/>
          </ac:spMkLst>
        </pc:spChg>
        <pc:spChg chg="add del mod">
          <ac:chgData name="Lonkin Pavel" userId="a804c5789bdb2494" providerId="LiveId" clId="{56CD3E5D-002E-F840-9C35-9F66342EEB30}" dt="2023-09-02T16:02:18.686" v="911" actId="478"/>
          <ac:spMkLst>
            <pc:docMk/>
            <pc:sldMk cId="4086153975" sldId="276"/>
            <ac:spMk id="32" creationId="{059A474C-737D-1ADA-3E38-F29D936E4161}"/>
          </ac:spMkLst>
        </pc:spChg>
        <pc:spChg chg="add del mod">
          <ac:chgData name="Lonkin Pavel" userId="a804c5789bdb2494" providerId="LiveId" clId="{56CD3E5D-002E-F840-9C35-9F66342EEB30}" dt="2023-09-02T16:02:19.544" v="912" actId="478"/>
          <ac:spMkLst>
            <pc:docMk/>
            <pc:sldMk cId="4086153975" sldId="276"/>
            <ac:spMk id="33" creationId="{D917FE65-DB6D-2B29-9CB9-E7C04CFDCBA4}"/>
          </ac:spMkLst>
        </pc:spChg>
        <pc:spChg chg="add mod">
          <ac:chgData name="Lonkin Pavel" userId="a804c5789bdb2494" providerId="LiveId" clId="{56CD3E5D-002E-F840-9C35-9F66342EEB30}" dt="2023-09-02T17:05:07.481" v="1698" actId="207"/>
          <ac:spMkLst>
            <pc:docMk/>
            <pc:sldMk cId="4086153975" sldId="276"/>
            <ac:spMk id="34" creationId="{283650D9-B0CA-2213-6BC4-2D35F869BE8B}"/>
          </ac:spMkLst>
        </pc:spChg>
        <pc:spChg chg="add mod">
          <ac:chgData name="Lonkin Pavel" userId="a804c5789bdb2494" providerId="LiveId" clId="{56CD3E5D-002E-F840-9C35-9F66342EEB30}" dt="2023-09-02T17:05:10.553" v="1699" actId="207"/>
          <ac:spMkLst>
            <pc:docMk/>
            <pc:sldMk cId="4086153975" sldId="276"/>
            <ac:spMk id="35" creationId="{4E9FDAE5-89AC-36F2-2EB8-07D27016C598}"/>
          </ac:spMkLst>
        </pc:spChg>
        <pc:spChg chg="add mod">
          <ac:chgData name="Lonkin Pavel" userId="a804c5789bdb2494" providerId="LiveId" clId="{56CD3E5D-002E-F840-9C35-9F66342EEB30}" dt="2023-09-02T17:05:12.582" v="1700" actId="207"/>
          <ac:spMkLst>
            <pc:docMk/>
            <pc:sldMk cId="4086153975" sldId="276"/>
            <ac:spMk id="36" creationId="{314020E5-2825-8E30-22E0-BBE6CB375A71}"/>
          </ac:spMkLst>
        </pc:spChg>
        <pc:spChg chg="add mod">
          <ac:chgData name="Lonkin Pavel" userId="a804c5789bdb2494" providerId="LiveId" clId="{56CD3E5D-002E-F840-9C35-9F66342EEB30}" dt="2023-09-02T17:05:14.976" v="1701" actId="207"/>
          <ac:spMkLst>
            <pc:docMk/>
            <pc:sldMk cId="4086153975" sldId="276"/>
            <ac:spMk id="37" creationId="{A4690CAE-8EE5-2A6A-D93C-9B6257DD6846}"/>
          </ac:spMkLst>
        </pc:spChg>
        <pc:spChg chg="add del mod">
          <ac:chgData name="Lonkin Pavel" userId="a804c5789bdb2494" providerId="LiveId" clId="{56CD3E5D-002E-F840-9C35-9F66342EEB30}" dt="2023-09-02T16:05:35.634" v="996" actId="478"/>
          <ac:spMkLst>
            <pc:docMk/>
            <pc:sldMk cId="4086153975" sldId="276"/>
            <ac:spMk id="38" creationId="{88E8D493-5058-191A-EFF4-FCB740DB7CD2}"/>
          </ac:spMkLst>
        </pc:spChg>
        <pc:spChg chg="add mod">
          <ac:chgData name="Lonkin Pavel" userId="a804c5789bdb2494" providerId="LiveId" clId="{56CD3E5D-002E-F840-9C35-9F66342EEB30}" dt="2023-09-02T16:07:58.568" v="1061" actId="255"/>
          <ac:spMkLst>
            <pc:docMk/>
            <pc:sldMk cId="4086153975" sldId="276"/>
            <ac:spMk id="39" creationId="{A8E57E03-AD3D-FB64-EC6F-83546F690B67}"/>
          </ac:spMkLst>
        </pc:spChg>
        <pc:spChg chg="add del mod">
          <ac:chgData name="Lonkin Pavel" userId="a804c5789bdb2494" providerId="LiveId" clId="{56CD3E5D-002E-F840-9C35-9F66342EEB30}" dt="2023-09-02T16:08:51.594" v="1071"/>
          <ac:spMkLst>
            <pc:docMk/>
            <pc:sldMk cId="4086153975" sldId="276"/>
            <ac:spMk id="40" creationId="{DA15028A-A14E-F6E0-467F-5B4DCA40CCD7}"/>
          </ac:spMkLst>
        </pc:spChg>
        <pc:spChg chg="add mod">
          <ac:chgData name="Lonkin Pavel" userId="a804c5789bdb2494" providerId="LiveId" clId="{56CD3E5D-002E-F840-9C35-9F66342EEB30}" dt="2023-09-02T17:05:25.492" v="1703" actId="692"/>
          <ac:spMkLst>
            <pc:docMk/>
            <pc:sldMk cId="4086153975" sldId="276"/>
            <ac:spMk id="41" creationId="{C285AFDE-0E43-7C6E-CAB7-D1CAC83F345D}"/>
          </ac:spMkLst>
        </pc:spChg>
        <pc:spChg chg="add mod">
          <ac:chgData name="Lonkin Pavel" userId="a804c5789bdb2494" providerId="LiveId" clId="{56CD3E5D-002E-F840-9C35-9F66342EEB30}" dt="2023-09-02T17:05:17.408" v="1702" actId="207"/>
          <ac:spMkLst>
            <pc:docMk/>
            <pc:sldMk cId="4086153975" sldId="276"/>
            <ac:spMk id="42" creationId="{4C9DAB81-8D72-4C29-EA33-A178F14D279D}"/>
          </ac:spMkLst>
        </pc:spChg>
        <pc:grpChg chg="del">
          <ac:chgData name="Lonkin Pavel" userId="a804c5789bdb2494" providerId="LiveId" clId="{56CD3E5D-002E-F840-9C35-9F66342EEB30}" dt="2023-09-02T15:38:16.251" v="597"/>
          <ac:grpSpMkLst>
            <pc:docMk/>
            <pc:sldMk cId="4086153975" sldId="276"/>
            <ac:grpSpMk id="24" creationId="{7864CD3D-6F45-794A-6C64-95CE88E00336}"/>
          </ac:grpSpMkLst>
        </pc:grpChg>
        <pc:picChg chg="del">
          <ac:chgData name="Lonkin Pavel" userId="a804c5789bdb2494" providerId="LiveId" clId="{56CD3E5D-002E-F840-9C35-9F66342EEB30}" dt="2023-09-02T15:38:07.696" v="587" actId="478"/>
          <ac:picMkLst>
            <pc:docMk/>
            <pc:sldMk cId="4086153975" sldId="276"/>
            <ac:picMk id="2" creationId="{B4A17888-D55E-B64D-E910-0D472D2B8BC7}"/>
          </ac:picMkLst>
        </pc:picChg>
        <pc:picChg chg="del mod">
          <ac:chgData name="Lonkin Pavel" userId="a804c5789bdb2494" providerId="LiveId" clId="{56CD3E5D-002E-F840-9C35-9F66342EEB30}" dt="2023-09-02T15:38:08.779" v="589" actId="478"/>
          <ac:picMkLst>
            <pc:docMk/>
            <pc:sldMk cId="4086153975" sldId="276"/>
            <ac:picMk id="5" creationId="{92EE0620-2EEC-FF92-F643-9BC15447C042}"/>
          </ac:picMkLst>
        </pc:picChg>
        <pc:picChg chg="del">
          <ac:chgData name="Lonkin Pavel" userId="a804c5789bdb2494" providerId="LiveId" clId="{56CD3E5D-002E-F840-9C35-9F66342EEB30}" dt="2023-09-02T15:38:10.815" v="591" actId="478"/>
          <ac:picMkLst>
            <pc:docMk/>
            <pc:sldMk cId="4086153975" sldId="276"/>
            <ac:picMk id="6" creationId="{7013D5D4-5926-3018-8161-100CF3AECF5F}"/>
          </ac:picMkLst>
        </pc:picChg>
        <pc:picChg chg="del">
          <ac:chgData name="Lonkin Pavel" userId="a804c5789bdb2494" providerId="LiveId" clId="{56CD3E5D-002E-F840-9C35-9F66342EEB30}" dt="2023-09-02T15:38:09.686" v="590" actId="478"/>
          <ac:picMkLst>
            <pc:docMk/>
            <pc:sldMk cId="4086153975" sldId="276"/>
            <ac:picMk id="7" creationId="{A5F2F716-5E58-8C52-CD11-C7E71416FCBF}"/>
          </ac:picMkLst>
        </pc:picChg>
        <pc:picChg chg="add mod">
          <ac:chgData name="Lonkin Pavel" userId="a804c5789bdb2494" providerId="LiveId" clId="{56CD3E5D-002E-F840-9C35-9F66342EEB30}" dt="2023-09-02T16:03:02.109" v="914"/>
          <ac:picMkLst>
            <pc:docMk/>
            <pc:sldMk cId="4086153975" sldId="276"/>
            <ac:picMk id="10" creationId="{73420D51-335C-DA00-E579-4394ABD07E0C}"/>
          </ac:picMkLst>
        </pc:picChg>
        <pc:picChg chg="add mod">
          <ac:chgData name="Lonkin Pavel" userId="a804c5789bdb2494" providerId="LiveId" clId="{56CD3E5D-002E-F840-9C35-9F66342EEB30}" dt="2023-09-02T16:02:51.298" v="913"/>
          <ac:picMkLst>
            <pc:docMk/>
            <pc:sldMk cId="4086153975" sldId="276"/>
            <ac:picMk id="12" creationId="{E2F8561C-A668-0051-FA20-7885DC1790B3}"/>
          </ac:picMkLst>
        </pc:picChg>
        <pc:picChg chg="add mod">
          <ac:chgData name="Lonkin Pavel" userId="a804c5789bdb2494" providerId="LiveId" clId="{56CD3E5D-002E-F840-9C35-9F66342EEB30}" dt="2023-09-02T16:02:51.298" v="913"/>
          <ac:picMkLst>
            <pc:docMk/>
            <pc:sldMk cId="4086153975" sldId="276"/>
            <ac:picMk id="13" creationId="{1BB8029D-27D4-8873-0366-0844A009B153}"/>
          </ac:picMkLst>
        </pc:picChg>
        <pc:picChg chg="add mod">
          <ac:chgData name="Lonkin Pavel" userId="a804c5789bdb2494" providerId="LiveId" clId="{56CD3E5D-002E-F840-9C35-9F66342EEB30}" dt="2023-09-02T16:02:51.298" v="913"/>
          <ac:picMkLst>
            <pc:docMk/>
            <pc:sldMk cId="4086153975" sldId="276"/>
            <ac:picMk id="14" creationId="{931AAF9D-83BC-A854-18DA-15ABDAB04061}"/>
          </ac:picMkLst>
        </pc:picChg>
        <pc:picChg chg="add mod">
          <ac:chgData name="Lonkin Pavel" userId="a804c5789bdb2494" providerId="LiveId" clId="{56CD3E5D-002E-F840-9C35-9F66342EEB30}" dt="2023-09-02T16:02:51.298" v="913"/>
          <ac:picMkLst>
            <pc:docMk/>
            <pc:sldMk cId="4086153975" sldId="276"/>
            <ac:picMk id="15" creationId="{0B1CDE29-BD50-C92E-8D23-495A85399199}"/>
          </ac:picMkLst>
        </pc:picChg>
        <pc:picChg chg="add mod">
          <ac:chgData name="Lonkin Pavel" userId="a804c5789bdb2494" providerId="LiveId" clId="{56CD3E5D-002E-F840-9C35-9F66342EEB30}" dt="2023-09-02T16:03:02.109" v="914"/>
          <ac:picMkLst>
            <pc:docMk/>
            <pc:sldMk cId="4086153975" sldId="276"/>
            <ac:picMk id="16" creationId="{FBAF03DE-1D75-528D-29CE-A1F1EEA25DB4}"/>
          </ac:picMkLst>
        </pc:picChg>
        <pc:picChg chg="add mod">
          <ac:chgData name="Lonkin Pavel" userId="a804c5789bdb2494" providerId="LiveId" clId="{56CD3E5D-002E-F840-9C35-9F66342EEB30}" dt="2023-09-02T16:03:02.109" v="914"/>
          <ac:picMkLst>
            <pc:docMk/>
            <pc:sldMk cId="4086153975" sldId="276"/>
            <ac:picMk id="17" creationId="{FFAB16F9-3038-9B5F-62DA-7A4B0F9D0CA5}"/>
          </ac:picMkLst>
        </pc:picChg>
        <pc:picChg chg="add mod">
          <ac:chgData name="Lonkin Pavel" userId="a804c5789bdb2494" providerId="LiveId" clId="{56CD3E5D-002E-F840-9C35-9F66342EEB30}" dt="2023-09-02T16:03:02.109" v="914"/>
          <ac:picMkLst>
            <pc:docMk/>
            <pc:sldMk cId="4086153975" sldId="276"/>
            <ac:picMk id="18" creationId="{CBE599C7-BF81-77E5-B88E-751FD8EA09FB}"/>
          </ac:picMkLst>
        </pc:picChg>
        <pc:picChg chg="add mod">
          <ac:chgData name="Lonkin Pavel" userId="a804c5789bdb2494" providerId="LiveId" clId="{56CD3E5D-002E-F840-9C35-9F66342EEB30}" dt="2023-09-02T16:03:15.200" v="915"/>
          <ac:picMkLst>
            <pc:docMk/>
            <pc:sldMk cId="4086153975" sldId="276"/>
            <ac:picMk id="19" creationId="{7F3D0962-414C-CD85-97D6-6C0212EEB9F4}"/>
          </ac:picMkLst>
        </pc:picChg>
        <pc:picChg chg="add mod">
          <ac:chgData name="Lonkin Pavel" userId="a804c5789bdb2494" providerId="LiveId" clId="{56CD3E5D-002E-F840-9C35-9F66342EEB30}" dt="2023-09-02T16:03:15.200" v="915"/>
          <ac:picMkLst>
            <pc:docMk/>
            <pc:sldMk cId="4086153975" sldId="276"/>
            <ac:picMk id="20" creationId="{E4E69F01-40F3-4A82-7153-E24F50ADA1E7}"/>
          </ac:picMkLst>
        </pc:picChg>
        <pc:picChg chg="add del mod">
          <ac:chgData name="Lonkin Pavel" userId="a804c5789bdb2494" providerId="LiveId" clId="{56CD3E5D-002E-F840-9C35-9F66342EEB30}" dt="2023-09-02T16:03:15.200" v="915"/>
          <ac:picMkLst>
            <pc:docMk/>
            <pc:sldMk cId="4086153975" sldId="276"/>
            <ac:picMk id="21" creationId="{BDF3CE7A-6A9D-8AF9-C45E-D7847FF043D4}"/>
          </ac:picMkLst>
        </pc:picChg>
        <pc:picChg chg="add mod">
          <ac:chgData name="Lonkin Pavel" userId="a804c5789bdb2494" providerId="LiveId" clId="{56CD3E5D-002E-F840-9C35-9F66342EEB30}" dt="2023-09-02T16:03:15.200" v="915"/>
          <ac:picMkLst>
            <pc:docMk/>
            <pc:sldMk cId="4086153975" sldId="276"/>
            <ac:picMk id="22" creationId="{B17355DC-43C5-A86E-4909-FA70A1249184}"/>
          </ac:picMkLst>
        </pc:picChg>
        <pc:picChg chg="add mod">
          <ac:chgData name="Lonkin Pavel" userId="a804c5789bdb2494" providerId="LiveId" clId="{56CD3E5D-002E-F840-9C35-9F66342EEB30}" dt="2023-09-02T16:03:29.033" v="916"/>
          <ac:picMkLst>
            <pc:docMk/>
            <pc:sldMk cId="4086153975" sldId="276"/>
            <ac:picMk id="23" creationId="{ECEC0E72-9012-A8DA-26F0-1907D37B2543}"/>
          </ac:picMkLst>
        </pc:picChg>
        <pc:picChg chg="add mod">
          <ac:chgData name="Lonkin Pavel" userId="a804c5789bdb2494" providerId="LiveId" clId="{56CD3E5D-002E-F840-9C35-9F66342EEB30}" dt="2023-09-02T16:03:29.033" v="916"/>
          <ac:picMkLst>
            <pc:docMk/>
            <pc:sldMk cId="4086153975" sldId="276"/>
            <ac:picMk id="27" creationId="{8062D569-08E9-86A7-E6DD-0E93532F2C0E}"/>
          </ac:picMkLst>
        </pc:picChg>
        <pc:picChg chg="add mod">
          <ac:chgData name="Lonkin Pavel" userId="a804c5789bdb2494" providerId="LiveId" clId="{56CD3E5D-002E-F840-9C35-9F66342EEB30}" dt="2023-09-02T16:03:29.033" v="916"/>
          <ac:picMkLst>
            <pc:docMk/>
            <pc:sldMk cId="4086153975" sldId="276"/>
            <ac:picMk id="28" creationId="{77546520-45D4-14D3-3E57-90094ECD33CD}"/>
          </ac:picMkLst>
        </pc:picChg>
        <pc:picChg chg="add mod">
          <ac:chgData name="Lonkin Pavel" userId="a804c5789bdb2494" providerId="LiveId" clId="{56CD3E5D-002E-F840-9C35-9F66342EEB30}" dt="2023-09-02T16:03:29.033" v="916"/>
          <ac:picMkLst>
            <pc:docMk/>
            <pc:sldMk cId="4086153975" sldId="276"/>
            <ac:picMk id="29" creationId="{594527CC-5DEC-4684-73CF-C035C45D7F0D}"/>
          </ac:picMkLst>
        </pc:picChg>
      </pc:sldChg>
      <pc:sldChg chg="del">
        <pc:chgData name="Lonkin Pavel" userId="a804c5789bdb2494" providerId="LiveId" clId="{56CD3E5D-002E-F840-9C35-9F66342EEB30}" dt="2023-09-02T15:06:33.006" v="20" actId="2696"/>
        <pc:sldMkLst>
          <pc:docMk/>
          <pc:sldMk cId="282589141" sldId="277"/>
        </pc:sldMkLst>
      </pc:sldChg>
      <pc:sldChg chg="addSp delSp modSp add mod modTransition modAnim modNotesTx">
        <pc:chgData name="Lonkin Pavel" userId="a804c5789bdb2494" providerId="LiveId" clId="{56CD3E5D-002E-F840-9C35-9F66342EEB30}" dt="2023-09-03T15:04:24.526" v="10218" actId="20577"/>
        <pc:sldMkLst>
          <pc:docMk/>
          <pc:sldMk cId="2324364629" sldId="277"/>
        </pc:sldMkLst>
        <pc:spChg chg="add mod">
          <ac:chgData name="Lonkin Pavel" userId="a804c5789bdb2494" providerId="LiveId" clId="{56CD3E5D-002E-F840-9C35-9F66342EEB30}" dt="2023-09-02T17:06:08.482" v="1709" actId="207"/>
          <ac:spMkLst>
            <pc:docMk/>
            <pc:sldMk cId="2324364629" sldId="277"/>
            <ac:spMk id="8" creationId="{F63E3CA2-B367-BC9F-D863-D0FC85915306}"/>
          </ac:spMkLst>
        </pc:spChg>
        <pc:spChg chg="mod">
          <ac:chgData name="Lonkin Pavel" userId="a804c5789bdb2494" providerId="LiveId" clId="{56CD3E5D-002E-F840-9C35-9F66342EEB30}" dt="2023-09-02T17:06:00.982" v="1707" actId="207"/>
          <ac:spMkLst>
            <pc:docMk/>
            <pc:sldMk cId="2324364629" sldId="277"/>
            <ac:spMk id="9" creationId="{2FF9341F-722E-FDF8-269F-98BFFCB7B431}"/>
          </ac:spMkLst>
        </pc:spChg>
        <pc:spChg chg="add del mod">
          <ac:chgData name="Lonkin Pavel" userId="a804c5789bdb2494" providerId="LiveId" clId="{56CD3E5D-002E-F840-9C35-9F66342EEB30}" dt="2023-09-02T16:12:44.597" v="1223"/>
          <ac:spMkLst>
            <pc:docMk/>
            <pc:sldMk cId="2324364629" sldId="277"/>
            <ac:spMk id="31" creationId="{67EABE17-51CA-2DCA-0128-DFF477A1030B}"/>
          </ac:spMkLst>
        </pc:spChg>
        <pc:spChg chg="add mod">
          <ac:chgData name="Lonkin Pavel" userId="a804c5789bdb2494" providerId="LiveId" clId="{56CD3E5D-002E-F840-9C35-9F66342EEB30}" dt="2023-09-02T17:06:10.623" v="1710" actId="207"/>
          <ac:spMkLst>
            <pc:docMk/>
            <pc:sldMk cId="2324364629" sldId="277"/>
            <ac:spMk id="33" creationId="{65C5EDA1-ED35-3252-5326-D4ABEF68AFA1}"/>
          </ac:spMkLst>
        </pc:spChg>
        <pc:spChg chg="mod">
          <ac:chgData name="Lonkin Pavel" userId="a804c5789bdb2494" providerId="LiveId" clId="{56CD3E5D-002E-F840-9C35-9F66342EEB30}" dt="2023-09-02T17:06:06.582" v="1708" actId="207"/>
          <ac:spMkLst>
            <pc:docMk/>
            <pc:sldMk cId="2324364629" sldId="277"/>
            <ac:spMk id="34" creationId="{283650D9-B0CA-2213-6BC4-2D35F869BE8B}"/>
          </ac:spMkLst>
        </pc:spChg>
        <pc:spChg chg="del mod">
          <ac:chgData name="Lonkin Pavel" userId="a804c5789bdb2494" providerId="LiveId" clId="{56CD3E5D-002E-F840-9C35-9F66342EEB30}" dt="2023-09-02T16:11:24.907" v="1205" actId="478"/>
          <ac:spMkLst>
            <pc:docMk/>
            <pc:sldMk cId="2324364629" sldId="277"/>
            <ac:spMk id="35" creationId="{4E9FDAE5-89AC-36F2-2EB8-07D27016C598}"/>
          </ac:spMkLst>
        </pc:spChg>
        <pc:spChg chg="del mod">
          <ac:chgData name="Lonkin Pavel" userId="a804c5789bdb2494" providerId="LiveId" clId="{56CD3E5D-002E-F840-9C35-9F66342EEB30}" dt="2023-09-02T16:11:27.056" v="1206" actId="478"/>
          <ac:spMkLst>
            <pc:docMk/>
            <pc:sldMk cId="2324364629" sldId="277"/>
            <ac:spMk id="36" creationId="{314020E5-2825-8E30-22E0-BBE6CB375A71}"/>
          </ac:spMkLst>
        </pc:spChg>
        <pc:spChg chg="del mod">
          <ac:chgData name="Lonkin Pavel" userId="a804c5789bdb2494" providerId="LiveId" clId="{56CD3E5D-002E-F840-9C35-9F66342EEB30}" dt="2023-09-02T16:11:28.499" v="1207" actId="478"/>
          <ac:spMkLst>
            <pc:docMk/>
            <pc:sldMk cId="2324364629" sldId="277"/>
            <ac:spMk id="37" creationId="{A4690CAE-8EE5-2A6A-D93C-9B6257DD6846}"/>
          </ac:spMkLst>
        </pc:spChg>
        <pc:spChg chg="mod">
          <ac:chgData name="Lonkin Pavel" userId="a804c5789bdb2494" providerId="LiveId" clId="{56CD3E5D-002E-F840-9C35-9F66342EEB30}" dt="2023-09-02T17:06:19.657" v="1713" actId="692"/>
          <ac:spMkLst>
            <pc:docMk/>
            <pc:sldMk cId="2324364629" sldId="277"/>
            <ac:spMk id="41" creationId="{C285AFDE-0E43-7C6E-CAB7-D1CAC83F345D}"/>
          </ac:spMkLst>
        </pc:spChg>
        <pc:spChg chg="mod">
          <ac:chgData name="Lonkin Pavel" userId="a804c5789bdb2494" providerId="LiveId" clId="{56CD3E5D-002E-F840-9C35-9F66342EEB30}" dt="2023-09-02T17:06:16.071" v="1712" actId="207"/>
          <ac:spMkLst>
            <pc:docMk/>
            <pc:sldMk cId="2324364629" sldId="277"/>
            <ac:spMk id="42" creationId="{4C9DAB81-8D72-4C29-EA33-A178F14D279D}"/>
          </ac:spMkLst>
        </pc:spChg>
        <pc:spChg chg="add mod">
          <ac:chgData name="Lonkin Pavel" userId="a804c5789bdb2494" providerId="LiveId" clId="{56CD3E5D-002E-F840-9C35-9F66342EEB30}" dt="2023-09-02T17:06:13.132" v="1711" actId="207"/>
          <ac:spMkLst>
            <pc:docMk/>
            <pc:sldMk cId="2324364629" sldId="277"/>
            <ac:spMk id="47" creationId="{ED3F9215-9B17-24F5-E2F2-96853CDE60A9}"/>
          </ac:spMkLst>
        </pc:spChg>
        <pc:picChg chg="add mod">
          <ac:chgData name="Lonkin Pavel" userId="a804c5789bdb2494" providerId="LiveId" clId="{56CD3E5D-002E-F840-9C35-9F66342EEB30}" dt="2023-09-02T16:10:35.447" v="1178" actId="1076"/>
          <ac:picMkLst>
            <pc:docMk/>
            <pc:sldMk cId="2324364629" sldId="277"/>
            <ac:picMk id="2" creationId="{0A0138A2-5C41-AE77-F869-C8176AD7C3A9}"/>
          </ac:picMkLst>
        </pc:picChg>
        <pc:picChg chg="add mod">
          <ac:chgData name="Lonkin Pavel" userId="a804c5789bdb2494" providerId="LiveId" clId="{56CD3E5D-002E-F840-9C35-9F66342EEB30}" dt="2023-09-02T16:10:44.168" v="1180" actId="1076"/>
          <ac:picMkLst>
            <pc:docMk/>
            <pc:sldMk cId="2324364629" sldId="277"/>
            <ac:picMk id="3" creationId="{D8A00129-4F2D-0C6E-70B8-32F1CDD8922D}"/>
          </ac:picMkLst>
        </pc:picChg>
        <pc:picChg chg="add mod">
          <ac:chgData name="Lonkin Pavel" userId="a804c5789bdb2494" providerId="LiveId" clId="{56CD3E5D-002E-F840-9C35-9F66342EEB30}" dt="2023-09-02T16:10:51.566" v="1183" actId="1076"/>
          <ac:picMkLst>
            <pc:docMk/>
            <pc:sldMk cId="2324364629" sldId="277"/>
            <ac:picMk id="4" creationId="{4F230F19-C78F-9228-5BC5-E9CF688F8AD3}"/>
          </ac:picMkLst>
        </pc:picChg>
        <pc:picChg chg="add mod">
          <ac:chgData name="Lonkin Pavel" userId="a804c5789bdb2494" providerId="LiveId" clId="{56CD3E5D-002E-F840-9C35-9F66342EEB30}" dt="2023-09-02T16:10:58.474" v="1185" actId="1076"/>
          <ac:picMkLst>
            <pc:docMk/>
            <pc:sldMk cId="2324364629" sldId="277"/>
            <ac:picMk id="5" creationId="{FF808864-23C4-3F18-DA99-DA11EBD1BD40}"/>
          </ac:picMkLst>
        </pc:picChg>
        <pc:picChg chg="add mod">
          <ac:chgData name="Lonkin Pavel" userId="a804c5789bdb2494" providerId="LiveId" clId="{56CD3E5D-002E-F840-9C35-9F66342EEB30}" dt="2023-09-02T16:11:42.992" v="1209" actId="1036"/>
          <ac:picMkLst>
            <pc:docMk/>
            <pc:sldMk cId="2324364629" sldId="277"/>
            <ac:picMk id="6" creationId="{672DD760-E1A8-13D9-BD3D-628281C8AE18}"/>
          </ac:picMkLst>
        </pc:picChg>
        <pc:picChg chg="add mod">
          <ac:chgData name="Lonkin Pavel" userId="a804c5789bdb2494" providerId="LiveId" clId="{56CD3E5D-002E-F840-9C35-9F66342EEB30}" dt="2023-09-02T16:12:37.098" v="1220" actId="1076"/>
          <ac:picMkLst>
            <pc:docMk/>
            <pc:sldMk cId="2324364629" sldId="277"/>
            <ac:picMk id="7" creationId="{A14AC324-9FD0-B15E-ACD4-4CCFD0DF10A2}"/>
          </ac:picMkLst>
        </pc:picChg>
        <pc:picChg chg="add del">
          <ac:chgData name="Lonkin Pavel" userId="a804c5789bdb2494" providerId="LiveId" clId="{56CD3E5D-002E-F840-9C35-9F66342EEB30}" dt="2023-09-02T16:12:17.841" v="1219" actId="478"/>
          <ac:picMkLst>
            <pc:docMk/>
            <pc:sldMk cId="2324364629" sldId="277"/>
            <ac:picMk id="10" creationId="{73420D51-335C-DA00-E579-4394ABD07E0C}"/>
          </ac:picMkLst>
        </pc:picChg>
        <pc:picChg chg="add mod">
          <ac:chgData name="Lonkin Pavel" userId="a804c5789bdb2494" providerId="LiveId" clId="{56CD3E5D-002E-F840-9C35-9F66342EEB30}" dt="2023-09-02T16:12:37.098" v="1220" actId="1076"/>
          <ac:picMkLst>
            <pc:docMk/>
            <pc:sldMk cId="2324364629" sldId="277"/>
            <ac:picMk id="11" creationId="{E9B96AEA-0E10-4550-DA35-3A4E791EFC63}"/>
          </ac:picMkLst>
        </pc:picChg>
        <pc:picChg chg="del">
          <ac:chgData name="Lonkin Pavel" userId="a804c5789bdb2494" providerId="LiveId" clId="{56CD3E5D-002E-F840-9C35-9F66342EEB30}" dt="2023-09-02T16:10:21.988" v="1174" actId="478"/>
          <ac:picMkLst>
            <pc:docMk/>
            <pc:sldMk cId="2324364629" sldId="277"/>
            <ac:picMk id="13" creationId="{1BB8029D-27D4-8873-0366-0844A009B153}"/>
          </ac:picMkLst>
        </pc:picChg>
        <pc:picChg chg="del">
          <ac:chgData name="Lonkin Pavel" userId="a804c5789bdb2494" providerId="LiveId" clId="{56CD3E5D-002E-F840-9C35-9F66342EEB30}" dt="2023-09-02T16:10:32.736" v="1177" actId="478"/>
          <ac:picMkLst>
            <pc:docMk/>
            <pc:sldMk cId="2324364629" sldId="277"/>
            <ac:picMk id="14" creationId="{931AAF9D-83BC-A854-18DA-15ABDAB04061}"/>
          </ac:picMkLst>
        </pc:picChg>
        <pc:picChg chg="del">
          <ac:chgData name="Lonkin Pavel" userId="a804c5789bdb2494" providerId="LiveId" clId="{56CD3E5D-002E-F840-9C35-9F66342EEB30}" dt="2023-09-02T16:10:46.406" v="1181" actId="478"/>
          <ac:picMkLst>
            <pc:docMk/>
            <pc:sldMk cId="2324364629" sldId="277"/>
            <ac:picMk id="15" creationId="{0B1CDE29-BD50-C92E-8D23-495A85399199}"/>
          </ac:picMkLst>
        </pc:picChg>
        <pc:picChg chg="add del">
          <ac:chgData name="Lonkin Pavel" userId="a804c5789bdb2494" providerId="LiveId" clId="{56CD3E5D-002E-F840-9C35-9F66342EEB30}" dt="2023-09-02T16:12:17.841" v="1219" actId="478"/>
          <ac:picMkLst>
            <pc:docMk/>
            <pc:sldMk cId="2324364629" sldId="277"/>
            <ac:picMk id="16" creationId="{FBAF03DE-1D75-528D-29CE-A1F1EEA25DB4}"/>
          </ac:picMkLst>
        </pc:picChg>
        <pc:picChg chg="add del">
          <ac:chgData name="Lonkin Pavel" userId="a804c5789bdb2494" providerId="LiveId" clId="{56CD3E5D-002E-F840-9C35-9F66342EEB30}" dt="2023-09-02T16:12:17.841" v="1219" actId="478"/>
          <ac:picMkLst>
            <pc:docMk/>
            <pc:sldMk cId="2324364629" sldId="277"/>
            <ac:picMk id="17" creationId="{FFAB16F9-3038-9B5F-62DA-7A4B0F9D0CA5}"/>
          </ac:picMkLst>
        </pc:picChg>
        <pc:picChg chg="add del">
          <ac:chgData name="Lonkin Pavel" userId="a804c5789bdb2494" providerId="LiveId" clId="{56CD3E5D-002E-F840-9C35-9F66342EEB30}" dt="2023-09-02T16:12:17.841" v="1219" actId="478"/>
          <ac:picMkLst>
            <pc:docMk/>
            <pc:sldMk cId="2324364629" sldId="277"/>
            <ac:picMk id="18" creationId="{CBE599C7-BF81-77E5-B88E-751FD8EA09FB}"/>
          </ac:picMkLst>
        </pc:picChg>
        <pc:picChg chg="del">
          <ac:chgData name="Lonkin Pavel" userId="a804c5789bdb2494" providerId="LiveId" clId="{56CD3E5D-002E-F840-9C35-9F66342EEB30}" dt="2023-09-02T16:12:47.422" v="1224" actId="478"/>
          <ac:picMkLst>
            <pc:docMk/>
            <pc:sldMk cId="2324364629" sldId="277"/>
            <ac:picMk id="19" creationId="{7F3D0962-414C-CD85-97D6-6C0212EEB9F4}"/>
          </ac:picMkLst>
        </pc:picChg>
        <pc:picChg chg="del">
          <ac:chgData name="Lonkin Pavel" userId="a804c5789bdb2494" providerId="LiveId" clId="{56CD3E5D-002E-F840-9C35-9F66342EEB30}" dt="2023-09-02T16:12:47.422" v="1224" actId="478"/>
          <ac:picMkLst>
            <pc:docMk/>
            <pc:sldMk cId="2324364629" sldId="277"/>
            <ac:picMk id="20" creationId="{E4E69F01-40F3-4A82-7153-E24F50ADA1E7}"/>
          </ac:picMkLst>
        </pc:picChg>
        <pc:picChg chg="del">
          <ac:chgData name="Lonkin Pavel" userId="a804c5789bdb2494" providerId="LiveId" clId="{56CD3E5D-002E-F840-9C35-9F66342EEB30}" dt="2023-09-02T16:12:47.422" v="1224" actId="478"/>
          <ac:picMkLst>
            <pc:docMk/>
            <pc:sldMk cId="2324364629" sldId="277"/>
            <ac:picMk id="21" creationId="{BDF3CE7A-6A9D-8AF9-C45E-D7847FF043D4}"/>
          </ac:picMkLst>
        </pc:picChg>
        <pc:picChg chg="del">
          <ac:chgData name="Lonkin Pavel" userId="a804c5789bdb2494" providerId="LiveId" clId="{56CD3E5D-002E-F840-9C35-9F66342EEB30}" dt="2023-09-02T16:12:47.422" v="1224" actId="478"/>
          <ac:picMkLst>
            <pc:docMk/>
            <pc:sldMk cId="2324364629" sldId="277"/>
            <ac:picMk id="22" creationId="{B17355DC-43C5-A86E-4909-FA70A1249184}"/>
          </ac:picMkLst>
        </pc:picChg>
        <pc:picChg chg="del">
          <ac:chgData name="Lonkin Pavel" userId="a804c5789bdb2494" providerId="LiveId" clId="{56CD3E5D-002E-F840-9C35-9F66342EEB30}" dt="2023-09-02T16:12:47.422" v="1224" actId="478"/>
          <ac:picMkLst>
            <pc:docMk/>
            <pc:sldMk cId="2324364629" sldId="277"/>
            <ac:picMk id="23" creationId="{ECEC0E72-9012-A8DA-26F0-1907D37B2543}"/>
          </ac:picMkLst>
        </pc:picChg>
        <pc:picChg chg="add mod">
          <ac:chgData name="Lonkin Pavel" userId="a804c5789bdb2494" providerId="LiveId" clId="{56CD3E5D-002E-F840-9C35-9F66342EEB30}" dt="2023-09-02T16:12:37.098" v="1220" actId="1076"/>
          <ac:picMkLst>
            <pc:docMk/>
            <pc:sldMk cId="2324364629" sldId="277"/>
            <ac:picMk id="24" creationId="{A34EBFCB-502F-37C7-A47E-BC30F9081E5F}"/>
          </ac:picMkLst>
        </pc:picChg>
        <pc:picChg chg="add mod">
          <ac:chgData name="Lonkin Pavel" userId="a804c5789bdb2494" providerId="LiveId" clId="{56CD3E5D-002E-F840-9C35-9F66342EEB30}" dt="2023-09-02T16:12:37.098" v="1220" actId="1076"/>
          <ac:picMkLst>
            <pc:docMk/>
            <pc:sldMk cId="2324364629" sldId="277"/>
            <ac:picMk id="25" creationId="{C670FA11-2ABC-3D33-114E-4625CFB40861}"/>
          </ac:picMkLst>
        </pc:picChg>
        <pc:picChg chg="add mod">
          <ac:chgData name="Lonkin Pavel" userId="a804c5789bdb2494" providerId="LiveId" clId="{56CD3E5D-002E-F840-9C35-9F66342EEB30}" dt="2023-09-02T16:12:37.098" v="1220" actId="1076"/>
          <ac:picMkLst>
            <pc:docMk/>
            <pc:sldMk cId="2324364629" sldId="277"/>
            <ac:picMk id="26" creationId="{081BF6F8-DCAB-CB90-509C-B91433A51EE5}"/>
          </ac:picMkLst>
        </pc:picChg>
        <pc:picChg chg="del">
          <ac:chgData name="Lonkin Pavel" userId="a804c5789bdb2494" providerId="LiveId" clId="{56CD3E5D-002E-F840-9C35-9F66342EEB30}" dt="2023-09-02T16:12:47.422" v="1224" actId="478"/>
          <ac:picMkLst>
            <pc:docMk/>
            <pc:sldMk cId="2324364629" sldId="277"/>
            <ac:picMk id="27" creationId="{8062D569-08E9-86A7-E6DD-0E93532F2C0E}"/>
          </ac:picMkLst>
        </pc:picChg>
        <pc:picChg chg="del">
          <ac:chgData name="Lonkin Pavel" userId="a804c5789bdb2494" providerId="LiveId" clId="{56CD3E5D-002E-F840-9C35-9F66342EEB30}" dt="2023-09-02T16:12:47.422" v="1224" actId="478"/>
          <ac:picMkLst>
            <pc:docMk/>
            <pc:sldMk cId="2324364629" sldId="277"/>
            <ac:picMk id="28" creationId="{77546520-45D4-14D3-3E57-90094ECD33CD}"/>
          </ac:picMkLst>
        </pc:picChg>
        <pc:picChg chg="del">
          <ac:chgData name="Lonkin Pavel" userId="a804c5789bdb2494" providerId="LiveId" clId="{56CD3E5D-002E-F840-9C35-9F66342EEB30}" dt="2023-09-02T16:12:47.422" v="1224" actId="478"/>
          <ac:picMkLst>
            <pc:docMk/>
            <pc:sldMk cId="2324364629" sldId="277"/>
            <ac:picMk id="29" creationId="{594527CC-5DEC-4684-73CF-C035C45D7F0D}"/>
          </ac:picMkLst>
        </pc:picChg>
        <pc:picChg chg="add mod">
          <ac:chgData name="Lonkin Pavel" userId="a804c5789bdb2494" providerId="LiveId" clId="{56CD3E5D-002E-F840-9C35-9F66342EEB30}" dt="2023-09-02T16:12:37.098" v="1220" actId="1076"/>
          <ac:picMkLst>
            <pc:docMk/>
            <pc:sldMk cId="2324364629" sldId="277"/>
            <ac:picMk id="30" creationId="{5719A3D8-13C2-C7F3-FC49-2F9BECE5B4EB}"/>
          </ac:picMkLst>
        </pc:picChg>
        <pc:picChg chg="add mod">
          <ac:chgData name="Lonkin Pavel" userId="a804c5789bdb2494" providerId="LiveId" clId="{56CD3E5D-002E-F840-9C35-9F66342EEB30}" dt="2023-09-02T16:12:59.083" v="1226" actId="1076"/>
          <ac:picMkLst>
            <pc:docMk/>
            <pc:sldMk cId="2324364629" sldId="277"/>
            <ac:picMk id="32" creationId="{493C3156-9DCA-8095-6F6E-8D1EA98E035B}"/>
          </ac:picMkLst>
        </pc:picChg>
        <pc:picChg chg="add mod">
          <ac:chgData name="Lonkin Pavel" userId="a804c5789bdb2494" providerId="LiveId" clId="{56CD3E5D-002E-F840-9C35-9F66342EEB30}" dt="2023-09-02T16:12:59.083" v="1226" actId="1076"/>
          <ac:picMkLst>
            <pc:docMk/>
            <pc:sldMk cId="2324364629" sldId="277"/>
            <ac:picMk id="38" creationId="{48425216-D85D-6810-CC8A-038E8F65DE5D}"/>
          </ac:picMkLst>
        </pc:picChg>
        <pc:picChg chg="add mod">
          <ac:chgData name="Lonkin Pavel" userId="a804c5789bdb2494" providerId="LiveId" clId="{56CD3E5D-002E-F840-9C35-9F66342EEB30}" dt="2023-09-02T16:12:59.083" v="1226" actId="1076"/>
          <ac:picMkLst>
            <pc:docMk/>
            <pc:sldMk cId="2324364629" sldId="277"/>
            <ac:picMk id="40" creationId="{7B98BAA8-6D80-8A66-92D1-3478DB46126E}"/>
          </ac:picMkLst>
        </pc:picChg>
        <pc:picChg chg="add mod">
          <ac:chgData name="Lonkin Pavel" userId="a804c5789bdb2494" providerId="LiveId" clId="{56CD3E5D-002E-F840-9C35-9F66342EEB30}" dt="2023-09-02T16:12:59.083" v="1226" actId="1076"/>
          <ac:picMkLst>
            <pc:docMk/>
            <pc:sldMk cId="2324364629" sldId="277"/>
            <ac:picMk id="43" creationId="{05501CD8-17D5-2A25-7AB8-06168BE25AA8}"/>
          </ac:picMkLst>
        </pc:picChg>
        <pc:picChg chg="add mod">
          <ac:chgData name="Lonkin Pavel" userId="a804c5789bdb2494" providerId="LiveId" clId="{56CD3E5D-002E-F840-9C35-9F66342EEB30}" dt="2023-09-02T16:12:59.083" v="1226" actId="1076"/>
          <ac:picMkLst>
            <pc:docMk/>
            <pc:sldMk cId="2324364629" sldId="277"/>
            <ac:picMk id="44" creationId="{3521D488-B2AF-518A-6C4B-42E38E7017DB}"/>
          </ac:picMkLst>
        </pc:picChg>
        <pc:picChg chg="add mod">
          <ac:chgData name="Lonkin Pavel" userId="a804c5789bdb2494" providerId="LiveId" clId="{56CD3E5D-002E-F840-9C35-9F66342EEB30}" dt="2023-09-02T16:12:59.083" v="1226" actId="1076"/>
          <ac:picMkLst>
            <pc:docMk/>
            <pc:sldMk cId="2324364629" sldId="277"/>
            <ac:picMk id="45" creationId="{C7098D46-D56A-3742-BDB8-8120974ACB1B}"/>
          </ac:picMkLst>
        </pc:picChg>
        <pc:picChg chg="add mod">
          <ac:chgData name="Lonkin Pavel" userId="a804c5789bdb2494" providerId="LiveId" clId="{56CD3E5D-002E-F840-9C35-9F66342EEB30}" dt="2023-09-02T16:13:10.126" v="1228" actId="1076"/>
          <ac:picMkLst>
            <pc:docMk/>
            <pc:sldMk cId="2324364629" sldId="277"/>
            <ac:picMk id="46" creationId="{5B610F73-29C7-15A2-0880-2DB7D7E2567D}"/>
          </ac:picMkLst>
        </pc:picChg>
        <pc:picChg chg="add mod">
          <ac:chgData name="Lonkin Pavel" userId="a804c5789bdb2494" providerId="LiveId" clId="{56CD3E5D-002E-F840-9C35-9F66342EEB30}" dt="2023-09-02T16:13:10.126" v="1228" actId="1076"/>
          <ac:picMkLst>
            <pc:docMk/>
            <pc:sldMk cId="2324364629" sldId="277"/>
            <ac:picMk id="48" creationId="{93B79574-F442-4646-060E-761DBDD8602D}"/>
          </ac:picMkLst>
        </pc:picChg>
        <pc:picChg chg="add mod">
          <ac:chgData name="Lonkin Pavel" userId="a804c5789bdb2494" providerId="LiveId" clId="{56CD3E5D-002E-F840-9C35-9F66342EEB30}" dt="2023-09-02T16:13:10.126" v="1228" actId="1076"/>
          <ac:picMkLst>
            <pc:docMk/>
            <pc:sldMk cId="2324364629" sldId="277"/>
            <ac:picMk id="49" creationId="{74E488BB-0F2D-3684-AF75-1B15A6B5A2E5}"/>
          </ac:picMkLst>
        </pc:picChg>
        <pc:picChg chg="add mod">
          <ac:chgData name="Lonkin Pavel" userId="a804c5789bdb2494" providerId="LiveId" clId="{56CD3E5D-002E-F840-9C35-9F66342EEB30}" dt="2023-09-02T16:13:10.126" v="1228" actId="1076"/>
          <ac:picMkLst>
            <pc:docMk/>
            <pc:sldMk cId="2324364629" sldId="277"/>
            <ac:picMk id="50" creationId="{BAE2EA98-1750-332D-3CDF-E321D4A57303}"/>
          </ac:picMkLst>
        </pc:picChg>
        <pc:picChg chg="add mod">
          <ac:chgData name="Lonkin Pavel" userId="a804c5789bdb2494" providerId="LiveId" clId="{56CD3E5D-002E-F840-9C35-9F66342EEB30}" dt="2023-09-02T16:13:10.126" v="1228" actId="1076"/>
          <ac:picMkLst>
            <pc:docMk/>
            <pc:sldMk cId="2324364629" sldId="277"/>
            <ac:picMk id="51" creationId="{89F1E0C6-0854-158A-6F89-2F78D999D0C4}"/>
          </ac:picMkLst>
        </pc:picChg>
        <pc:picChg chg="add mod">
          <ac:chgData name="Lonkin Pavel" userId="a804c5789bdb2494" providerId="LiveId" clId="{56CD3E5D-002E-F840-9C35-9F66342EEB30}" dt="2023-09-02T16:13:10.126" v="1228" actId="1076"/>
          <ac:picMkLst>
            <pc:docMk/>
            <pc:sldMk cId="2324364629" sldId="277"/>
            <ac:picMk id="52" creationId="{097A3CA2-560A-D693-BE29-E917EA637ED3}"/>
          </ac:picMkLst>
        </pc:picChg>
      </pc:sldChg>
      <pc:sldChg chg="addSp delSp modSp add del mod">
        <pc:chgData name="Lonkin Pavel" userId="a804c5789bdb2494" providerId="LiveId" clId="{56CD3E5D-002E-F840-9C35-9F66342EEB30}" dt="2023-09-02T18:03:20.251" v="3462" actId="2696"/>
        <pc:sldMkLst>
          <pc:docMk/>
          <pc:sldMk cId="854350328" sldId="278"/>
        </pc:sldMkLst>
        <pc:spChg chg="mod">
          <ac:chgData name="Lonkin Pavel" userId="a804c5789bdb2494" providerId="LiveId" clId="{56CD3E5D-002E-F840-9C35-9F66342EEB30}" dt="2023-09-02T17:06:31.958" v="1716" actId="207"/>
          <ac:spMkLst>
            <pc:docMk/>
            <pc:sldMk cId="854350328" sldId="278"/>
            <ac:spMk id="8" creationId="{F63E3CA2-B367-BC9F-D863-D0FC85915306}"/>
          </ac:spMkLst>
        </pc:spChg>
        <pc:spChg chg="mod">
          <ac:chgData name="Lonkin Pavel" userId="a804c5789bdb2494" providerId="LiveId" clId="{56CD3E5D-002E-F840-9C35-9F66342EEB30}" dt="2023-09-02T17:06:26.049" v="1714" actId="207"/>
          <ac:spMkLst>
            <pc:docMk/>
            <pc:sldMk cId="854350328" sldId="278"/>
            <ac:spMk id="9" creationId="{2FF9341F-722E-FDF8-269F-98BFFCB7B431}"/>
          </ac:spMkLst>
        </pc:spChg>
        <pc:spChg chg="mod">
          <ac:chgData name="Lonkin Pavel" userId="a804c5789bdb2494" providerId="LiveId" clId="{56CD3E5D-002E-F840-9C35-9F66342EEB30}" dt="2023-09-02T17:06:33.781" v="1717" actId="207"/>
          <ac:spMkLst>
            <pc:docMk/>
            <pc:sldMk cId="854350328" sldId="278"/>
            <ac:spMk id="33" creationId="{65C5EDA1-ED35-3252-5326-D4ABEF68AFA1}"/>
          </ac:spMkLst>
        </pc:spChg>
        <pc:spChg chg="mod">
          <ac:chgData name="Lonkin Pavel" userId="a804c5789bdb2494" providerId="LiveId" clId="{56CD3E5D-002E-F840-9C35-9F66342EEB30}" dt="2023-09-02T17:06:29.749" v="1715" actId="207"/>
          <ac:spMkLst>
            <pc:docMk/>
            <pc:sldMk cId="854350328" sldId="278"/>
            <ac:spMk id="34" creationId="{283650D9-B0CA-2213-6BC4-2D35F869BE8B}"/>
          </ac:spMkLst>
        </pc:spChg>
        <pc:spChg chg="mod">
          <ac:chgData name="Lonkin Pavel" userId="a804c5789bdb2494" providerId="LiveId" clId="{56CD3E5D-002E-F840-9C35-9F66342EEB30}" dt="2023-09-02T17:06:39.285" v="1719" actId="692"/>
          <ac:spMkLst>
            <pc:docMk/>
            <pc:sldMk cId="854350328" sldId="278"/>
            <ac:spMk id="41" creationId="{C285AFDE-0E43-7C6E-CAB7-D1CAC83F345D}"/>
          </ac:spMkLst>
        </pc:spChg>
        <pc:spChg chg="mod">
          <ac:chgData name="Lonkin Pavel" userId="a804c5789bdb2494" providerId="LiveId" clId="{56CD3E5D-002E-F840-9C35-9F66342EEB30}" dt="2023-09-02T17:06:42.281" v="1720" actId="207"/>
          <ac:spMkLst>
            <pc:docMk/>
            <pc:sldMk cId="854350328" sldId="278"/>
            <ac:spMk id="42" creationId="{4C9DAB81-8D72-4C29-EA33-A178F14D279D}"/>
          </ac:spMkLst>
        </pc:spChg>
        <pc:spChg chg="mod">
          <ac:chgData name="Lonkin Pavel" userId="a804c5789bdb2494" providerId="LiveId" clId="{56CD3E5D-002E-F840-9C35-9F66342EEB30}" dt="2023-09-02T17:06:35.970" v="1718" actId="207"/>
          <ac:spMkLst>
            <pc:docMk/>
            <pc:sldMk cId="854350328" sldId="278"/>
            <ac:spMk id="47" creationId="{ED3F9215-9B17-24F5-E2F2-96853CDE60A9}"/>
          </ac:spMkLst>
        </pc:spChg>
        <pc:picChg chg="add del mod">
          <ac:chgData name="Lonkin Pavel" userId="a804c5789bdb2494" providerId="LiveId" clId="{56CD3E5D-002E-F840-9C35-9F66342EEB30}" dt="2023-09-02T17:13:05.238" v="1934" actId="478"/>
          <ac:picMkLst>
            <pc:docMk/>
            <pc:sldMk cId="854350328" sldId="278"/>
            <ac:picMk id="13" creationId="{819D6497-6DB5-7E67-C240-462ACD00A25D}"/>
          </ac:picMkLst>
        </pc:picChg>
      </pc:sldChg>
      <pc:sldChg chg="del">
        <pc:chgData name="Lonkin Pavel" userId="a804c5789bdb2494" providerId="LiveId" clId="{56CD3E5D-002E-F840-9C35-9F66342EEB30}" dt="2023-09-02T15:06:33.445" v="21" actId="2696"/>
        <pc:sldMkLst>
          <pc:docMk/>
          <pc:sldMk cId="1161719064" sldId="278"/>
        </pc:sldMkLst>
      </pc:sldChg>
      <pc:sldChg chg="addSp delSp modSp add mod modTransition modAnim modNotesTx">
        <pc:chgData name="Lonkin Pavel" userId="a804c5789bdb2494" providerId="LiveId" clId="{56CD3E5D-002E-F840-9C35-9F66342EEB30}" dt="2023-09-03T15:05:23.015" v="10373" actId="20577"/>
        <pc:sldMkLst>
          <pc:docMk/>
          <pc:sldMk cId="3945713921" sldId="279"/>
        </pc:sldMkLst>
        <pc:spChg chg="del">
          <ac:chgData name="Lonkin Pavel" userId="a804c5789bdb2494" providerId="LiveId" clId="{56CD3E5D-002E-F840-9C35-9F66342EEB30}" dt="2023-09-02T16:19:53.265" v="1276" actId="478"/>
          <ac:spMkLst>
            <pc:docMk/>
            <pc:sldMk cId="3945713921" sldId="279"/>
            <ac:spMk id="8" creationId="{F63E3CA2-B367-BC9F-D863-D0FC85915306}"/>
          </ac:spMkLst>
        </pc:spChg>
        <pc:spChg chg="mod">
          <ac:chgData name="Lonkin Pavel" userId="a804c5789bdb2494" providerId="LiveId" clId="{56CD3E5D-002E-F840-9C35-9F66342EEB30}" dt="2023-09-02T17:06:46.732" v="1721" actId="207"/>
          <ac:spMkLst>
            <pc:docMk/>
            <pc:sldMk cId="3945713921" sldId="279"/>
            <ac:spMk id="9" creationId="{2FF9341F-722E-FDF8-269F-98BFFCB7B431}"/>
          </ac:spMkLst>
        </pc:spChg>
        <pc:spChg chg="add mod">
          <ac:chgData name="Lonkin Pavel" userId="a804c5789bdb2494" providerId="LiveId" clId="{56CD3E5D-002E-F840-9C35-9F66342EEB30}" dt="2023-09-02T17:06:49.356" v="1722" actId="207"/>
          <ac:spMkLst>
            <pc:docMk/>
            <pc:sldMk cId="3945713921" sldId="279"/>
            <ac:spMk id="15" creationId="{C1AD0D51-EEF8-0C4A-7621-735759C74D38}"/>
          </ac:spMkLst>
        </pc:spChg>
        <pc:spChg chg="add mod">
          <ac:chgData name="Lonkin Pavel" userId="a804c5789bdb2494" providerId="LiveId" clId="{56CD3E5D-002E-F840-9C35-9F66342EEB30}" dt="2023-09-02T17:06:51.223" v="1723" actId="207"/>
          <ac:spMkLst>
            <pc:docMk/>
            <pc:sldMk cId="3945713921" sldId="279"/>
            <ac:spMk id="17" creationId="{4F67AA49-5218-F2F3-4EA5-47693679D4EA}"/>
          </ac:spMkLst>
        </pc:spChg>
        <pc:spChg chg="add mod">
          <ac:chgData name="Lonkin Pavel" userId="a804c5789bdb2494" providerId="LiveId" clId="{56CD3E5D-002E-F840-9C35-9F66342EEB30}" dt="2023-09-02T17:06:52.953" v="1724" actId="207"/>
          <ac:spMkLst>
            <pc:docMk/>
            <pc:sldMk cId="3945713921" sldId="279"/>
            <ac:spMk id="19" creationId="{F534B482-EB43-3BFF-BD33-6BA57F2E7CC3}"/>
          </ac:spMkLst>
        </pc:spChg>
        <pc:spChg chg="add mod">
          <ac:chgData name="Lonkin Pavel" userId="a804c5789bdb2494" providerId="LiveId" clId="{56CD3E5D-002E-F840-9C35-9F66342EEB30}" dt="2023-09-02T17:06:54.703" v="1725" actId="207"/>
          <ac:spMkLst>
            <pc:docMk/>
            <pc:sldMk cId="3945713921" sldId="279"/>
            <ac:spMk id="21" creationId="{48D4A8F3-7725-9193-4C97-4F4F39111FEE}"/>
          </ac:spMkLst>
        </pc:spChg>
        <pc:spChg chg="add mod">
          <ac:chgData name="Lonkin Pavel" userId="a804c5789bdb2494" providerId="LiveId" clId="{56CD3E5D-002E-F840-9C35-9F66342EEB30}" dt="2023-09-02T17:06:56.561" v="1726" actId="207"/>
          <ac:spMkLst>
            <pc:docMk/>
            <pc:sldMk cId="3945713921" sldId="279"/>
            <ac:spMk id="23" creationId="{5495D800-28ED-C298-E861-B60FBBF6F020}"/>
          </ac:spMkLst>
        </pc:spChg>
        <pc:spChg chg="add mod">
          <ac:chgData name="Lonkin Pavel" userId="a804c5789bdb2494" providerId="LiveId" clId="{56CD3E5D-002E-F840-9C35-9F66342EEB30}" dt="2023-09-02T17:06:58.577" v="1727" actId="207"/>
          <ac:spMkLst>
            <pc:docMk/>
            <pc:sldMk cId="3945713921" sldId="279"/>
            <ac:spMk id="28" creationId="{53E09D60-B430-84B6-198C-77BD4DD953A3}"/>
          </ac:spMkLst>
        </pc:spChg>
        <pc:spChg chg="add mod">
          <ac:chgData name="Lonkin Pavel" userId="a804c5789bdb2494" providerId="LiveId" clId="{56CD3E5D-002E-F840-9C35-9F66342EEB30}" dt="2023-09-03T14:09:45.191" v="8674" actId="1076"/>
          <ac:spMkLst>
            <pc:docMk/>
            <pc:sldMk cId="3945713921" sldId="279"/>
            <ac:spMk id="31" creationId="{B782EF4F-4540-34C2-C722-B94CC07E7BC5}"/>
          </ac:spMkLst>
        </pc:spChg>
        <pc:spChg chg="del">
          <ac:chgData name="Lonkin Pavel" userId="a804c5789bdb2494" providerId="LiveId" clId="{56CD3E5D-002E-F840-9C35-9F66342EEB30}" dt="2023-09-02T16:19:53.265" v="1276" actId="478"/>
          <ac:spMkLst>
            <pc:docMk/>
            <pc:sldMk cId="3945713921" sldId="279"/>
            <ac:spMk id="33" creationId="{65C5EDA1-ED35-3252-5326-D4ABEF68AFA1}"/>
          </ac:spMkLst>
        </pc:spChg>
        <pc:spChg chg="del">
          <ac:chgData name="Lonkin Pavel" userId="a804c5789bdb2494" providerId="LiveId" clId="{56CD3E5D-002E-F840-9C35-9F66342EEB30}" dt="2023-09-02T16:19:53.265" v="1276" actId="478"/>
          <ac:spMkLst>
            <pc:docMk/>
            <pc:sldMk cId="3945713921" sldId="279"/>
            <ac:spMk id="34" creationId="{283650D9-B0CA-2213-6BC4-2D35F869BE8B}"/>
          </ac:spMkLst>
        </pc:spChg>
        <pc:spChg chg="add mod">
          <ac:chgData name="Lonkin Pavel" userId="a804c5789bdb2494" providerId="LiveId" clId="{56CD3E5D-002E-F840-9C35-9F66342EEB30}" dt="2023-09-02T17:07:02.631" v="1729" actId="207"/>
          <ac:spMkLst>
            <pc:docMk/>
            <pc:sldMk cId="3945713921" sldId="279"/>
            <ac:spMk id="35" creationId="{F77850A6-D7BE-559D-DD3A-6A5DA87EFAF7}"/>
          </ac:spMkLst>
        </pc:spChg>
        <pc:spChg chg="del">
          <ac:chgData name="Lonkin Pavel" userId="a804c5789bdb2494" providerId="LiveId" clId="{56CD3E5D-002E-F840-9C35-9F66342EEB30}" dt="2023-09-02T16:19:53.265" v="1276" actId="478"/>
          <ac:spMkLst>
            <pc:docMk/>
            <pc:sldMk cId="3945713921" sldId="279"/>
            <ac:spMk id="39" creationId="{A8E57E03-AD3D-FB64-EC6F-83546F690B67}"/>
          </ac:spMkLst>
        </pc:spChg>
        <pc:spChg chg="del">
          <ac:chgData name="Lonkin Pavel" userId="a804c5789bdb2494" providerId="LiveId" clId="{56CD3E5D-002E-F840-9C35-9F66342EEB30}" dt="2023-09-02T16:19:53.265" v="1276" actId="478"/>
          <ac:spMkLst>
            <pc:docMk/>
            <pc:sldMk cId="3945713921" sldId="279"/>
            <ac:spMk id="41" creationId="{C285AFDE-0E43-7C6E-CAB7-D1CAC83F345D}"/>
          </ac:spMkLst>
        </pc:spChg>
        <pc:spChg chg="del">
          <ac:chgData name="Lonkin Pavel" userId="a804c5789bdb2494" providerId="LiveId" clId="{56CD3E5D-002E-F840-9C35-9F66342EEB30}" dt="2023-09-02T16:19:53.265" v="1276" actId="478"/>
          <ac:spMkLst>
            <pc:docMk/>
            <pc:sldMk cId="3945713921" sldId="279"/>
            <ac:spMk id="42" creationId="{4C9DAB81-8D72-4C29-EA33-A178F14D279D}"/>
          </ac:spMkLst>
        </pc:spChg>
        <pc:spChg chg="del">
          <ac:chgData name="Lonkin Pavel" userId="a804c5789bdb2494" providerId="LiveId" clId="{56CD3E5D-002E-F840-9C35-9F66342EEB30}" dt="2023-09-02T16:19:53.265" v="1276" actId="478"/>
          <ac:spMkLst>
            <pc:docMk/>
            <pc:sldMk cId="3945713921" sldId="279"/>
            <ac:spMk id="47" creationId="{ED3F9215-9B17-24F5-E2F2-96853CDE60A9}"/>
          </ac:spMkLst>
        </pc:sp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2" creationId="{0A0138A2-5C41-AE77-F869-C8176AD7C3A9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3" creationId="{D8A00129-4F2D-0C6E-70B8-32F1CDD8922D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4" creationId="{4F230F19-C78F-9228-5BC5-E9CF688F8AD3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5" creationId="{FF808864-23C4-3F18-DA99-DA11EBD1BD40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6" creationId="{672DD760-E1A8-13D9-BD3D-628281C8AE18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7" creationId="{A14AC324-9FD0-B15E-ACD4-4CCFD0DF10A2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11" creationId="{E9B96AEA-0E10-4550-DA35-3A4E791EFC63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12" creationId="{E2F8561C-A668-0051-FA20-7885DC1790B3}"/>
          </ac:picMkLst>
        </pc:picChg>
        <pc:picChg chg="del">
          <ac:chgData name="Lonkin Pavel" userId="a804c5789bdb2494" providerId="LiveId" clId="{56CD3E5D-002E-F840-9C35-9F66342EEB30}" dt="2023-09-02T16:19:48.458" v="1275" actId="478"/>
          <ac:picMkLst>
            <pc:docMk/>
            <pc:sldMk cId="3945713921" sldId="279"/>
            <ac:picMk id="13" creationId="{819D6497-6DB5-7E67-C240-462ACD00A25D}"/>
          </ac:picMkLst>
        </pc:picChg>
        <pc:picChg chg="add mod">
          <ac:chgData name="Lonkin Pavel" userId="a804c5789bdb2494" providerId="LiveId" clId="{56CD3E5D-002E-F840-9C35-9F66342EEB30}" dt="2023-09-02T16:46:27.984" v="1475" actId="1076"/>
          <ac:picMkLst>
            <pc:docMk/>
            <pc:sldMk cId="3945713921" sldId="279"/>
            <ac:picMk id="14" creationId="{990F495D-6C7B-4E05-8A74-6225386C8EA5}"/>
          </ac:picMkLst>
        </pc:picChg>
        <pc:picChg chg="add mod">
          <ac:chgData name="Lonkin Pavel" userId="a804c5789bdb2494" providerId="LiveId" clId="{56CD3E5D-002E-F840-9C35-9F66342EEB30}" dt="2023-09-02T16:46:27.984" v="1475" actId="1076"/>
          <ac:picMkLst>
            <pc:docMk/>
            <pc:sldMk cId="3945713921" sldId="279"/>
            <ac:picMk id="16" creationId="{B129A562-58C8-99A5-9A44-050B4A56B08B}"/>
          </ac:picMkLst>
        </pc:picChg>
        <pc:picChg chg="add mod">
          <ac:chgData name="Lonkin Pavel" userId="a804c5789bdb2494" providerId="LiveId" clId="{56CD3E5D-002E-F840-9C35-9F66342EEB30}" dt="2023-09-02T16:46:27.984" v="1475" actId="1076"/>
          <ac:picMkLst>
            <pc:docMk/>
            <pc:sldMk cId="3945713921" sldId="279"/>
            <ac:picMk id="18" creationId="{DBE517F4-5BEC-F9AF-2766-8D605BDBBA66}"/>
          </ac:picMkLst>
        </pc:picChg>
        <pc:picChg chg="add mod">
          <ac:chgData name="Lonkin Pavel" userId="a804c5789bdb2494" providerId="LiveId" clId="{56CD3E5D-002E-F840-9C35-9F66342EEB30}" dt="2023-09-02T16:46:27.984" v="1475" actId="1076"/>
          <ac:picMkLst>
            <pc:docMk/>
            <pc:sldMk cId="3945713921" sldId="279"/>
            <ac:picMk id="20" creationId="{2CB790F2-452B-C918-77F5-A1B62620DAC4}"/>
          </ac:picMkLst>
        </pc:picChg>
        <pc:picChg chg="add mod">
          <ac:chgData name="Lonkin Pavel" userId="a804c5789bdb2494" providerId="LiveId" clId="{56CD3E5D-002E-F840-9C35-9F66342EEB30}" dt="2023-09-02T16:47:10.274" v="1480"/>
          <ac:picMkLst>
            <pc:docMk/>
            <pc:sldMk cId="3945713921" sldId="279"/>
            <ac:picMk id="22" creationId="{ECDCEBE1-15C6-C6BC-C057-CD56A32CE19E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24" creationId="{A34EBFCB-502F-37C7-A47E-BC30F9081E5F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25" creationId="{C670FA11-2ABC-3D33-114E-4625CFB40861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26" creationId="{081BF6F8-DCAB-CB90-509C-B91433A51EE5}"/>
          </ac:picMkLst>
        </pc:picChg>
        <pc:picChg chg="add mod">
          <ac:chgData name="Lonkin Pavel" userId="a804c5789bdb2494" providerId="LiveId" clId="{56CD3E5D-002E-F840-9C35-9F66342EEB30}" dt="2023-09-02T16:47:57.445" v="1494"/>
          <ac:picMkLst>
            <pc:docMk/>
            <pc:sldMk cId="3945713921" sldId="279"/>
            <ac:picMk id="27" creationId="{510390AC-DB46-ED8C-717C-6C0FC4F9DC1F}"/>
          </ac:picMkLst>
        </pc:picChg>
        <pc:picChg chg="add mod">
          <ac:chgData name="Lonkin Pavel" userId="a804c5789bdb2494" providerId="LiveId" clId="{56CD3E5D-002E-F840-9C35-9F66342EEB30}" dt="2023-09-03T14:09:45.191" v="8674" actId="1076"/>
          <ac:picMkLst>
            <pc:docMk/>
            <pc:sldMk cId="3945713921" sldId="279"/>
            <ac:picMk id="29" creationId="{7DC54BB2-8297-FC72-D15C-2AB0661C8FA5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30" creationId="{5719A3D8-13C2-C7F3-FC49-2F9BECE5B4EB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32" creationId="{493C3156-9DCA-8095-6F6E-8D1EA98E035B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38" creationId="{48425216-D85D-6810-CC8A-038E8F65DE5D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40" creationId="{7B98BAA8-6D80-8A66-92D1-3478DB46126E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43" creationId="{05501CD8-17D5-2A25-7AB8-06168BE25AA8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44" creationId="{3521D488-B2AF-518A-6C4B-42E38E7017DB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45" creationId="{C7098D46-D56A-3742-BDB8-8120974ACB1B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46" creationId="{5B610F73-29C7-15A2-0880-2DB7D7E2567D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48" creationId="{93B79574-F442-4646-060E-761DBDD8602D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49" creationId="{74E488BB-0F2D-3684-AF75-1B15A6B5A2E5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50" creationId="{BAE2EA98-1750-332D-3CDF-E321D4A57303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51" creationId="{89F1E0C6-0854-158A-6F89-2F78D999D0C4}"/>
          </ac:picMkLst>
        </pc:picChg>
        <pc:picChg chg="del">
          <ac:chgData name="Lonkin Pavel" userId="a804c5789bdb2494" providerId="LiveId" clId="{56CD3E5D-002E-F840-9C35-9F66342EEB30}" dt="2023-09-02T16:19:53.265" v="1276" actId="478"/>
          <ac:picMkLst>
            <pc:docMk/>
            <pc:sldMk cId="3945713921" sldId="279"/>
            <ac:picMk id="52" creationId="{097A3CA2-560A-D693-BE29-E917EA637ED3}"/>
          </ac:picMkLst>
        </pc:picChg>
      </pc:sldChg>
      <pc:sldChg chg="delSp modSp add mod modTransition">
        <pc:chgData name="Lonkin Pavel" userId="a804c5789bdb2494" providerId="LiveId" clId="{56CD3E5D-002E-F840-9C35-9F66342EEB30}" dt="2023-09-03T13:47:57.894" v="8586"/>
        <pc:sldMkLst>
          <pc:docMk/>
          <pc:sldMk cId="3920685100" sldId="280"/>
        </pc:sldMkLst>
        <pc:spChg chg="mod">
          <ac:chgData name="Lonkin Pavel" userId="a804c5789bdb2494" providerId="LiveId" clId="{56CD3E5D-002E-F840-9C35-9F66342EEB30}" dt="2023-09-02T17:02:14.959" v="1637" actId="1076"/>
          <ac:spMkLst>
            <pc:docMk/>
            <pc:sldMk cId="3920685100" sldId="280"/>
            <ac:spMk id="9" creationId="{2FF9341F-722E-FDF8-269F-98BFFCB7B431}"/>
          </ac:spMkLst>
        </pc:spChg>
        <pc:spChg chg="del">
          <ac:chgData name="Lonkin Pavel" userId="a804c5789bdb2494" providerId="LiveId" clId="{56CD3E5D-002E-F840-9C35-9F66342EEB30}" dt="2023-09-02T17:01:45.208" v="1591" actId="478"/>
          <ac:spMkLst>
            <pc:docMk/>
            <pc:sldMk cId="3920685100" sldId="280"/>
            <ac:spMk id="15" creationId="{C1AD0D51-EEF8-0C4A-7621-735759C74D38}"/>
          </ac:spMkLst>
        </pc:spChg>
        <pc:spChg chg="del">
          <ac:chgData name="Lonkin Pavel" userId="a804c5789bdb2494" providerId="LiveId" clId="{56CD3E5D-002E-F840-9C35-9F66342EEB30}" dt="2023-09-02T17:01:45.208" v="1591" actId="478"/>
          <ac:spMkLst>
            <pc:docMk/>
            <pc:sldMk cId="3920685100" sldId="280"/>
            <ac:spMk id="17" creationId="{4F67AA49-5218-F2F3-4EA5-47693679D4EA}"/>
          </ac:spMkLst>
        </pc:spChg>
        <pc:spChg chg="del">
          <ac:chgData name="Lonkin Pavel" userId="a804c5789bdb2494" providerId="LiveId" clId="{56CD3E5D-002E-F840-9C35-9F66342EEB30}" dt="2023-09-02T17:01:45.208" v="1591" actId="478"/>
          <ac:spMkLst>
            <pc:docMk/>
            <pc:sldMk cId="3920685100" sldId="280"/>
            <ac:spMk id="19" creationId="{F534B482-EB43-3BFF-BD33-6BA57F2E7CC3}"/>
          </ac:spMkLst>
        </pc:spChg>
        <pc:spChg chg="del">
          <ac:chgData name="Lonkin Pavel" userId="a804c5789bdb2494" providerId="LiveId" clId="{56CD3E5D-002E-F840-9C35-9F66342EEB30}" dt="2023-09-02T17:01:45.208" v="1591" actId="478"/>
          <ac:spMkLst>
            <pc:docMk/>
            <pc:sldMk cId="3920685100" sldId="280"/>
            <ac:spMk id="21" creationId="{48D4A8F3-7725-9193-4C97-4F4F39111FEE}"/>
          </ac:spMkLst>
        </pc:spChg>
        <pc:spChg chg="del">
          <ac:chgData name="Lonkin Pavel" userId="a804c5789bdb2494" providerId="LiveId" clId="{56CD3E5D-002E-F840-9C35-9F66342EEB30}" dt="2023-09-02T17:01:45.208" v="1591" actId="478"/>
          <ac:spMkLst>
            <pc:docMk/>
            <pc:sldMk cId="3920685100" sldId="280"/>
            <ac:spMk id="23" creationId="{5495D800-28ED-C298-E861-B60FBBF6F020}"/>
          </ac:spMkLst>
        </pc:spChg>
        <pc:spChg chg="del">
          <ac:chgData name="Lonkin Pavel" userId="a804c5789bdb2494" providerId="LiveId" clId="{56CD3E5D-002E-F840-9C35-9F66342EEB30}" dt="2023-09-02T17:01:45.208" v="1591" actId="478"/>
          <ac:spMkLst>
            <pc:docMk/>
            <pc:sldMk cId="3920685100" sldId="280"/>
            <ac:spMk id="28" creationId="{53E09D60-B430-84B6-198C-77BD4DD953A3}"/>
          </ac:spMkLst>
        </pc:spChg>
        <pc:spChg chg="del">
          <ac:chgData name="Lonkin Pavel" userId="a804c5789bdb2494" providerId="LiveId" clId="{56CD3E5D-002E-F840-9C35-9F66342EEB30}" dt="2023-09-02T17:01:45.208" v="1591" actId="478"/>
          <ac:spMkLst>
            <pc:docMk/>
            <pc:sldMk cId="3920685100" sldId="280"/>
            <ac:spMk id="31" creationId="{B782EF4F-4540-34C2-C722-B94CC07E7BC5}"/>
          </ac:spMkLst>
        </pc:spChg>
        <pc:spChg chg="del">
          <ac:chgData name="Lonkin Pavel" userId="a804c5789bdb2494" providerId="LiveId" clId="{56CD3E5D-002E-F840-9C35-9F66342EEB30}" dt="2023-09-02T17:01:45.208" v="1591" actId="478"/>
          <ac:spMkLst>
            <pc:docMk/>
            <pc:sldMk cId="3920685100" sldId="280"/>
            <ac:spMk id="35" creationId="{F77850A6-D7BE-559D-DD3A-6A5DA87EFAF7}"/>
          </ac:spMkLst>
        </pc:spChg>
        <pc:picChg chg="del">
          <ac:chgData name="Lonkin Pavel" userId="a804c5789bdb2494" providerId="LiveId" clId="{56CD3E5D-002E-F840-9C35-9F66342EEB30}" dt="2023-09-02T17:01:45.208" v="1591" actId="478"/>
          <ac:picMkLst>
            <pc:docMk/>
            <pc:sldMk cId="3920685100" sldId="280"/>
            <ac:picMk id="14" creationId="{990F495D-6C7B-4E05-8A74-6225386C8EA5}"/>
          </ac:picMkLst>
        </pc:picChg>
        <pc:picChg chg="del">
          <ac:chgData name="Lonkin Pavel" userId="a804c5789bdb2494" providerId="LiveId" clId="{56CD3E5D-002E-F840-9C35-9F66342EEB30}" dt="2023-09-02T17:01:45.208" v="1591" actId="478"/>
          <ac:picMkLst>
            <pc:docMk/>
            <pc:sldMk cId="3920685100" sldId="280"/>
            <ac:picMk id="16" creationId="{B129A562-58C8-99A5-9A44-050B4A56B08B}"/>
          </ac:picMkLst>
        </pc:picChg>
        <pc:picChg chg="del">
          <ac:chgData name="Lonkin Pavel" userId="a804c5789bdb2494" providerId="LiveId" clId="{56CD3E5D-002E-F840-9C35-9F66342EEB30}" dt="2023-09-02T17:01:45.208" v="1591" actId="478"/>
          <ac:picMkLst>
            <pc:docMk/>
            <pc:sldMk cId="3920685100" sldId="280"/>
            <ac:picMk id="18" creationId="{DBE517F4-5BEC-F9AF-2766-8D605BDBBA66}"/>
          </ac:picMkLst>
        </pc:picChg>
        <pc:picChg chg="del">
          <ac:chgData name="Lonkin Pavel" userId="a804c5789bdb2494" providerId="LiveId" clId="{56CD3E5D-002E-F840-9C35-9F66342EEB30}" dt="2023-09-02T17:01:45.208" v="1591" actId="478"/>
          <ac:picMkLst>
            <pc:docMk/>
            <pc:sldMk cId="3920685100" sldId="280"/>
            <ac:picMk id="20" creationId="{2CB790F2-452B-C918-77F5-A1B62620DAC4}"/>
          </ac:picMkLst>
        </pc:picChg>
        <pc:picChg chg="del">
          <ac:chgData name="Lonkin Pavel" userId="a804c5789bdb2494" providerId="LiveId" clId="{56CD3E5D-002E-F840-9C35-9F66342EEB30}" dt="2023-09-02T17:01:45.208" v="1591" actId="478"/>
          <ac:picMkLst>
            <pc:docMk/>
            <pc:sldMk cId="3920685100" sldId="280"/>
            <ac:picMk id="22" creationId="{ECDCEBE1-15C6-C6BC-C057-CD56A32CE19E}"/>
          </ac:picMkLst>
        </pc:picChg>
        <pc:picChg chg="del">
          <ac:chgData name="Lonkin Pavel" userId="a804c5789bdb2494" providerId="LiveId" clId="{56CD3E5D-002E-F840-9C35-9F66342EEB30}" dt="2023-09-02T17:01:45.208" v="1591" actId="478"/>
          <ac:picMkLst>
            <pc:docMk/>
            <pc:sldMk cId="3920685100" sldId="280"/>
            <ac:picMk id="27" creationId="{510390AC-DB46-ED8C-717C-6C0FC4F9DC1F}"/>
          </ac:picMkLst>
        </pc:picChg>
        <pc:picChg chg="del">
          <ac:chgData name="Lonkin Pavel" userId="a804c5789bdb2494" providerId="LiveId" clId="{56CD3E5D-002E-F840-9C35-9F66342EEB30}" dt="2023-09-02T17:01:45.208" v="1591" actId="478"/>
          <ac:picMkLst>
            <pc:docMk/>
            <pc:sldMk cId="3920685100" sldId="280"/>
            <ac:picMk id="29" creationId="{7DC54BB2-8297-FC72-D15C-2AB0661C8FA5}"/>
          </ac:picMkLst>
        </pc:picChg>
      </pc:sldChg>
      <pc:sldChg chg="modSp add del mod">
        <pc:chgData name="Lonkin Pavel" userId="a804c5789bdb2494" providerId="LiveId" clId="{56CD3E5D-002E-F840-9C35-9F66342EEB30}" dt="2023-09-02T17:02:34.879" v="1642" actId="2696"/>
        <pc:sldMkLst>
          <pc:docMk/>
          <pc:sldMk cId="3470468336" sldId="281"/>
        </pc:sldMkLst>
        <pc:spChg chg="mod">
          <ac:chgData name="Lonkin Pavel" userId="a804c5789bdb2494" providerId="LiveId" clId="{56CD3E5D-002E-F840-9C35-9F66342EEB30}" dt="2023-09-02T17:02:28.302" v="1639" actId="1076"/>
          <ac:spMkLst>
            <pc:docMk/>
            <pc:sldMk cId="3470468336" sldId="281"/>
            <ac:spMk id="9" creationId="{2FF9341F-722E-FDF8-269F-98BFFCB7B431}"/>
          </ac:spMkLst>
        </pc:spChg>
      </pc:sldChg>
      <pc:sldChg chg="addSp delSp modSp add mod ord modTransition modAnim">
        <pc:chgData name="Lonkin Pavel" userId="a804c5789bdb2494" providerId="LiveId" clId="{56CD3E5D-002E-F840-9C35-9F66342EEB30}" dt="2023-09-03T14:32:40.520" v="8939" actId="20577"/>
        <pc:sldMkLst>
          <pc:docMk/>
          <pc:sldMk cId="2740958374" sldId="282"/>
        </pc:sldMkLst>
        <pc:spChg chg="add mod">
          <ac:chgData name="Lonkin Pavel" userId="a804c5789bdb2494" providerId="LiveId" clId="{56CD3E5D-002E-F840-9C35-9F66342EEB30}" dt="2023-09-02T17:11:03.586" v="1883" actId="1076"/>
          <ac:spMkLst>
            <pc:docMk/>
            <pc:sldMk cId="2740958374" sldId="282"/>
            <ac:spMk id="2" creationId="{523DD4D7-2976-2FC9-CD58-7DB4AAE86CB5}"/>
          </ac:spMkLst>
        </pc:spChg>
        <pc:spChg chg="add mod">
          <ac:chgData name="Lonkin Pavel" userId="a804c5789bdb2494" providerId="LiveId" clId="{56CD3E5D-002E-F840-9C35-9F66342EEB30}" dt="2023-09-02T17:11:03.586" v="1883" actId="1076"/>
          <ac:spMkLst>
            <pc:docMk/>
            <pc:sldMk cId="2740958374" sldId="282"/>
            <ac:spMk id="3" creationId="{5A949F78-1AC4-FAFB-F771-2292BC459EE3}"/>
          </ac:spMkLst>
        </pc:spChg>
        <pc:spChg chg="add mod">
          <ac:chgData name="Lonkin Pavel" userId="a804c5789bdb2494" providerId="LiveId" clId="{56CD3E5D-002E-F840-9C35-9F66342EEB30}" dt="2023-09-02T17:11:03.586" v="1883" actId="1076"/>
          <ac:spMkLst>
            <pc:docMk/>
            <pc:sldMk cId="2740958374" sldId="282"/>
            <ac:spMk id="4" creationId="{79737E64-FA4D-BD5C-AC94-D5460E99C728}"/>
          </ac:spMkLst>
        </pc:spChg>
        <pc:spChg chg="add mod">
          <ac:chgData name="Lonkin Pavel" userId="a804c5789bdb2494" providerId="LiveId" clId="{56CD3E5D-002E-F840-9C35-9F66342EEB30}" dt="2023-09-03T14:32:40.520" v="8939" actId="20577"/>
          <ac:spMkLst>
            <pc:docMk/>
            <pc:sldMk cId="2740958374" sldId="282"/>
            <ac:spMk id="5" creationId="{25C83544-6D97-EF79-B350-EBAC15E1A3F1}"/>
          </ac:spMkLst>
        </pc:spChg>
        <pc:spChg chg="add del mod">
          <ac:chgData name="Lonkin Pavel" userId="a804c5789bdb2494" providerId="LiveId" clId="{56CD3E5D-002E-F840-9C35-9F66342EEB30}" dt="2023-09-02T17:10:48.754" v="1882" actId="478"/>
          <ac:spMkLst>
            <pc:docMk/>
            <pc:sldMk cId="2740958374" sldId="282"/>
            <ac:spMk id="6" creationId="{D81C2A2B-D214-9319-6359-84CCC3805AE0}"/>
          </ac:spMkLst>
        </pc:spChg>
        <pc:spChg chg="add mod">
          <ac:chgData name="Lonkin Pavel" userId="a804c5789bdb2494" providerId="LiveId" clId="{56CD3E5D-002E-F840-9C35-9F66342EEB30}" dt="2023-09-02T17:24:23.651" v="1960" actId="20577"/>
          <ac:spMkLst>
            <pc:docMk/>
            <pc:sldMk cId="2740958374" sldId="282"/>
            <ac:spMk id="7" creationId="{F47EA351-9C91-4124-85EA-BF534F2854AF}"/>
          </ac:spMkLst>
        </pc:spChg>
        <pc:spChg chg="mod">
          <ac:chgData name="Lonkin Pavel" userId="a804c5789bdb2494" providerId="LiveId" clId="{56CD3E5D-002E-F840-9C35-9F66342EEB30}" dt="2023-09-02T17:07:12.950" v="1730" actId="207"/>
          <ac:spMkLst>
            <pc:docMk/>
            <pc:sldMk cId="2740958374" sldId="282"/>
            <ac:spMk id="9" creationId="{2FF9341F-722E-FDF8-269F-98BFFCB7B431}"/>
          </ac:spMkLst>
        </pc:spChg>
        <pc:spChg chg="del">
          <ac:chgData name="Lonkin Pavel" userId="a804c5789bdb2494" providerId="LiveId" clId="{56CD3E5D-002E-F840-9C35-9F66342EEB30}" dt="2023-09-02T17:02:41.643" v="1643" actId="478"/>
          <ac:spMkLst>
            <pc:docMk/>
            <pc:sldMk cId="2740958374" sldId="282"/>
            <ac:spMk id="15" creationId="{C1AD0D51-EEF8-0C4A-7621-735759C74D38}"/>
          </ac:spMkLst>
        </pc:spChg>
        <pc:spChg chg="del">
          <ac:chgData name="Lonkin Pavel" userId="a804c5789bdb2494" providerId="LiveId" clId="{56CD3E5D-002E-F840-9C35-9F66342EEB30}" dt="2023-09-02T17:02:41.643" v="1643" actId="478"/>
          <ac:spMkLst>
            <pc:docMk/>
            <pc:sldMk cId="2740958374" sldId="282"/>
            <ac:spMk id="17" creationId="{4F67AA49-5218-F2F3-4EA5-47693679D4EA}"/>
          </ac:spMkLst>
        </pc:spChg>
        <pc:spChg chg="del">
          <ac:chgData name="Lonkin Pavel" userId="a804c5789bdb2494" providerId="LiveId" clId="{56CD3E5D-002E-F840-9C35-9F66342EEB30}" dt="2023-09-02T17:02:41.643" v="1643" actId="478"/>
          <ac:spMkLst>
            <pc:docMk/>
            <pc:sldMk cId="2740958374" sldId="282"/>
            <ac:spMk id="19" creationId="{F534B482-EB43-3BFF-BD33-6BA57F2E7CC3}"/>
          </ac:spMkLst>
        </pc:spChg>
        <pc:spChg chg="del">
          <ac:chgData name="Lonkin Pavel" userId="a804c5789bdb2494" providerId="LiveId" clId="{56CD3E5D-002E-F840-9C35-9F66342EEB30}" dt="2023-09-02T17:02:41.643" v="1643" actId="478"/>
          <ac:spMkLst>
            <pc:docMk/>
            <pc:sldMk cId="2740958374" sldId="282"/>
            <ac:spMk id="21" creationId="{48D4A8F3-7725-9193-4C97-4F4F39111FEE}"/>
          </ac:spMkLst>
        </pc:spChg>
        <pc:spChg chg="del">
          <ac:chgData name="Lonkin Pavel" userId="a804c5789bdb2494" providerId="LiveId" clId="{56CD3E5D-002E-F840-9C35-9F66342EEB30}" dt="2023-09-02T17:02:41.643" v="1643" actId="478"/>
          <ac:spMkLst>
            <pc:docMk/>
            <pc:sldMk cId="2740958374" sldId="282"/>
            <ac:spMk id="23" creationId="{5495D800-28ED-C298-E861-B60FBBF6F020}"/>
          </ac:spMkLst>
        </pc:spChg>
        <pc:spChg chg="del">
          <ac:chgData name="Lonkin Pavel" userId="a804c5789bdb2494" providerId="LiveId" clId="{56CD3E5D-002E-F840-9C35-9F66342EEB30}" dt="2023-09-02T17:02:41.643" v="1643" actId="478"/>
          <ac:spMkLst>
            <pc:docMk/>
            <pc:sldMk cId="2740958374" sldId="282"/>
            <ac:spMk id="28" creationId="{53E09D60-B430-84B6-198C-77BD4DD953A3}"/>
          </ac:spMkLst>
        </pc:spChg>
        <pc:spChg chg="del">
          <ac:chgData name="Lonkin Pavel" userId="a804c5789bdb2494" providerId="LiveId" clId="{56CD3E5D-002E-F840-9C35-9F66342EEB30}" dt="2023-09-02T17:02:41.643" v="1643" actId="478"/>
          <ac:spMkLst>
            <pc:docMk/>
            <pc:sldMk cId="2740958374" sldId="282"/>
            <ac:spMk id="31" creationId="{B782EF4F-4540-34C2-C722-B94CC07E7BC5}"/>
          </ac:spMkLst>
        </pc:spChg>
        <pc:spChg chg="del">
          <ac:chgData name="Lonkin Pavel" userId="a804c5789bdb2494" providerId="LiveId" clId="{56CD3E5D-002E-F840-9C35-9F66342EEB30}" dt="2023-09-02T17:02:41.643" v="1643" actId="478"/>
          <ac:spMkLst>
            <pc:docMk/>
            <pc:sldMk cId="2740958374" sldId="282"/>
            <ac:spMk id="35" creationId="{F77850A6-D7BE-559D-DD3A-6A5DA87EFAF7}"/>
          </ac:spMkLst>
        </pc:spChg>
        <pc:picChg chg="add mod">
          <ac:chgData name="Lonkin Pavel" userId="a804c5789bdb2494" providerId="LiveId" clId="{56CD3E5D-002E-F840-9C35-9F66342EEB30}" dt="2023-09-03T14:13:31.198" v="8677" actId="1076"/>
          <ac:picMkLst>
            <pc:docMk/>
            <pc:sldMk cId="2740958374" sldId="282"/>
            <ac:picMk id="6" creationId="{7DF9A382-F75B-8C14-E6D6-F1C4A81D4730}"/>
          </ac:picMkLst>
        </pc:picChg>
        <pc:picChg chg="add mod">
          <ac:chgData name="Lonkin Pavel" userId="a804c5789bdb2494" providerId="LiveId" clId="{56CD3E5D-002E-F840-9C35-9F66342EEB30}" dt="2023-09-03T14:13:37.757" v="8679" actId="1076"/>
          <ac:picMkLst>
            <pc:docMk/>
            <pc:sldMk cId="2740958374" sldId="282"/>
            <ac:picMk id="8" creationId="{FF079E77-3E44-C016-B3A5-1E791A649C0B}"/>
          </ac:picMkLst>
        </pc:picChg>
        <pc:picChg chg="add mod">
          <ac:chgData name="Lonkin Pavel" userId="a804c5789bdb2494" providerId="LiveId" clId="{56CD3E5D-002E-F840-9C35-9F66342EEB30}" dt="2023-09-03T14:13:43.597" v="8681" actId="1076"/>
          <ac:picMkLst>
            <pc:docMk/>
            <pc:sldMk cId="2740958374" sldId="282"/>
            <ac:picMk id="10" creationId="{0ABB77AB-2BD8-666E-37AE-B742A3508F65}"/>
          </ac:picMkLst>
        </pc:picChg>
        <pc:picChg chg="add mod">
          <ac:chgData name="Lonkin Pavel" userId="a804c5789bdb2494" providerId="LiveId" clId="{56CD3E5D-002E-F840-9C35-9F66342EEB30}" dt="2023-09-03T14:13:47.920" v="8683" actId="1076"/>
          <ac:picMkLst>
            <pc:docMk/>
            <pc:sldMk cId="2740958374" sldId="282"/>
            <ac:picMk id="11" creationId="{98F34BCE-2823-A439-76D4-28D2DE0FE928}"/>
          </ac:picMkLst>
        </pc:picChg>
        <pc:picChg chg="del">
          <ac:chgData name="Lonkin Pavel" userId="a804c5789bdb2494" providerId="LiveId" clId="{56CD3E5D-002E-F840-9C35-9F66342EEB30}" dt="2023-09-02T17:02:41.643" v="1643" actId="478"/>
          <ac:picMkLst>
            <pc:docMk/>
            <pc:sldMk cId="2740958374" sldId="282"/>
            <ac:picMk id="14" creationId="{990F495D-6C7B-4E05-8A74-6225386C8EA5}"/>
          </ac:picMkLst>
        </pc:picChg>
        <pc:picChg chg="del">
          <ac:chgData name="Lonkin Pavel" userId="a804c5789bdb2494" providerId="LiveId" clId="{56CD3E5D-002E-F840-9C35-9F66342EEB30}" dt="2023-09-02T17:02:41.643" v="1643" actId="478"/>
          <ac:picMkLst>
            <pc:docMk/>
            <pc:sldMk cId="2740958374" sldId="282"/>
            <ac:picMk id="16" creationId="{B129A562-58C8-99A5-9A44-050B4A56B08B}"/>
          </ac:picMkLst>
        </pc:picChg>
        <pc:picChg chg="del">
          <ac:chgData name="Lonkin Pavel" userId="a804c5789bdb2494" providerId="LiveId" clId="{56CD3E5D-002E-F840-9C35-9F66342EEB30}" dt="2023-09-02T17:02:41.643" v="1643" actId="478"/>
          <ac:picMkLst>
            <pc:docMk/>
            <pc:sldMk cId="2740958374" sldId="282"/>
            <ac:picMk id="18" creationId="{DBE517F4-5BEC-F9AF-2766-8D605BDBBA66}"/>
          </ac:picMkLst>
        </pc:picChg>
        <pc:picChg chg="del">
          <ac:chgData name="Lonkin Pavel" userId="a804c5789bdb2494" providerId="LiveId" clId="{56CD3E5D-002E-F840-9C35-9F66342EEB30}" dt="2023-09-02T17:02:41.643" v="1643" actId="478"/>
          <ac:picMkLst>
            <pc:docMk/>
            <pc:sldMk cId="2740958374" sldId="282"/>
            <ac:picMk id="20" creationId="{2CB790F2-452B-C918-77F5-A1B62620DAC4}"/>
          </ac:picMkLst>
        </pc:picChg>
        <pc:picChg chg="del">
          <ac:chgData name="Lonkin Pavel" userId="a804c5789bdb2494" providerId="LiveId" clId="{56CD3E5D-002E-F840-9C35-9F66342EEB30}" dt="2023-09-02T17:02:41.643" v="1643" actId="478"/>
          <ac:picMkLst>
            <pc:docMk/>
            <pc:sldMk cId="2740958374" sldId="282"/>
            <ac:picMk id="22" creationId="{ECDCEBE1-15C6-C6BC-C057-CD56A32CE19E}"/>
          </ac:picMkLst>
        </pc:picChg>
        <pc:picChg chg="del">
          <ac:chgData name="Lonkin Pavel" userId="a804c5789bdb2494" providerId="LiveId" clId="{56CD3E5D-002E-F840-9C35-9F66342EEB30}" dt="2023-09-02T17:02:41.643" v="1643" actId="478"/>
          <ac:picMkLst>
            <pc:docMk/>
            <pc:sldMk cId="2740958374" sldId="282"/>
            <ac:picMk id="27" creationId="{510390AC-DB46-ED8C-717C-6C0FC4F9DC1F}"/>
          </ac:picMkLst>
        </pc:picChg>
        <pc:picChg chg="del">
          <ac:chgData name="Lonkin Pavel" userId="a804c5789bdb2494" providerId="LiveId" clId="{56CD3E5D-002E-F840-9C35-9F66342EEB30}" dt="2023-09-02T17:02:41.643" v="1643" actId="478"/>
          <ac:picMkLst>
            <pc:docMk/>
            <pc:sldMk cId="2740958374" sldId="282"/>
            <ac:picMk id="29" creationId="{7DC54BB2-8297-FC72-D15C-2AB0661C8FA5}"/>
          </ac:picMkLst>
        </pc:picChg>
      </pc:sldChg>
      <pc:sldChg chg="modSp add mod ord modTransition">
        <pc:chgData name="Lonkin Pavel" userId="a804c5789bdb2494" providerId="LiveId" clId="{56CD3E5D-002E-F840-9C35-9F66342EEB30}" dt="2023-09-03T13:48:01.606" v="8588"/>
        <pc:sldMkLst>
          <pc:docMk/>
          <pc:sldMk cId="2676821415" sldId="283"/>
        </pc:sldMkLst>
        <pc:spChg chg="mod">
          <ac:chgData name="Lonkin Pavel" userId="a804c5789bdb2494" providerId="LiveId" clId="{56CD3E5D-002E-F840-9C35-9F66342EEB30}" dt="2023-09-02T17:12:21.171" v="1933" actId="1076"/>
          <ac:spMkLst>
            <pc:docMk/>
            <pc:sldMk cId="2676821415" sldId="283"/>
            <ac:spMk id="9" creationId="{2FF9341F-722E-FDF8-269F-98BFFCB7B431}"/>
          </ac:spMkLst>
        </pc:spChg>
      </pc:sldChg>
      <pc:sldChg chg="modSp add del mod">
        <pc:chgData name="Lonkin Pavel" userId="a804c5789bdb2494" providerId="LiveId" clId="{56CD3E5D-002E-F840-9C35-9F66342EEB30}" dt="2023-09-02T17:28:20.437" v="1969" actId="2696"/>
        <pc:sldMkLst>
          <pc:docMk/>
          <pc:sldMk cId="4241116456" sldId="284"/>
        </pc:sldMkLst>
        <pc:spChg chg="mod">
          <ac:chgData name="Lonkin Pavel" userId="a804c5789bdb2494" providerId="LiveId" clId="{56CD3E5D-002E-F840-9C35-9F66342EEB30}" dt="2023-09-02T17:28:09.520" v="1966" actId="14100"/>
          <ac:spMkLst>
            <pc:docMk/>
            <pc:sldMk cId="4241116456" sldId="284"/>
            <ac:spMk id="9" creationId="{2FF9341F-722E-FDF8-269F-98BFFCB7B431}"/>
          </ac:spMkLst>
        </pc:spChg>
      </pc:sldChg>
      <pc:sldChg chg="addSp delSp modSp add mod ord modTransition modAnim modNotesTx">
        <pc:chgData name="Lonkin Pavel" userId="a804c5789bdb2494" providerId="LiveId" clId="{56CD3E5D-002E-F840-9C35-9F66342EEB30}" dt="2023-09-03T15:06:23.317" v="10518" actId="20577"/>
        <pc:sldMkLst>
          <pc:docMk/>
          <pc:sldMk cId="2539031354" sldId="285"/>
        </pc:sldMkLst>
        <pc:spChg chg="del">
          <ac:chgData name="Lonkin Pavel" userId="a804c5789bdb2494" providerId="LiveId" clId="{56CD3E5D-002E-F840-9C35-9F66342EEB30}" dt="2023-09-02T17:28:36.815" v="1972" actId="478"/>
          <ac:spMkLst>
            <pc:docMk/>
            <pc:sldMk cId="2539031354" sldId="285"/>
            <ac:spMk id="2" creationId="{523DD4D7-2976-2FC9-CD58-7DB4AAE86CB5}"/>
          </ac:spMkLst>
        </pc:spChg>
        <pc:spChg chg="del">
          <ac:chgData name="Lonkin Pavel" userId="a804c5789bdb2494" providerId="LiveId" clId="{56CD3E5D-002E-F840-9C35-9F66342EEB30}" dt="2023-09-02T17:28:36.815" v="1972" actId="478"/>
          <ac:spMkLst>
            <pc:docMk/>
            <pc:sldMk cId="2539031354" sldId="285"/>
            <ac:spMk id="3" creationId="{5A949F78-1AC4-FAFB-F771-2292BC459EE3}"/>
          </ac:spMkLst>
        </pc:spChg>
        <pc:spChg chg="del">
          <ac:chgData name="Lonkin Pavel" userId="a804c5789bdb2494" providerId="LiveId" clId="{56CD3E5D-002E-F840-9C35-9F66342EEB30}" dt="2023-09-02T17:28:36.815" v="1972" actId="478"/>
          <ac:spMkLst>
            <pc:docMk/>
            <pc:sldMk cId="2539031354" sldId="285"/>
            <ac:spMk id="4" creationId="{79737E64-FA4D-BD5C-AC94-D5460E99C728}"/>
          </ac:spMkLst>
        </pc:spChg>
        <pc:spChg chg="del">
          <ac:chgData name="Lonkin Pavel" userId="a804c5789bdb2494" providerId="LiveId" clId="{56CD3E5D-002E-F840-9C35-9F66342EEB30}" dt="2023-09-02T17:28:37.939" v="1973" actId="478"/>
          <ac:spMkLst>
            <pc:docMk/>
            <pc:sldMk cId="2539031354" sldId="285"/>
            <ac:spMk id="5" creationId="{25C83544-6D97-EF79-B350-EBAC15E1A3F1}"/>
          </ac:spMkLst>
        </pc:spChg>
        <pc:spChg chg="add mod">
          <ac:chgData name="Lonkin Pavel" userId="a804c5789bdb2494" providerId="LiveId" clId="{56CD3E5D-002E-F840-9C35-9F66342EEB30}" dt="2023-09-02T18:03:41.692" v="3463" actId="1076"/>
          <ac:spMkLst>
            <pc:docMk/>
            <pc:sldMk cId="2539031354" sldId="285"/>
            <ac:spMk id="6" creationId="{7F250A70-709F-4070-9F82-300221F9E5C9}"/>
          </ac:spMkLst>
        </pc:spChg>
        <pc:spChg chg="del">
          <ac:chgData name="Lonkin Pavel" userId="a804c5789bdb2494" providerId="LiveId" clId="{56CD3E5D-002E-F840-9C35-9F66342EEB30}" dt="2023-09-02T17:28:39.089" v="1974" actId="478"/>
          <ac:spMkLst>
            <pc:docMk/>
            <pc:sldMk cId="2539031354" sldId="285"/>
            <ac:spMk id="7" creationId="{F47EA351-9C91-4124-85EA-BF534F2854AF}"/>
          </ac:spMkLst>
        </pc:spChg>
        <pc:spChg chg="add mod">
          <ac:chgData name="Lonkin Pavel" userId="a804c5789bdb2494" providerId="LiveId" clId="{56CD3E5D-002E-F840-9C35-9F66342EEB30}" dt="2023-09-02T18:03:41.692" v="3463" actId="1076"/>
          <ac:spMkLst>
            <pc:docMk/>
            <pc:sldMk cId="2539031354" sldId="285"/>
            <ac:spMk id="8" creationId="{D38FAD6A-0FBE-175D-8CC2-4377BF2EB54F}"/>
          </ac:spMkLst>
        </pc:spChg>
        <pc:spChg chg="mod">
          <ac:chgData name="Lonkin Pavel" userId="a804c5789bdb2494" providerId="LiveId" clId="{56CD3E5D-002E-F840-9C35-9F66342EEB30}" dt="2023-09-02T17:28:30.751" v="1971" actId="207"/>
          <ac:spMkLst>
            <pc:docMk/>
            <pc:sldMk cId="2539031354" sldId="285"/>
            <ac:spMk id="9" creationId="{2FF9341F-722E-FDF8-269F-98BFFCB7B431}"/>
          </ac:spMkLst>
        </pc:spChg>
        <pc:spChg chg="add mod">
          <ac:chgData name="Lonkin Pavel" userId="a804c5789bdb2494" providerId="LiveId" clId="{56CD3E5D-002E-F840-9C35-9F66342EEB30}" dt="2023-09-02T18:03:41.692" v="3463" actId="1076"/>
          <ac:spMkLst>
            <pc:docMk/>
            <pc:sldMk cId="2539031354" sldId="285"/>
            <ac:spMk id="10" creationId="{FD6B8CE2-04F2-32A3-457B-83CA5C9A43DD}"/>
          </ac:spMkLst>
        </pc:spChg>
        <pc:spChg chg="add mod">
          <ac:chgData name="Lonkin Pavel" userId="a804c5789bdb2494" providerId="LiveId" clId="{56CD3E5D-002E-F840-9C35-9F66342EEB30}" dt="2023-09-02T18:03:41.692" v="3463" actId="1076"/>
          <ac:spMkLst>
            <pc:docMk/>
            <pc:sldMk cId="2539031354" sldId="285"/>
            <ac:spMk id="11" creationId="{DD2D5D2E-2485-877D-CC98-82EAEAC65879}"/>
          </ac:spMkLst>
        </pc:spChg>
        <pc:spChg chg="add mod">
          <ac:chgData name="Lonkin Pavel" userId="a804c5789bdb2494" providerId="LiveId" clId="{56CD3E5D-002E-F840-9C35-9F66342EEB30}" dt="2023-09-02T18:03:41.692" v="3463" actId="1076"/>
          <ac:spMkLst>
            <pc:docMk/>
            <pc:sldMk cId="2539031354" sldId="285"/>
            <ac:spMk id="12" creationId="{BB72984D-25EC-C8E1-C347-B0336BA6CF3A}"/>
          </ac:spMkLst>
        </pc:spChg>
      </pc:sldChg>
      <pc:sldChg chg="addSp modSp add mod modTransition">
        <pc:chgData name="Lonkin Pavel" userId="a804c5789bdb2494" providerId="LiveId" clId="{56CD3E5D-002E-F840-9C35-9F66342EEB30}" dt="2023-09-03T13:48:05.955" v="8590"/>
        <pc:sldMkLst>
          <pc:docMk/>
          <pc:sldMk cId="3318896965" sldId="286"/>
        </pc:sldMkLst>
        <pc:spChg chg="add mod">
          <ac:chgData name="Lonkin Pavel" userId="a804c5789bdb2494" providerId="LiveId" clId="{56CD3E5D-002E-F840-9C35-9F66342EEB30}" dt="2023-09-02T17:44:12.329" v="2702" actId="20577"/>
          <ac:spMkLst>
            <pc:docMk/>
            <pc:sldMk cId="3318896965" sldId="286"/>
            <ac:spMk id="2" creationId="{952FD63C-9FBB-1734-CBC2-D52F00507C7B}"/>
          </ac:spMkLst>
        </pc:spChg>
        <pc:spChg chg="mod">
          <ac:chgData name="Lonkin Pavel" userId="a804c5789bdb2494" providerId="LiveId" clId="{56CD3E5D-002E-F840-9C35-9F66342EEB30}" dt="2023-09-02T17:39:05.363" v="2201" actId="20577"/>
          <ac:spMkLst>
            <pc:docMk/>
            <pc:sldMk cId="3318896965" sldId="286"/>
            <ac:spMk id="6" creationId="{7F250A70-709F-4070-9F82-300221F9E5C9}"/>
          </ac:spMkLst>
        </pc:spChg>
        <pc:spChg chg="mod">
          <ac:chgData name="Lonkin Pavel" userId="a804c5789bdb2494" providerId="LiveId" clId="{56CD3E5D-002E-F840-9C35-9F66342EEB30}" dt="2023-09-02T17:46:00.324" v="2835" actId="207"/>
          <ac:spMkLst>
            <pc:docMk/>
            <pc:sldMk cId="3318896965" sldId="286"/>
            <ac:spMk id="8" creationId="{D38FAD6A-0FBE-175D-8CC2-4377BF2EB54F}"/>
          </ac:spMkLst>
        </pc:spChg>
        <pc:spChg chg="mod">
          <ac:chgData name="Lonkin Pavel" userId="a804c5789bdb2494" providerId="LiveId" clId="{56CD3E5D-002E-F840-9C35-9F66342EEB30}" dt="2023-09-02T17:46:00.324" v="2835" actId="207"/>
          <ac:spMkLst>
            <pc:docMk/>
            <pc:sldMk cId="3318896965" sldId="286"/>
            <ac:spMk id="10" creationId="{FD6B8CE2-04F2-32A3-457B-83CA5C9A43DD}"/>
          </ac:spMkLst>
        </pc:spChg>
        <pc:spChg chg="mod">
          <ac:chgData name="Lonkin Pavel" userId="a804c5789bdb2494" providerId="LiveId" clId="{56CD3E5D-002E-F840-9C35-9F66342EEB30}" dt="2023-09-02T17:57:43.935" v="3205" actId="207"/>
          <ac:spMkLst>
            <pc:docMk/>
            <pc:sldMk cId="3318896965" sldId="286"/>
            <ac:spMk id="11" creationId="{DD2D5D2E-2485-877D-CC98-82EAEAC65879}"/>
          </ac:spMkLst>
        </pc:spChg>
        <pc:spChg chg="mod">
          <ac:chgData name="Lonkin Pavel" userId="a804c5789bdb2494" providerId="LiveId" clId="{56CD3E5D-002E-F840-9C35-9F66342EEB30}" dt="2023-09-02T17:46:00.324" v="2835" actId="207"/>
          <ac:spMkLst>
            <pc:docMk/>
            <pc:sldMk cId="3318896965" sldId="286"/>
            <ac:spMk id="12" creationId="{BB72984D-25EC-C8E1-C347-B0336BA6CF3A}"/>
          </ac:spMkLst>
        </pc:spChg>
      </pc:sldChg>
      <pc:sldChg chg="addSp modSp add mod modTransition">
        <pc:chgData name="Lonkin Pavel" userId="a804c5789bdb2494" providerId="LiveId" clId="{56CD3E5D-002E-F840-9C35-9F66342EEB30}" dt="2023-09-03T13:48:09.715" v="8591"/>
        <pc:sldMkLst>
          <pc:docMk/>
          <pc:sldMk cId="2300865546" sldId="287"/>
        </pc:sldMkLst>
        <pc:spChg chg="mod">
          <ac:chgData name="Lonkin Pavel" userId="a804c5789bdb2494" providerId="LiveId" clId="{56CD3E5D-002E-F840-9C35-9F66342EEB30}" dt="2023-09-02T17:45:50.394" v="2834" actId="207"/>
          <ac:spMkLst>
            <pc:docMk/>
            <pc:sldMk cId="2300865546" sldId="287"/>
            <ac:spMk id="2" creationId="{952FD63C-9FBB-1734-CBC2-D52F00507C7B}"/>
          </ac:spMkLst>
        </pc:spChg>
        <pc:spChg chg="add mod">
          <ac:chgData name="Lonkin Pavel" userId="a804c5789bdb2494" providerId="LiveId" clId="{56CD3E5D-002E-F840-9C35-9F66342EEB30}" dt="2023-09-02T19:21:44.702" v="7200" actId="20577"/>
          <ac:spMkLst>
            <pc:docMk/>
            <pc:sldMk cId="2300865546" sldId="287"/>
            <ac:spMk id="3" creationId="{E0C044F4-CB33-6B08-1E5F-F5B295CC4F35}"/>
          </ac:spMkLst>
        </pc:spChg>
        <pc:spChg chg="mod">
          <ac:chgData name="Lonkin Pavel" userId="a804c5789bdb2494" providerId="LiveId" clId="{56CD3E5D-002E-F840-9C35-9F66342EEB30}" dt="2023-09-02T17:45:09.111" v="2704" actId="207"/>
          <ac:spMkLst>
            <pc:docMk/>
            <pc:sldMk cId="2300865546" sldId="287"/>
            <ac:spMk id="6" creationId="{7F250A70-709F-4070-9F82-300221F9E5C9}"/>
          </ac:spMkLst>
        </pc:spChg>
        <pc:spChg chg="mod">
          <ac:chgData name="Lonkin Pavel" userId="a804c5789bdb2494" providerId="LiveId" clId="{56CD3E5D-002E-F840-9C35-9F66342EEB30}" dt="2023-09-02T17:46:33.407" v="2840" actId="242"/>
          <ac:spMkLst>
            <pc:docMk/>
            <pc:sldMk cId="2300865546" sldId="287"/>
            <ac:spMk id="8" creationId="{D38FAD6A-0FBE-175D-8CC2-4377BF2EB54F}"/>
          </ac:spMkLst>
        </pc:spChg>
        <pc:spChg chg="mod">
          <ac:chgData name="Lonkin Pavel" userId="a804c5789bdb2494" providerId="LiveId" clId="{56CD3E5D-002E-F840-9C35-9F66342EEB30}" dt="2023-09-02T17:46:07.031" v="2836" actId="207"/>
          <ac:spMkLst>
            <pc:docMk/>
            <pc:sldMk cId="2300865546" sldId="287"/>
            <ac:spMk id="10" creationId="{FD6B8CE2-04F2-32A3-457B-83CA5C9A43DD}"/>
          </ac:spMkLst>
        </pc:spChg>
        <pc:spChg chg="mod">
          <ac:chgData name="Lonkin Pavel" userId="a804c5789bdb2494" providerId="LiveId" clId="{56CD3E5D-002E-F840-9C35-9F66342EEB30}" dt="2023-09-02T17:57:38.371" v="3204" actId="207"/>
          <ac:spMkLst>
            <pc:docMk/>
            <pc:sldMk cId="2300865546" sldId="287"/>
            <ac:spMk id="11" creationId="{DD2D5D2E-2485-877D-CC98-82EAEAC65879}"/>
          </ac:spMkLst>
        </pc:spChg>
        <pc:spChg chg="mod">
          <ac:chgData name="Lonkin Pavel" userId="a804c5789bdb2494" providerId="LiveId" clId="{56CD3E5D-002E-F840-9C35-9F66342EEB30}" dt="2023-09-02T17:46:07.031" v="2836" actId="207"/>
          <ac:spMkLst>
            <pc:docMk/>
            <pc:sldMk cId="2300865546" sldId="287"/>
            <ac:spMk id="12" creationId="{BB72984D-25EC-C8E1-C347-B0336BA6CF3A}"/>
          </ac:spMkLst>
        </pc:spChg>
      </pc:sldChg>
      <pc:sldChg chg="addSp modSp add mod modTransition">
        <pc:chgData name="Lonkin Pavel" userId="a804c5789bdb2494" providerId="LiveId" clId="{56CD3E5D-002E-F840-9C35-9F66342EEB30}" dt="2023-09-03T13:48:12.331" v="8592"/>
        <pc:sldMkLst>
          <pc:docMk/>
          <pc:sldMk cId="3720188584" sldId="288"/>
        </pc:sldMkLst>
        <pc:spChg chg="mod">
          <ac:chgData name="Lonkin Pavel" userId="a804c5789bdb2494" providerId="LiveId" clId="{56CD3E5D-002E-F840-9C35-9F66342EEB30}" dt="2023-09-02T19:21:33.318" v="7190" actId="20577"/>
          <ac:spMkLst>
            <pc:docMk/>
            <pc:sldMk cId="3720188584" sldId="288"/>
            <ac:spMk id="3" creationId="{E0C044F4-CB33-6B08-1E5F-F5B295CC4F35}"/>
          </ac:spMkLst>
        </pc:spChg>
        <pc:spChg chg="add mod">
          <ac:chgData name="Lonkin Pavel" userId="a804c5789bdb2494" providerId="LiveId" clId="{56CD3E5D-002E-F840-9C35-9F66342EEB30}" dt="2023-09-02T17:55:44.941" v="3190" actId="20577"/>
          <ac:spMkLst>
            <pc:docMk/>
            <pc:sldMk cId="3720188584" sldId="288"/>
            <ac:spMk id="4" creationId="{8D2C7660-021C-8A66-5646-BD2115898F9F}"/>
          </ac:spMkLst>
        </pc:spChg>
        <pc:spChg chg="mod">
          <ac:chgData name="Lonkin Pavel" userId="a804c5789bdb2494" providerId="LiveId" clId="{56CD3E5D-002E-F840-9C35-9F66342EEB30}" dt="2023-09-02T17:50:28.006" v="3047" actId="207"/>
          <ac:spMkLst>
            <pc:docMk/>
            <pc:sldMk cId="3720188584" sldId="288"/>
            <ac:spMk id="8" creationId="{D38FAD6A-0FBE-175D-8CC2-4377BF2EB54F}"/>
          </ac:spMkLst>
        </pc:spChg>
        <pc:spChg chg="mod">
          <ac:chgData name="Lonkin Pavel" userId="a804c5789bdb2494" providerId="LiveId" clId="{56CD3E5D-002E-F840-9C35-9F66342EEB30}" dt="2023-09-02T17:50:46.818" v="3050" actId="14100"/>
          <ac:spMkLst>
            <pc:docMk/>
            <pc:sldMk cId="3720188584" sldId="288"/>
            <ac:spMk id="10" creationId="{FD6B8CE2-04F2-32A3-457B-83CA5C9A43DD}"/>
          </ac:spMkLst>
        </pc:spChg>
        <pc:spChg chg="mod">
          <ac:chgData name="Lonkin Pavel" userId="a804c5789bdb2494" providerId="LiveId" clId="{56CD3E5D-002E-F840-9C35-9F66342EEB30}" dt="2023-09-02T17:57:31.822" v="3203" actId="207"/>
          <ac:spMkLst>
            <pc:docMk/>
            <pc:sldMk cId="3720188584" sldId="288"/>
            <ac:spMk id="11" creationId="{DD2D5D2E-2485-877D-CC98-82EAEAC65879}"/>
          </ac:spMkLst>
        </pc:spChg>
      </pc:sldChg>
      <pc:sldChg chg="addSp modSp add mod modTransition">
        <pc:chgData name="Lonkin Pavel" userId="a804c5789bdb2494" providerId="LiveId" clId="{56CD3E5D-002E-F840-9C35-9F66342EEB30}" dt="2023-09-03T13:48:14.644" v="8593"/>
        <pc:sldMkLst>
          <pc:docMk/>
          <pc:sldMk cId="1334057487" sldId="289"/>
        </pc:sldMkLst>
        <pc:spChg chg="mod">
          <ac:chgData name="Lonkin Pavel" userId="a804c5789bdb2494" providerId="LiveId" clId="{56CD3E5D-002E-F840-9C35-9F66342EEB30}" dt="2023-09-02T19:21:28.544" v="7188" actId="20577"/>
          <ac:spMkLst>
            <pc:docMk/>
            <pc:sldMk cId="1334057487" sldId="289"/>
            <ac:spMk id="3" creationId="{E0C044F4-CB33-6B08-1E5F-F5B295CC4F35}"/>
          </ac:spMkLst>
        </pc:spChg>
        <pc:spChg chg="mod">
          <ac:chgData name="Lonkin Pavel" userId="a804c5789bdb2494" providerId="LiveId" clId="{56CD3E5D-002E-F840-9C35-9F66342EEB30}" dt="2023-09-02T17:56:04.736" v="3192" actId="207"/>
          <ac:spMkLst>
            <pc:docMk/>
            <pc:sldMk cId="1334057487" sldId="289"/>
            <ac:spMk id="4" creationId="{8D2C7660-021C-8A66-5646-BD2115898F9F}"/>
          </ac:spMkLst>
        </pc:spChg>
        <pc:spChg chg="add mod">
          <ac:chgData name="Lonkin Pavel" userId="a804c5789bdb2494" providerId="LiveId" clId="{56CD3E5D-002E-F840-9C35-9F66342EEB30}" dt="2023-09-02T18:00:42.699" v="3346" actId="20577"/>
          <ac:spMkLst>
            <pc:docMk/>
            <pc:sldMk cId="1334057487" sldId="289"/>
            <ac:spMk id="5" creationId="{D8AB300F-0304-EFFA-CEB5-4BB41771449F}"/>
          </ac:spMkLst>
        </pc:spChg>
        <pc:spChg chg="mod">
          <ac:chgData name="Lonkin Pavel" userId="a804c5789bdb2494" providerId="LiveId" clId="{56CD3E5D-002E-F840-9C35-9F66342EEB30}" dt="2023-09-02T17:56:11.389" v="3193" actId="207"/>
          <ac:spMkLst>
            <pc:docMk/>
            <pc:sldMk cId="1334057487" sldId="289"/>
            <ac:spMk id="10" creationId="{FD6B8CE2-04F2-32A3-457B-83CA5C9A43DD}"/>
          </ac:spMkLst>
        </pc:spChg>
        <pc:spChg chg="mod">
          <ac:chgData name="Lonkin Pavel" userId="a804c5789bdb2494" providerId="LiveId" clId="{56CD3E5D-002E-F840-9C35-9F66342EEB30}" dt="2023-09-02T17:57:11.491" v="3201" actId="207"/>
          <ac:spMkLst>
            <pc:docMk/>
            <pc:sldMk cId="1334057487" sldId="289"/>
            <ac:spMk id="11" creationId="{DD2D5D2E-2485-877D-CC98-82EAEAC65879}"/>
          </ac:spMkLst>
        </pc:spChg>
      </pc:sldChg>
      <pc:sldChg chg="addSp modSp add mod modTransition">
        <pc:chgData name="Lonkin Pavel" userId="a804c5789bdb2494" providerId="LiveId" clId="{56CD3E5D-002E-F840-9C35-9F66342EEB30}" dt="2023-09-03T13:48:19.114" v="8594"/>
        <pc:sldMkLst>
          <pc:docMk/>
          <pc:sldMk cId="1270691911" sldId="290"/>
        </pc:sldMkLst>
        <pc:spChg chg="mod">
          <ac:chgData name="Lonkin Pavel" userId="a804c5789bdb2494" providerId="LiveId" clId="{56CD3E5D-002E-F840-9C35-9F66342EEB30}" dt="2023-09-02T19:21:21.893" v="7186" actId="20577"/>
          <ac:spMkLst>
            <pc:docMk/>
            <pc:sldMk cId="1270691911" sldId="290"/>
            <ac:spMk id="3" creationId="{E0C044F4-CB33-6B08-1E5F-F5B295CC4F35}"/>
          </ac:spMkLst>
        </pc:spChg>
        <pc:spChg chg="mod">
          <ac:chgData name="Lonkin Pavel" userId="a804c5789bdb2494" providerId="LiveId" clId="{56CD3E5D-002E-F840-9C35-9F66342EEB30}" dt="2023-09-02T18:01:11.271" v="3349" actId="207"/>
          <ac:spMkLst>
            <pc:docMk/>
            <pc:sldMk cId="1270691911" sldId="290"/>
            <ac:spMk id="5" creationId="{D8AB300F-0304-EFFA-CEB5-4BB41771449F}"/>
          </ac:spMkLst>
        </pc:spChg>
        <pc:spChg chg="add mod">
          <ac:chgData name="Lonkin Pavel" userId="a804c5789bdb2494" providerId="LiveId" clId="{56CD3E5D-002E-F840-9C35-9F66342EEB30}" dt="2023-09-02T18:05:18.716" v="3563" actId="20577"/>
          <ac:spMkLst>
            <pc:docMk/>
            <pc:sldMk cId="1270691911" sldId="290"/>
            <ac:spMk id="7" creationId="{CEDD0951-5183-6713-6B61-7CFA1DD9D97B}"/>
          </ac:spMkLst>
        </pc:spChg>
        <pc:spChg chg="mod">
          <ac:chgData name="Lonkin Pavel" userId="a804c5789bdb2494" providerId="LiveId" clId="{56CD3E5D-002E-F840-9C35-9F66342EEB30}" dt="2023-09-02T18:01:05.349" v="3348" actId="207"/>
          <ac:spMkLst>
            <pc:docMk/>
            <pc:sldMk cId="1270691911" sldId="290"/>
            <ac:spMk id="11" creationId="{DD2D5D2E-2485-877D-CC98-82EAEAC65879}"/>
          </ac:spMkLst>
        </pc:spChg>
        <pc:spChg chg="mod">
          <ac:chgData name="Lonkin Pavel" userId="a804c5789bdb2494" providerId="LiveId" clId="{56CD3E5D-002E-F840-9C35-9F66342EEB30}" dt="2023-09-02T18:01:23.400" v="3352" actId="242"/>
          <ac:spMkLst>
            <pc:docMk/>
            <pc:sldMk cId="1270691911" sldId="290"/>
            <ac:spMk id="12" creationId="{BB72984D-25EC-C8E1-C347-B0336BA6CF3A}"/>
          </ac:spMkLst>
        </pc:spChg>
      </pc:sldChg>
      <pc:sldChg chg="modSp add del mod">
        <pc:chgData name="Lonkin Pavel" userId="a804c5789bdb2494" providerId="LiveId" clId="{56CD3E5D-002E-F840-9C35-9F66342EEB30}" dt="2023-09-02T17:58:59.573" v="3209" actId="2696"/>
        <pc:sldMkLst>
          <pc:docMk/>
          <pc:sldMk cId="3361658093" sldId="290"/>
        </pc:sldMkLst>
        <pc:spChg chg="mod">
          <ac:chgData name="Lonkin Pavel" userId="a804c5789bdb2494" providerId="LiveId" clId="{56CD3E5D-002E-F840-9C35-9F66342EEB30}" dt="2023-09-02T17:58:57.606" v="3208" actId="207"/>
          <ac:spMkLst>
            <pc:docMk/>
            <pc:sldMk cId="3361658093" sldId="290"/>
            <ac:spMk id="11" creationId="{DD2D5D2E-2485-877D-CC98-82EAEAC65879}"/>
          </ac:spMkLst>
        </pc:spChg>
      </pc:sldChg>
      <pc:sldChg chg="addSp delSp modSp add mod ord modTransition modAnim">
        <pc:chgData name="Lonkin Pavel" userId="a804c5789bdb2494" providerId="LiveId" clId="{56CD3E5D-002E-F840-9C35-9F66342EEB30}" dt="2023-09-03T15:09:27.610" v="10525"/>
        <pc:sldMkLst>
          <pc:docMk/>
          <pc:sldMk cId="1951030173" sldId="291"/>
        </pc:sldMkLst>
        <pc:spChg chg="mod">
          <ac:chgData name="Lonkin Pavel" userId="a804c5789bdb2494" providerId="LiveId" clId="{56CD3E5D-002E-F840-9C35-9F66342EEB30}" dt="2023-09-02T18:19:04.738" v="3800" actId="1035"/>
          <ac:spMkLst>
            <pc:docMk/>
            <pc:sldMk cId="1951030173" sldId="291"/>
            <ac:spMk id="2" creationId="{523DD4D7-2976-2FC9-CD58-7DB4AAE86CB5}"/>
          </ac:spMkLst>
        </pc:spChg>
        <pc:spChg chg="mod">
          <ac:chgData name="Lonkin Pavel" userId="a804c5789bdb2494" providerId="LiveId" clId="{56CD3E5D-002E-F840-9C35-9F66342EEB30}" dt="2023-09-02T18:24:03.525" v="4336" actId="255"/>
          <ac:spMkLst>
            <pc:docMk/>
            <pc:sldMk cId="1951030173" sldId="291"/>
            <ac:spMk id="4" creationId="{79737E64-FA4D-BD5C-AC94-D5460E99C728}"/>
          </ac:spMkLst>
        </pc:spChg>
        <pc:spChg chg="del">
          <ac:chgData name="Lonkin Pavel" userId="a804c5789bdb2494" providerId="LiveId" clId="{56CD3E5D-002E-F840-9C35-9F66342EEB30}" dt="2023-09-02T18:20:39.298" v="3998" actId="478"/>
          <ac:spMkLst>
            <pc:docMk/>
            <pc:sldMk cId="1951030173" sldId="291"/>
            <ac:spMk id="5" creationId="{25C83544-6D97-EF79-B350-EBAC15E1A3F1}"/>
          </ac:spMkLst>
        </pc:spChg>
        <pc:spChg chg="del">
          <ac:chgData name="Lonkin Pavel" userId="a804c5789bdb2494" providerId="LiveId" clId="{56CD3E5D-002E-F840-9C35-9F66342EEB30}" dt="2023-09-02T18:20:41.184" v="3999" actId="478"/>
          <ac:spMkLst>
            <pc:docMk/>
            <pc:sldMk cId="1951030173" sldId="291"/>
            <ac:spMk id="7" creationId="{F47EA351-9C91-4124-85EA-BF534F2854AF}"/>
          </ac:spMkLst>
        </pc:spChg>
        <pc:spChg chg="add mod">
          <ac:chgData name="Lonkin Pavel" userId="a804c5789bdb2494" providerId="LiveId" clId="{56CD3E5D-002E-F840-9C35-9F66342EEB30}" dt="2023-09-02T18:19:04.738" v="3800" actId="1035"/>
          <ac:spMkLst>
            <pc:docMk/>
            <pc:sldMk cId="1951030173" sldId="291"/>
            <ac:spMk id="8" creationId="{041B3658-C325-CABF-EFFF-9BB62BFBEA7C}"/>
          </ac:spMkLst>
        </pc:spChg>
        <pc:spChg chg="del mod">
          <ac:chgData name="Lonkin Pavel" userId="a804c5789bdb2494" providerId="LiveId" clId="{56CD3E5D-002E-F840-9C35-9F66342EEB30}" dt="2023-09-02T18:18:54.579" v="3765" actId="478"/>
          <ac:spMkLst>
            <pc:docMk/>
            <pc:sldMk cId="1951030173" sldId="291"/>
            <ac:spMk id="9" creationId="{2FF9341F-722E-FDF8-269F-98BFFCB7B431}"/>
          </ac:spMkLst>
        </pc:spChg>
        <pc:spChg chg="add mod">
          <ac:chgData name="Lonkin Pavel" userId="a804c5789bdb2494" providerId="LiveId" clId="{56CD3E5D-002E-F840-9C35-9F66342EEB30}" dt="2023-09-02T18:19:04.738" v="3800" actId="1035"/>
          <ac:spMkLst>
            <pc:docMk/>
            <pc:sldMk cId="1951030173" sldId="291"/>
            <ac:spMk id="10" creationId="{2E6ED852-3C56-5900-3AD7-FB0AE3E2D06B}"/>
          </ac:spMkLst>
        </pc:spChg>
        <pc:spChg chg="add mod">
          <ac:chgData name="Lonkin Pavel" userId="a804c5789bdb2494" providerId="LiveId" clId="{56CD3E5D-002E-F840-9C35-9F66342EEB30}" dt="2023-09-02T18:45:19.091" v="5304" actId="20577"/>
          <ac:spMkLst>
            <pc:docMk/>
            <pc:sldMk cId="1951030173" sldId="291"/>
            <ac:spMk id="11" creationId="{FF1E68EC-4CCE-D8BF-3435-DADA217E5715}"/>
          </ac:spMkLst>
        </pc:spChg>
        <pc:spChg chg="add mod">
          <ac:chgData name="Lonkin Pavel" userId="a804c5789bdb2494" providerId="LiveId" clId="{56CD3E5D-002E-F840-9C35-9F66342EEB30}" dt="2023-09-02T18:24:43.899" v="4348" actId="14100"/>
          <ac:spMkLst>
            <pc:docMk/>
            <pc:sldMk cId="1951030173" sldId="291"/>
            <ac:spMk id="12" creationId="{61B17E79-C622-472C-51AE-8EE7ED57334E}"/>
          </ac:spMkLst>
        </pc:spChg>
        <pc:spChg chg="add mod">
          <ac:chgData name="Lonkin Pavel" userId="a804c5789bdb2494" providerId="LiveId" clId="{56CD3E5D-002E-F840-9C35-9F66342EEB30}" dt="2023-09-02T18:36:24.467" v="5287" actId="207"/>
          <ac:spMkLst>
            <pc:docMk/>
            <pc:sldMk cId="1951030173" sldId="291"/>
            <ac:spMk id="13" creationId="{ADBCD4F2-A66C-E5AD-AD36-53C7922BEFE6}"/>
          </ac:spMkLst>
        </pc:spChg>
        <pc:spChg chg="add mod">
          <ac:chgData name="Lonkin Pavel" userId="a804c5789bdb2494" providerId="LiveId" clId="{56CD3E5D-002E-F840-9C35-9F66342EEB30}" dt="2023-09-02T18:36:22.275" v="5286" actId="207"/>
          <ac:spMkLst>
            <pc:docMk/>
            <pc:sldMk cId="1951030173" sldId="291"/>
            <ac:spMk id="14" creationId="{077F8E49-2663-A27B-775E-86BFE3C49A44}"/>
          </ac:spMkLst>
        </pc:spChg>
        <pc:spChg chg="add mod">
          <ac:chgData name="Lonkin Pavel" userId="a804c5789bdb2494" providerId="LiveId" clId="{56CD3E5D-002E-F840-9C35-9F66342EEB30}" dt="2023-09-02T18:36:20.647" v="5285" actId="207"/>
          <ac:spMkLst>
            <pc:docMk/>
            <pc:sldMk cId="1951030173" sldId="291"/>
            <ac:spMk id="15" creationId="{E809EF82-4278-2370-335C-95B40BED49BF}"/>
          </ac:spMkLst>
        </pc:spChg>
        <pc:spChg chg="add mod">
          <ac:chgData name="Lonkin Pavel" userId="a804c5789bdb2494" providerId="LiveId" clId="{56CD3E5D-002E-F840-9C35-9F66342EEB30}" dt="2023-09-02T18:35:52.059" v="5278" actId="1076"/>
          <ac:spMkLst>
            <pc:docMk/>
            <pc:sldMk cId="1951030173" sldId="291"/>
            <ac:spMk id="16" creationId="{8BE53B80-3327-CEC6-13EB-F46B0833A0C0}"/>
          </ac:spMkLst>
        </pc:spChg>
        <pc:spChg chg="add mod">
          <ac:chgData name="Lonkin Pavel" userId="a804c5789bdb2494" providerId="LiveId" clId="{56CD3E5D-002E-F840-9C35-9F66342EEB30}" dt="2023-09-02T18:35:44.740" v="5277" actId="1076"/>
          <ac:spMkLst>
            <pc:docMk/>
            <pc:sldMk cId="1951030173" sldId="291"/>
            <ac:spMk id="17" creationId="{A6A157C7-E037-5B8A-442A-701818C231EE}"/>
          </ac:spMkLst>
        </pc:spChg>
        <pc:spChg chg="add mod">
          <ac:chgData name="Lonkin Pavel" userId="a804c5789bdb2494" providerId="LiveId" clId="{56CD3E5D-002E-F840-9C35-9F66342EEB30}" dt="2023-09-02T18:35:36.591" v="5276" actId="1076"/>
          <ac:spMkLst>
            <pc:docMk/>
            <pc:sldMk cId="1951030173" sldId="291"/>
            <ac:spMk id="18" creationId="{C8A4C5C1-194D-348D-5F82-9B8E336493AC}"/>
          </ac:spMkLst>
        </pc:spChg>
        <pc:spChg chg="add mod">
          <ac:chgData name="Lonkin Pavel" userId="a804c5789bdb2494" providerId="LiveId" clId="{56CD3E5D-002E-F840-9C35-9F66342EEB30}" dt="2023-09-02T18:29:55.400" v="4875" actId="207"/>
          <ac:spMkLst>
            <pc:docMk/>
            <pc:sldMk cId="1951030173" sldId="291"/>
            <ac:spMk id="19" creationId="{1C4C5AA6-3412-C231-202B-BE70F66DCAF4}"/>
          </ac:spMkLst>
        </pc:spChg>
        <pc:spChg chg="add mod">
          <ac:chgData name="Lonkin Pavel" userId="a804c5789bdb2494" providerId="LiveId" clId="{56CD3E5D-002E-F840-9C35-9F66342EEB30}" dt="2023-09-02T18:30:07.043" v="4877" actId="1076"/>
          <ac:spMkLst>
            <pc:docMk/>
            <pc:sldMk cId="1951030173" sldId="291"/>
            <ac:spMk id="20" creationId="{DADC6269-E356-25C2-1714-A6ACE124BE1E}"/>
          </ac:spMkLst>
        </pc:spChg>
        <pc:spChg chg="add mod">
          <ac:chgData name="Lonkin Pavel" userId="a804c5789bdb2494" providerId="LiveId" clId="{56CD3E5D-002E-F840-9C35-9F66342EEB30}" dt="2023-09-02T18:36:27.047" v="5288" actId="207"/>
          <ac:spMkLst>
            <pc:docMk/>
            <pc:sldMk cId="1951030173" sldId="291"/>
            <ac:spMk id="21" creationId="{7BABE659-5592-9914-2201-F7FE8E965297}"/>
          </ac:spMkLst>
        </pc:spChg>
        <pc:spChg chg="add mod">
          <ac:chgData name="Lonkin Pavel" userId="a804c5789bdb2494" providerId="LiveId" clId="{56CD3E5D-002E-F840-9C35-9F66342EEB30}" dt="2023-09-03T12:12:53.221" v="7201" actId="20577"/>
          <ac:spMkLst>
            <pc:docMk/>
            <pc:sldMk cId="1951030173" sldId="291"/>
            <ac:spMk id="22" creationId="{DFC17756-8132-29F7-C1CE-45B2407D6C23}"/>
          </ac:spMkLst>
        </pc:spChg>
        <pc:spChg chg="add mod">
          <ac:chgData name="Lonkin Pavel" userId="a804c5789bdb2494" providerId="LiveId" clId="{56CD3E5D-002E-F840-9C35-9F66342EEB30}" dt="2023-09-02T18:36:30.699" v="5290" actId="207"/>
          <ac:spMkLst>
            <pc:docMk/>
            <pc:sldMk cId="1951030173" sldId="291"/>
            <ac:spMk id="23" creationId="{6F1D2A8D-8FD6-061C-7053-45F8EA2F2270}"/>
          </ac:spMkLst>
        </pc:spChg>
        <pc:spChg chg="add mod">
          <ac:chgData name="Lonkin Pavel" userId="a804c5789bdb2494" providerId="LiveId" clId="{56CD3E5D-002E-F840-9C35-9F66342EEB30}" dt="2023-09-02T18:37:38.648" v="5297" actId="14100"/>
          <ac:spMkLst>
            <pc:docMk/>
            <pc:sldMk cId="1951030173" sldId="291"/>
            <ac:spMk id="24" creationId="{ADB4E640-7937-FA4B-EB78-FE1C6CF21309}"/>
          </ac:spMkLst>
        </pc:spChg>
        <pc:spChg chg="add mod">
          <ac:chgData name="Lonkin Pavel" userId="a804c5789bdb2494" providerId="LiveId" clId="{56CD3E5D-002E-F840-9C35-9F66342EEB30}" dt="2023-09-02T18:37:48.142" v="5299" actId="1076"/>
          <ac:spMkLst>
            <pc:docMk/>
            <pc:sldMk cId="1951030173" sldId="291"/>
            <ac:spMk id="25" creationId="{673E7480-BA3F-D5DA-2A1C-469AC6799014}"/>
          </ac:spMkLst>
        </pc:spChg>
        <pc:spChg chg="add mod">
          <ac:chgData name="Lonkin Pavel" userId="a804c5789bdb2494" providerId="LiveId" clId="{56CD3E5D-002E-F840-9C35-9F66342EEB30}" dt="2023-09-02T18:37:56.717" v="5301" actId="1076"/>
          <ac:spMkLst>
            <pc:docMk/>
            <pc:sldMk cId="1951030173" sldId="291"/>
            <ac:spMk id="26" creationId="{D03934E1-52E6-390C-97C4-DCDB73F2EEBF}"/>
          </ac:spMkLst>
        </pc:spChg>
      </pc:sldChg>
      <pc:sldChg chg="modSp add mod ord modTransition">
        <pc:chgData name="Lonkin Pavel" userId="a804c5789bdb2494" providerId="LiveId" clId="{56CD3E5D-002E-F840-9C35-9F66342EEB30}" dt="2023-09-03T13:48:22.980" v="8595"/>
        <pc:sldMkLst>
          <pc:docMk/>
          <pc:sldMk cId="3386744557" sldId="292"/>
        </pc:sldMkLst>
        <pc:spChg chg="mod">
          <ac:chgData name="Lonkin Pavel" userId="a804c5789bdb2494" providerId="LiveId" clId="{56CD3E5D-002E-F840-9C35-9F66342EEB30}" dt="2023-09-03T12:51:56.784" v="7353" actId="21"/>
          <ac:spMkLst>
            <pc:docMk/>
            <pc:sldMk cId="3386744557" sldId="292"/>
            <ac:spMk id="9" creationId="{2FF9341F-722E-FDF8-269F-98BFFCB7B431}"/>
          </ac:spMkLst>
        </pc:spChg>
      </pc:sldChg>
      <pc:sldChg chg="addSp delSp modSp add mod ord modTransition modAnim">
        <pc:chgData name="Lonkin Pavel" userId="a804c5789bdb2494" providerId="LiveId" clId="{56CD3E5D-002E-F840-9C35-9F66342EEB30}" dt="2023-09-03T15:10:22.947" v="10526"/>
        <pc:sldMkLst>
          <pc:docMk/>
          <pc:sldMk cId="4026152617" sldId="293"/>
        </pc:sldMkLst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2" creationId="{952FD63C-9FBB-1734-CBC2-D52F00507C7B}"/>
          </ac:spMkLst>
        </pc:spChg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3" creationId="{E0C044F4-CB33-6B08-1E5F-F5B295CC4F35}"/>
          </ac:spMkLst>
        </pc:spChg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4" creationId="{8D2C7660-021C-8A66-5646-BD2115898F9F}"/>
          </ac:spMkLst>
        </pc:spChg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5" creationId="{D8AB300F-0304-EFFA-CEB5-4BB41771449F}"/>
          </ac:spMkLst>
        </pc:spChg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6" creationId="{7F250A70-709F-4070-9F82-300221F9E5C9}"/>
          </ac:spMkLst>
        </pc:spChg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7" creationId="{CEDD0951-5183-6713-6B61-7CFA1DD9D97B}"/>
          </ac:spMkLst>
        </pc:spChg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8" creationId="{D38FAD6A-0FBE-175D-8CC2-4377BF2EB54F}"/>
          </ac:spMkLst>
        </pc:spChg>
        <pc:spChg chg="mod">
          <ac:chgData name="Lonkin Pavel" userId="a804c5789bdb2494" providerId="LiveId" clId="{56CD3E5D-002E-F840-9C35-9F66342EEB30}" dt="2023-09-02T18:48:48.465" v="5322" actId="20577"/>
          <ac:spMkLst>
            <pc:docMk/>
            <pc:sldMk cId="4026152617" sldId="293"/>
            <ac:spMk id="9" creationId="{2FF9341F-722E-FDF8-269F-98BFFCB7B431}"/>
          </ac:spMkLst>
        </pc:spChg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10" creationId="{FD6B8CE2-04F2-32A3-457B-83CA5C9A43DD}"/>
          </ac:spMkLst>
        </pc:spChg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11" creationId="{DD2D5D2E-2485-877D-CC98-82EAEAC65879}"/>
          </ac:spMkLst>
        </pc:spChg>
        <pc:spChg chg="del">
          <ac:chgData name="Lonkin Pavel" userId="a804c5789bdb2494" providerId="LiveId" clId="{56CD3E5D-002E-F840-9C35-9F66342EEB30}" dt="2023-09-02T18:48:52.693" v="5323" actId="478"/>
          <ac:spMkLst>
            <pc:docMk/>
            <pc:sldMk cId="4026152617" sldId="293"/>
            <ac:spMk id="12" creationId="{BB72984D-25EC-C8E1-C347-B0336BA6CF3A}"/>
          </ac:spMkLst>
        </pc:spChg>
        <pc:spChg chg="add mod">
          <ac:chgData name="Lonkin Pavel" userId="a804c5789bdb2494" providerId="LiveId" clId="{56CD3E5D-002E-F840-9C35-9F66342EEB30}" dt="2023-09-02T18:49:46.133" v="5401" actId="20577"/>
          <ac:spMkLst>
            <pc:docMk/>
            <pc:sldMk cId="4026152617" sldId="293"/>
            <ac:spMk id="13" creationId="{65125B09-CBDB-4083-0F02-C13A6E1FCE6A}"/>
          </ac:spMkLst>
        </pc:spChg>
        <pc:spChg chg="add mod">
          <ac:chgData name="Lonkin Pavel" userId="a804c5789bdb2494" providerId="LiveId" clId="{56CD3E5D-002E-F840-9C35-9F66342EEB30}" dt="2023-09-02T18:49:09.006" v="5325" actId="1076"/>
          <ac:spMkLst>
            <pc:docMk/>
            <pc:sldMk cId="4026152617" sldId="293"/>
            <ac:spMk id="14" creationId="{8A55A9FE-A295-F4B2-07BF-74F0EAD967CD}"/>
          </ac:spMkLst>
        </pc:spChg>
        <pc:spChg chg="add mod">
          <ac:chgData name="Lonkin Pavel" userId="a804c5789bdb2494" providerId="LiveId" clId="{56CD3E5D-002E-F840-9C35-9F66342EEB30}" dt="2023-09-02T18:49:57.350" v="5434" actId="20577"/>
          <ac:spMkLst>
            <pc:docMk/>
            <pc:sldMk cId="4026152617" sldId="293"/>
            <ac:spMk id="15" creationId="{AC8EADC8-E878-38EB-7A2D-92D178272BE8}"/>
          </ac:spMkLst>
        </pc:spChg>
        <pc:spChg chg="add mod">
          <ac:chgData name="Lonkin Pavel" userId="a804c5789bdb2494" providerId="LiveId" clId="{56CD3E5D-002E-F840-9C35-9F66342EEB30}" dt="2023-09-02T18:50:41.497" v="5547" actId="20577"/>
          <ac:spMkLst>
            <pc:docMk/>
            <pc:sldMk cId="4026152617" sldId="293"/>
            <ac:spMk id="16" creationId="{409A92D8-BF40-406E-0F07-E504B29DEE88}"/>
          </ac:spMkLst>
        </pc:spChg>
        <pc:spChg chg="add mod">
          <ac:chgData name="Lonkin Pavel" userId="a804c5789bdb2494" providerId="LiveId" clId="{56CD3E5D-002E-F840-9C35-9F66342EEB30}" dt="2023-09-02T18:50:33.771" v="5546" actId="20577"/>
          <ac:spMkLst>
            <pc:docMk/>
            <pc:sldMk cId="4026152617" sldId="293"/>
            <ac:spMk id="17" creationId="{3DF8B8D2-5000-4D1D-B8C8-1EA7DC0ADB09}"/>
          </ac:spMkLst>
        </pc:spChg>
        <pc:spChg chg="add mod">
          <ac:chgData name="Lonkin Pavel" userId="a804c5789bdb2494" providerId="LiveId" clId="{56CD3E5D-002E-F840-9C35-9F66342EEB30}" dt="2023-09-02T19:06:28.897" v="7153" actId="20577"/>
          <ac:spMkLst>
            <pc:docMk/>
            <pc:sldMk cId="4026152617" sldId="293"/>
            <ac:spMk id="18" creationId="{13B5373A-D187-A8CB-17F4-CA9168ABE002}"/>
          </ac:spMkLst>
        </pc:spChg>
        <pc:spChg chg="add mod">
          <ac:chgData name="Lonkin Pavel" userId="a804c5789bdb2494" providerId="LiveId" clId="{56CD3E5D-002E-F840-9C35-9F66342EEB30}" dt="2023-09-02T19:06:15.757" v="7097" actId="1076"/>
          <ac:spMkLst>
            <pc:docMk/>
            <pc:sldMk cId="4026152617" sldId="293"/>
            <ac:spMk id="19" creationId="{A5FFBC3C-E96E-AE4B-2C95-6A846182E51B}"/>
          </ac:spMkLst>
        </pc:spChg>
        <pc:picChg chg="add mod">
          <ac:chgData name="Lonkin Pavel" userId="a804c5789bdb2494" providerId="LiveId" clId="{56CD3E5D-002E-F840-9C35-9F66342EEB30}" dt="2023-09-03T14:18:38.495" v="8747" actId="1076"/>
          <ac:picMkLst>
            <pc:docMk/>
            <pc:sldMk cId="4026152617" sldId="293"/>
            <ac:picMk id="2" creationId="{FEAB89EE-9CA7-8933-C734-B9A66BF35E88}"/>
          </ac:picMkLst>
        </pc:picChg>
        <pc:picChg chg="add mod">
          <ac:chgData name="Lonkin Pavel" userId="a804c5789bdb2494" providerId="LiveId" clId="{56CD3E5D-002E-F840-9C35-9F66342EEB30}" dt="2023-09-03T14:18:44.828" v="8749" actId="1076"/>
          <ac:picMkLst>
            <pc:docMk/>
            <pc:sldMk cId="4026152617" sldId="293"/>
            <ac:picMk id="3" creationId="{5C478B89-3293-9FD0-87B2-00B652B9CD01}"/>
          </ac:picMkLst>
        </pc:picChg>
        <pc:picChg chg="add mod">
          <ac:chgData name="Lonkin Pavel" userId="a804c5789bdb2494" providerId="LiveId" clId="{56CD3E5D-002E-F840-9C35-9F66342EEB30}" dt="2023-09-03T14:18:48.531" v="8751" actId="1076"/>
          <ac:picMkLst>
            <pc:docMk/>
            <pc:sldMk cId="4026152617" sldId="293"/>
            <ac:picMk id="4" creationId="{DB062B85-A313-186D-3357-480414370CFD}"/>
          </ac:picMkLst>
        </pc:picChg>
        <pc:picChg chg="add mod">
          <ac:chgData name="Lonkin Pavel" userId="a804c5789bdb2494" providerId="LiveId" clId="{56CD3E5D-002E-F840-9C35-9F66342EEB30}" dt="2023-09-03T14:19:05.356" v="8758" actId="1076"/>
          <ac:picMkLst>
            <pc:docMk/>
            <pc:sldMk cId="4026152617" sldId="293"/>
            <ac:picMk id="5" creationId="{D40051FA-D49C-1605-A938-8464D6205E51}"/>
          </ac:picMkLst>
        </pc:picChg>
        <pc:picChg chg="add mod">
          <ac:chgData name="Lonkin Pavel" userId="a804c5789bdb2494" providerId="LiveId" clId="{56CD3E5D-002E-F840-9C35-9F66342EEB30}" dt="2023-09-03T14:19:11.828" v="8759" actId="1076"/>
          <ac:picMkLst>
            <pc:docMk/>
            <pc:sldMk cId="4026152617" sldId="293"/>
            <ac:picMk id="6" creationId="{4AC1BF56-C2A9-179B-F374-1977B74136A7}"/>
          </ac:picMkLst>
        </pc:picChg>
      </pc:sldChg>
      <pc:sldChg chg="modSp add mod ord modTransition">
        <pc:chgData name="Lonkin Pavel" userId="a804c5789bdb2494" providerId="LiveId" clId="{56CD3E5D-002E-F840-9C35-9F66342EEB30}" dt="2023-09-03T13:48:27.650" v="8597"/>
        <pc:sldMkLst>
          <pc:docMk/>
          <pc:sldMk cId="2916562002" sldId="294"/>
        </pc:sldMkLst>
        <pc:spChg chg="mod">
          <ac:chgData name="Lonkin Pavel" userId="a804c5789bdb2494" providerId="LiveId" clId="{56CD3E5D-002E-F840-9C35-9F66342EEB30}" dt="2023-09-02T18:52:16.173" v="5633" actId="20577"/>
          <ac:spMkLst>
            <pc:docMk/>
            <pc:sldMk cId="2916562002" sldId="294"/>
            <ac:spMk id="9" creationId="{2FF9341F-722E-FDF8-269F-98BFFCB7B431}"/>
          </ac:spMkLst>
        </pc:spChg>
      </pc:sldChg>
      <pc:sldChg chg="addSp delSp modSp add mod ord modTransition modAnim">
        <pc:chgData name="Lonkin Pavel" userId="a804c5789bdb2494" providerId="LiveId" clId="{56CD3E5D-002E-F840-9C35-9F66342EEB30}" dt="2023-09-03T14:31:36.537" v="8870"/>
        <pc:sldMkLst>
          <pc:docMk/>
          <pc:sldMk cId="1135208372" sldId="295"/>
        </pc:sldMkLst>
        <pc:spChg chg="mod">
          <ac:chgData name="Lonkin Pavel" userId="a804c5789bdb2494" providerId="LiveId" clId="{56CD3E5D-002E-F840-9C35-9F66342EEB30}" dt="2023-09-02T18:53:02.572" v="5666" actId="20577"/>
          <ac:spMkLst>
            <pc:docMk/>
            <pc:sldMk cId="1135208372" sldId="295"/>
            <ac:spMk id="2" creationId="{523DD4D7-2976-2FC9-CD58-7DB4AAE86CB5}"/>
          </ac:spMkLst>
        </pc:spChg>
        <pc:spChg chg="mod">
          <ac:chgData name="Lonkin Pavel" userId="a804c5789bdb2494" providerId="LiveId" clId="{56CD3E5D-002E-F840-9C35-9F66342EEB30}" dt="2023-09-03T12:15:35.762" v="7223" actId="20577"/>
          <ac:spMkLst>
            <pc:docMk/>
            <pc:sldMk cId="1135208372" sldId="295"/>
            <ac:spMk id="4" creationId="{79737E64-FA4D-BD5C-AC94-D5460E99C728}"/>
          </ac:spMkLst>
        </pc:spChg>
        <pc:spChg chg="mod">
          <ac:chgData name="Lonkin Pavel" userId="a804c5789bdb2494" providerId="LiveId" clId="{56CD3E5D-002E-F840-9C35-9F66342EEB30}" dt="2023-09-02T18:53:47.139" v="5817" actId="20577"/>
          <ac:spMkLst>
            <pc:docMk/>
            <pc:sldMk cId="1135208372" sldId="295"/>
            <ac:spMk id="5" creationId="{25C83544-6D97-EF79-B350-EBAC15E1A3F1}"/>
          </ac:spMkLst>
        </pc:spChg>
        <pc:spChg chg="del">
          <ac:chgData name="Lonkin Pavel" userId="a804c5789bdb2494" providerId="LiveId" clId="{56CD3E5D-002E-F840-9C35-9F66342EEB30}" dt="2023-09-02T18:53:52.062" v="5818" actId="478"/>
          <ac:spMkLst>
            <pc:docMk/>
            <pc:sldMk cId="1135208372" sldId="295"/>
            <ac:spMk id="7" creationId="{F47EA351-9C91-4124-85EA-BF534F2854AF}"/>
          </ac:spMkLst>
        </pc:spChg>
        <pc:spChg chg="mod">
          <ac:chgData name="Lonkin Pavel" userId="a804c5789bdb2494" providerId="LiveId" clId="{56CD3E5D-002E-F840-9C35-9F66342EEB30}" dt="2023-09-02T18:52:48.156" v="5641" actId="207"/>
          <ac:spMkLst>
            <pc:docMk/>
            <pc:sldMk cId="1135208372" sldId="295"/>
            <ac:spMk id="9" creationId="{2FF9341F-722E-FDF8-269F-98BFFCB7B431}"/>
          </ac:spMkLst>
        </pc:spChg>
        <pc:picChg chg="add mod">
          <ac:chgData name="Lonkin Pavel" userId="a804c5789bdb2494" providerId="LiveId" clId="{56CD3E5D-002E-F840-9C35-9F66342EEB30}" dt="2023-09-03T14:18:06.406" v="8739"/>
          <ac:picMkLst>
            <pc:docMk/>
            <pc:sldMk cId="1135208372" sldId="295"/>
            <ac:picMk id="6" creationId="{AD2DE134-30CF-09FD-0396-6EEABCD06646}"/>
          </ac:picMkLst>
        </pc:picChg>
        <pc:picChg chg="add mod">
          <ac:chgData name="Lonkin Pavel" userId="a804c5789bdb2494" providerId="LiveId" clId="{56CD3E5D-002E-F840-9C35-9F66342EEB30}" dt="2023-09-03T14:18:16.849" v="8742" actId="1076"/>
          <ac:picMkLst>
            <pc:docMk/>
            <pc:sldMk cId="1135208372" sldId="295"/>
            <ac:picMk id="7" creationId="{4C155441-59C4-A691-9145-BE96E93BB4E8}"/>
          </ac:picMkLst>
        </pc:picChg>
        <pc:picChg chg="add mod">
          <ac:chgData name="Lonkin Pavel" userId="a804c5789bdb2494" providerId="LiveId" clId="{56CD3E5D-002E-F840-9C35-9F66342EEB30}" dt="2023-09-03T14:18:23.063" v="8744" actId="1076"/>
          <ac:picMkLst>
            <pc:docMk/>
            <pc:sldMk cId="1135208372" sldId="295"/>
            <ac:picMk id="8" creationId="{0EF864E6-68E1-2778-1003-E07636541F4C}"/>
          </ac:picMkLst>
        </pc:picChg>
      </pc:sldChg>
      <pc:sldChg chg="addSp delSp modSp add mod modTransition modAnim">
        <pc:chgData name="Lonkin Pavel" userId="a804c5789bdb2494" providerId="LiveId" clId="{56CD3E5D-002E-F840-9C35-9F66342EEB30}" dt="2023-09-03T14:47:47.726" v="9111"/>
        <pc:sldMkLst>
          <pc:docMk/>
          <pc:sldMk cId="612667510" sldId="296"/>
        </pc:sldMkLst>
        <pc:spChg chg="del">
          <ac:chgData name="Lonkin Pavel" userId="a804c5789bdb2494" providerId="LiveId" clId="{56CD3E5D-002E-F840-9C35-9F66342EEB30}" dt="2023-09-02T18:54:45.654" v="5860" actId="478"/>
          <ac:spMkLst>
            <pc:docMk/>
            <pc:sldMk cId="612667510" sldId="296"/>
            <ac:spMk id="2" creationId="{523DD4D7-2976-2FC9-CD58-7DB4AAE86CB5}"/>
          </ac:spMkLst>
        </pc:spChg>
        <pc:spChg chg="del">
          <ac:chgData name="Lonkin Pavel" userId="a804c5789bdb2494" providerId="LiveId" clId="{56CD3E5D-002E-F840-9C35-9F66342EEB30}" dt="2023-09-02T18:54:45.654" v="5860" actId="478"/>
          <ac:spMkLst>
            <pc:docMk/>
            <pc:sldMk cId="612667510" sldId="296"/>
            <ac:spMk id="3" creationId="{5A949F78-1AC4-FAFB-F771-2292BC459EE3}"/>
          </ac:spMkLst>
        </pc:spChg>
        <pc:spChg chg="del">
          <ac:chgData name="Lonkin Pavel" userId="a804c5789bdb2494" providerId="LiveId" clId="{56CD3E5D-002E-F840-9C35-9F66342EEB30}" dt="2023-09-02T18:54:45.654" v="5860" actId="478"/>
          <ac:spMkLst>
            <pc:docMk/>
            <pc:sldMk cId="612667510" sldId="296"/>
            <ac:spMk id="4" creationId="{79737E64-FA4D-BD5C-AC94-D5460E99C728}"/>
          </ac:spMkLst>
        </pc:spChg>
        <pc:spChg chg="del">
          <ac:chgData name="Lonkin Pavel" userId="a804c5789bdb2494" providerId="LiveId" clId="{56CD3E5D-002E-F840-9C35-9F66342EEB30}" dt="2023-09-02T18:54:45.654" v="5860" actId="478"/>
          <ac:spMkLst>
            <pc:docMk/>
            <pc:sldMk cId="612667510" sldId="296"/>
            <ac:spMk id="5" creationId="{25C83544-6D97-EF79-B350-EBAC15E1A3F1}"/>
          </ac:spMkLst>
        </pc:spChg>
        <pc:spChg chg="add mod">
          <ac:chgData name="Lonkin Pavel" userId="a804c5789bdb2494" providerId="LiveId" clId="{56CD3E5D-002E-F840-9C35-9F66342EEB30}" dt="2023-09-02T18:54:46.323" v="5861"/>
          <ac:spMkLst>
            <pc:docMk/>
            <pc:sldMk cId="612667510" sldId="296"/>
            <ac:spMk id="6" creationId="{8F779E29-25B6-4352-7700-6E753BEFED26}"/>
          </ac:spMkLst>
        </pc:spChg>
        <pc:spChg chg="add mod">
          <ac:chgData name="Lonkin Pavel" userId="a804c5789bdb2494" providerId="LiveId" clId="{56CD3E5D-002E-F840-9C35-9F66342EEB30}" dt="2023-09-02T18:54:46.323" v="5861"/>
          <ac:spMkLst>
            <pc:docMk/>
            <pc:sldMk cId="612667510" sldId="296"/>
            <ac:spMk id="7" creationId="{9CC60F99-2A83-3FD0-0C76-FC6DC90A92A1}"/>
          </ac:spMkLst>
        </pc:spChg>
        <pc:spChg chg="add mod">
          <ac:chgData name="Lonkin Pavel" userId="a804c5789bdb2494" providerId="LiveId" clId="{56CD3E5D-002E-F840-9C35-9F66342EEB30}" dt="2023-09-02T18:55:36.539" v="5922" actId="20577"/>
          <ac:spMkLst>
            <pc:docMk/>
            <pc:sldMk cId="612667510" sldId="296"/>
            <ac:spMk id="8" creationId="{7E08D911-AFDC-2522-9BCD-925B351D2858}"/>
          </ac:spMkLst>
        </pc:spChg>
        <pc:spChg chg="del mod">
          <ac:chgData name="Lonkin Pavel" userId="a804c5789bdb2494" providerId="LiveId" clId="{56CD3E5D-002E-F840-9C35-9F66342EEB30}" dt="2023-09-02T18:54:45.654" v="5860" actId="478"/>
          <ac:spMkLst>
            <pc:docMk/>
            <pc:sldMk cId="612667510" sldId="296"/>
            <ac:spMk id="9" creationId="{2FF9341F-722E-FDF8-269F-98BFFCB7B431}"/>
          </ac:spMkLst>
        </pc:spChg>
        <pc:spChg chg="add mod">
          <ac:chgData name="Lonkin Pavel" userId="a804c5789bdb2494" providerId="LiveId" clId="{56CD3E5D-002E-F840-9C35-9F66342EEB30}" dt="2023-09-02T18:54:46.323" v="5861"/>
          <ac:spMkLst>
            <pc:docMk/>
            <pc:sldMk cId="612667510" sldId="296"/>
            <ac:spMk id="10" creationId="{027FAA64-2FA5-766B-138C-06C4BC005EFD}"/>
          </ac:spMkLst>
        </pc:spChg>
        <pc:spChg chg="add mod">
          <ac:chgData name="Lonkin Pavel" userId="a804c5789bdb2494" providerId="LiveId" clId="{56CD3E5D-002E-F840-9C35-9F66342EEB30}" dt="2023-09-02T18:54:46.323" v="5861"/>
          <ac:spMkLst>
            <pc:docMk/>
            <pc:sldMk cId="612667510" sldId="296"/>
            <ac:spMk id="11" creationId="{E7C224D6-DCB2-38A9-068F-63C189038907}"/>
          </ac:spMkLst>
        </pc:spChg>
        <pc:spChg chg="add mod">
          <ac:chgData name="Lonkin Pavel" userId="a804c5789bdb2494" providerId="LiveId" clId="{56CD3E5D-002E-F840-9C35-9F66342EEB30}" dt="2023-09-02T18:56:00.981" v="6011" actId="20577"/>
          <ac:spMkLst>
            <pc:docMk/>
            <pc:sldMk cId="612667510" sldId="296"/>
            <ac:spMk id="12" creationId="{6C7CCADA-8E71-21E9-A2FE-8DEEF23139A1}"/>
          </ac:spMkLst>
        </pc:spChg>
        <pc:spChg chg="add mod">
          <ac:chgData name="Lonkin Pavel" userId="a804c5789bdb2494" providerId="LiveId" clId="{56CD3E5D-002E-F840-9C35-9F66342EEB30}" dt="2023-09-02T18:56:16.850" v="6087" actId="20577"/>
          <ac:spMkLst>
            <pc:docMk/>
            <pc:sldMk cId="612667510" sldId="296"/>
            <ac:spMk id="13" creationId="{EFCDA159-71FB-1683-822A-B67A1D3EB1AB}"/>
          </ac:spMkLst>
        </pc:spChg>
        <pc:spChg chg="add mod">
          <ac:chgData name="Lonkin Pavel" userId="a804c5789bdb2494" providerId="LiveId" clId="{56CD3E5D-002E-F840-9C35-9F66342EEB30}" dt="2023-09-02T18:56:58.984" v="6203" actId="20577"/>
          <ac:spMkLst>
            <pc:docMk/>
            <pc:sldMk cId="612667510" sldId="296"/>
            <ac:spMk id="14" creationId="{C8087661-60AE-A5DA-CACE-56155ACD0FD1}"/>
          </ac:spMkLst>
        </pc:spChg>
        <pc:spChg chg="add mod">
          <ac:chgData name="Lonkin Pavel" userId="a804c5789bdb2494" providerId="LiveId" clId="{56CD3E5D-002E-F840-9C35-9F66342EEB30}" dt="2023-09-02T18:57:37.064" v="6369" actId="20577"/>
          <ac:spMkLst>
            <pc:docMk/>
            <pc:sldMk cId="612667510" sldId="296"/>
            <ac:spMk id="15" creationId="{8F8A4D96-CDE0-FB66-553A-6001FE0C50CB}"/>
          </ac:spMkLst>
        </pc:spChg>
        <pc:spChg chg="add mod">
          <ac:chgData name="Lonkin Pavel" userId="a804c5789bdb2494" providerId="LiveId" clId="{56CD3E5D-002E-F840-9C35-9F66342EEB30}" dt="2023-09-02T18:57:57.872" v="6462" actId="20577"/>
          <ac:spMkLst>
            <pc:docMk/>
            <pc:sldMk cId="612667510" sldId="296"/>
            <ac:spMk id="16" creationId="{EEF42806-F6F7-06C5-2626-23CDC040359F}"/>
          </ac:spMkLst>
        </pc:spChg>
        <pc:spChg chg="add mod">
          <ac:chgData name="Lonkin Pavel" userId="a804c5789bdb2494" providerId="LiveId" clId="{56CD3E5D-002E-F840-9C35-9F66342EEB30}" dt="2023-09-02T18:59:48.766" v="6553" actId="20577"/>
          <ac:spMkLst>
            <pc:docMk/>
            <pc:sldMk cId="612667510" sldId="296"/>
            <ac:spMk id="17" creationId="{615EFFE8-36E1-EACC-C984-A6BD8BAEBB96}"/>
          </ac:spMkLst>
        </pc:spChg>
        <pc:spChg chg="add mod">
          <ac:chgData name="Lonkin Pavel" userId="a804c5789bdb2494" providerId="LiveId" clId="{56CD3E5D-002E-F840-9C35-9F66342EEB30}" dt="2023-09-02T19:00:16.041" v="6667" actId="20577"/>
          <ac:spMkLst>
            <pc:docMk/>
            <pc:sldMk cId="612667510" sldId="296"/>
            <ac:spMk id="18" creationId="{00F2B8C2-D619-87D6-EB40-9622BCB641E3}"/>
          </ac:spMkLst>
        </pc:spChg>
        <pc:spChg chg="add mod">
          <ac:chgData name="Lonkin Pavel" userId="a804c5789bdb2494" providerId="LiveId" clId="{56CD3E5D-002E-F840-9C35-9F66342EEB30}" dt="2023-09-03T14:20:43.409" v="8780" actId="20577"/>
          <ac:spMkLst>
            <pc:docMk/>
            <pc:sldMk cId="612667510" sldId="296"/>
            <ac:spMk id="19" creationId="{A22D40B6-AFC8-8E90-AE1D-DFB4357F5853}"/>
          </ac:spMkLst>
        </pc:spChg>
        <pc:spChg chg="add mod">
          <ac:chgData name="Lonkin Pavel" userId="a804c5789bdb2494" providerId="LiveId" clId="{56CD3E5D-002E-F840-9C35-9F66342EEB30}" dt="2023-09-02T18:54:46.323" v="5861"/>
          <ac:spMkLst>
            <pc:docMk/>
            <pc:sldMk cId="612667510" sldId="296"/>
            <ac:spMk id="20" creationId="{4BF67D56-BC2F-4C59-A3B7-FBD7A8DF3E1C}"/>
          </ac:spMkLst>
        </pc:spChg>
        <pc:spChg chg="add mod">
          <ac:chgData name="Lonkin Pavel" userId="a804c5789bdb2494" providerId="LiveId" clId="{56CD3E5D-002E-F840-9C35-9F66342EEB30}" dt="2023-09-02T18:54:46.323" v="5861"/>
          <ac:spMkLst>
            <pc:docMk/>
            <pc:sldMk cId="612667510" sldId="296"/>
            <ac:spMk id="21" creationId="{2995EF24-AA41-6FF8-A5CA-8989A615BFDC}"/>
          </ac:spMkLst>
        </pc:spChg>
        <pc:spChg chg="add mod">
          <ac:chgData name="Lonkin Pavel" userId="a804c5789bdb2494" providerId="LiveId" clId="{56CD3E5D-002E-F840-9C35-9F66342EEB30}" dt="2023-09-02T19:01:14.851" v="6860" actId="20577"/>
          <ac:spMkLst>
            <pc:docMk/>
            <pc:sldMk cId="612667510" sldId="296"/>
            <ac:spMk id="22" creationId="{D5A87398-0E10-377E-3152-1063827E84EE}"/>
          </ac:spMkLst>
        </pc:spChg>
        <pc:spChg chg="add mod">
          <ac:chgData name="Lonkin Pavel" userId="a804c5789bdb2494" providerId="LiveId" clId="{56CD3E5D-002E-F840-9C35-9F66342EEB30}" dt="2023-09-02T19:01:37.371" v="6929" actId="20577"/>
          <ac:spMkLst>
            <pc:docMk/>
            <pc:sldMk cId="612667510" sldId="296"/>
            <ac:spMk id="23" creationId="{AC187F1E-91A8-0A2A-F097-50A2C4811541}"/>
          </ac:spMkLst>
        </pc:spChg>
        <pc:spChg chg="add mod">
          <ac:chgData name="Lonkin Pavel" userId="a804c5789bdb2494" providerId="LiveId" clId="{56CD3E5D-002E-F840-9C35-9F66342EEB30}" dt="2023-09-02T19:02:19.591" v="7017" actId="20577"/>
          <ac:spMkLst>
            <pc:docMk/>
            <pc:sldMk cId="612667510" sldId="296"/>
            <ac:spMk id="24" creationId="{5634B238-3573-D4E7-DCB0-51B99374E1AD}"/>
          </ac:spMkLst>
        </pc:spChg>
        <pc:spChg chg="add mod">
          <ac:chgData name="Lonkin Pavel" userId="a804c5789bdb2494" providerId="LiveId" clId="{56CD3E5D-002E-F840-9C35-9F66342EEB30}" dt="2023-09-02T18:54:46.323" v="5861"/>
          <ac:spMkLst>
            <pc:docMk/>
            <pc:sldMk cId="612667510" sldId="296"/>
            <ac:spMk id="25" creationId="{741C7951-7EF9-676D-6753-07FD13C98B53}"/>
          </ac:spMkLst>
        </pc:spChg>
        <pc:spChg chg="add mod">
          <ac:chgData name="Lonkin Pavel" userId="a804c5789bdb2494" providerId="LiveId" clId="{56CD3E5D-002E-F840-9C35-9F66342EEB30}" dt="2023-09-02T18:54:46.323" v="5861"/>
          <ac:spMkLst>
            <pc:docMk/>
            <pc:sldMk cId="612667510" sldId="296"/>
            <ac:spMk id="26" creationId="{C98E0B0E-A57E-0C68-9F80-D33A37F8C553}"/>
          </ac:spMkLst>
        </pc:spChg>
        <pc:spChg chg="add mod">
          <ac:chgData name="Lonkin Pavel" userId="a804c5789bdb2494" providerId="LiveId" clId="{56CD3E5D-002E-F840-9C35-9F66342EEB30}" dt="2023-09-02T18:54:46.323" v="5861"/>
          <ac:spMkLst>
            <pc:docMk/>
            <pc:sldMk cId="612667510" sldId="296"/>
            <ac:spMk id="27" creationId="{509D789A-66E0-F694-735C-33CD07F6EC0B}"/>
          </ac:spMkLst>
        </pc:spChg>
      </pc:sldChg>
      <pc:sldChg chg="modSp add mod ord modTransition">
        <pc:chgData name="Lonkin Pavel" userId="a804c5789bdb2494" providerId="LiveId" clId="{56CD3E5D-002E-F840-9C35-9F66342EEB30}" dt="2023-09-03T13:48:47.379" v="8601"/>
        <pc:sldMkLst>
          <pc:docMk/>
          <pc:sldMk cId="1879882497" sldId="297"/>
        </pc:sldMkLst>
        <pc:spChg chg="mod">
          <ac:chgData name="Lonkin Pavel" userId="a804c5789bdb2494" providerId="LiveId" clId="{56CD3E5D-002E-F840-9C35-9F66342EEB30}" dt="2023-09-02T19:03:51.150" v="7095" actId="20577"/>
          <ac:spMkLst>
            <pc:docMk/>
            <pc:sldMk cId="1879882497" sldId="297"/>
            <ac:spMk id="9" creationId="{2FF9341F-722E-FDF8-269F-98BFFCB7B431}"/>
          </ac:spMkLst>
        </pc:spChg>
      </pc:sldChg>
      <pc:sldChg chg="addSp delSp modSp add mod ord modTransition modAnim">
        <pc:chgData name="Lonkin Pavel" userId="a804c5789bdb2494" providerId="LiveId" clId="{56CD3E5D-002E-F840-9C35-9F66342EEB30}" dt="2023-09-03T14:48:31.662" v="9140"/>
        <pc:sldMkLst>
          <pc:docMk/>
          <pc:sldMk cId="2381465523" sldId="298"/>
        </pc:sldMkLst>
        <pc:spChg chg="del">
          <ac:chgData name="Lonkin Pavel" userId="a804c5789bdb2494" providerId="LiveId" clId="{56CD3E5D-002E-F840-9C35-9F66342EEB30}" dt="2023-09-03T12:28:49.028" v="7224" actId="478"/>
          <ac:spMkLst>
            <pc:docMk/>
            <pc:sldMk cId="2381465523" sldId="298"/>
            <ac:spMk id="2" creationId="{523DD4D7-2976-2FC9-CD58-7DB4AAE86CB5}"/>
          </ac:spMkLst>
        </pc:spChg>
        <pc:spChg chg="del">
          <ac:chgData name="Lonkin Pavel" userId="a804c5789bdb2494" providerId="LiveId" clId="{56CD3E5D-002E-F840-9C35-9F66342EEB30}" dt="2023-09-03T12:28:49.028" v="7224" actId="478"/>
          <ac:spMkLst>
            <pc:docMk/>
            <pc:sldMk cId="2381465523" sldId="298"/>
            <ac:spMk id="3" creationId="{5A949F78-1AC4-FAFB-F771-2292BC459EE3}"/>
          </ac:spMkLst>
        </pc:spChg>
        <pc:spChg chg="del">
          <ac:chgData name="Lonkin Pavel" userId="a804c5789bdb2494" providerId="LiveId" clId="{56CD3E5D-002E-F840-9C35-9F66342EEB30}" dt="2023-09-03T12:28:49.028" v="7224" actId="478"/>
          <ac:spMkLst>
            <pc:docMk/>
            <pc:sldMk cId="2381465523" sldId="298"/>
            <ac:spMk id="4" creationId="{79737E64-FA4D-BD5C-AC94-D5460E99C728}"/>
          </ac:spMkLst>
        </pc:spChg>
        <pc:spChg chg="del">
          <ac:chgData name="Lonkin Pavel" userId="a804c5789bdb2494" providerId="LiveId" clId="{56CD3E5D-002E-F840-9C35-9F66342EEB30}" dt="2023-09-03T12:28:49.028" v="7224" actId="478"/>
          <ac:spMkLst>
            <pc:docMk/>
            <pc:sldMk cId="2381465523" sldId="298"/>
            <ac:spMk id="5" creationId="{25C83544-6D97-EF79-B350-EBAC15E1A3F1}"/>
          </ac:spMkLst>
        </pc:spChg>
        <pc:spChg chg="add mod">
          <ac:chgData name="Lonkin Pavel" userId="a804c5789bdb2494" providerId="LiveId" clId="{56CD3E5D-002E-F840-9C35-9F66342EEB30}" dt="2023-09-03T12:58:13.239" v="7417" actId="1036"/>
          <ac:spMkLst>
            <pc:docMk/>
            <pc:sldMk cId="2381465523" sldId="298"/>
            <ac:spMk id="6" creationId="{8974D12D-8C80-59DA-83A7-993FF0E0BC61}"/>
          </ac:spMkLst>
        </pc:spChg>
        <pc:spChg chg="add mod">
          <ac:chgData name="Lonkin Pavel" userId="a804c5789bdb2494" providerId="LiveId" clId="{56CD3E5D-002E-F840-9C35-9F66342EEB30}" dt="2023-09-03T12:58:13.239" v="7417" actId="1036"/>
          <ac:spMkLst>
            <pc:docMk/>
            <pc:sldMk cId="2381465523" sldId="298"/>
            <ac:spMk id="7" creationId="{EAACEAFC-4954-73DA-D67A-CEF499C23376}"/>
          </ac:spMkLst>
        </pc:spChg>
        <pc:spChg chg="add mod">
          <ac:chgData name="Lonkin Pavel" userId="a804c5789bdb2494" providerId="LiveId" clId="{56CD3E5D-002E-F840-9C35-9F66342EEB30}" dt="2023-09-03T12:58:13.239" v="7417" actId="1036"/>
          <ac:spMkLst>
            <pc:docMk/>
            <pc:sldMk cId="2381465523" sldId="298"/>
            <ac:spMk id="8" creationId="{F0CEE23A-B528-44AA-7D82-6CB310629BA9}"/>
          </ac:spMkLst>
        </pc:spChg>
        <pc:spChg chg="mod">
          <ac:chgData name="Lonkin Pavel" userId="a804c5789bdb2494" providerId="LiveId" clId="{56CD3E5D-002E-F840-9C35-9F66342EEB30}" dt="2023-09-03T12:58:39.345" v="7438" actId="1076"/>
          <ac:spMkLst>
            <pc:docMk/>
            <pc:sldMk cId="2381465523" sldId="298"/>
            <ac:spMk id="9" creationId="{2FF9341F-722E-FDF8-269F-98BFFCB7B431}"/>
          </ac:spMkLst>
        </pc:spChg>
        <pc:spChg chg="add mod">
          <ac:chgData name="Lonkin Pavel" userId="a804c5789bdb2494" providerId="LiveId" clId="{56CD3E5D-002E-F840-9C35-9F66342EEB30}" dt="2023-09-03T12:58:13.239" v="7417" actId="1036"/>
          <ac:spMkLst>
            <pc:docMk/>
            <pc:sldMk cId="2381465523" sldId="298"/>
            <ac:spMk id="10" creationId="{E24FD0A8-0171-8292-747D-F7DE68B3F425}"/>
          </ac:spMkLst>
        </pc:spChg>
        <pc:spChg chg="add mod">
          <ac:chgData name="Lonkin Pavel" userId="a804c5789bdb2494" providerId="LiveId" clId="{56CD3E5D-002E-F840-9C35-9F66342EEB30}" dt="2023-09-03T12:58:13.239" v="7417" actId="1036"/>
          <ac:spMkLst>
            <pc:docMk/>
            <pc:sldMk cId="2381465523" sldId="298"/>
            <ac:spMk id="11" creationId="{8715780D-B781-3B93-DE31-3C4A151A61AE}"/>
          </ac:spMkLst>
        </pc:spChg>
        <pc:spChg chg="add mod">
          <ac:chgData name="Lonkin Pavel" userId="a804c5789bdb2494" providerId="LiveId" clId="{56CD3E5D-002E-F840-9C35-9F66342EEB30}" dt="2023-09-03T12:58:13.239" v="7417" actId="1036"/>
          <ac:spMkLst>
            <pc:docMk/>
            <pc:sldMk cId="2381465523" sldId="298"/>
            <ac:spMk id="20" creationId="{67B9691D-4DA2-36ED-4CBD-64516B64E284}"/>
          </ac:spMkLst>
        </pc:spChg>
        <pc:spChg chg="add mod">
          <ac:chgData name="Lonkin Pavel" userId="a804c5789bdb2494" providerId="LiveId" clId="{56CD3E5D-002E-F840-9C35-9F66342EEB30}" dt="2023-09-03T12:58:13.239" v="7417" actId="1036"/>
          <ac:spMkLst>
            <pc:docMk/>
            <pc:sldMk cId="2381465523" sldId="298"/>
            <ac:spMk id="24" creationId="{1315D18D-1E8D-8F5E-33B9-6246532FB5B1}"/>
          </ac:spMkLst>
        </pc:spChg>
        <pc:spChg chg="add mod">
          <ac:chgData name="Lonkin Pavel" userId="a804c5789bdb2494" providerId="LiveId" clId="{56CD3E5D-002E-F840-9C35-9F66342EEB30}" dt="2023-09-03T12:58:13.239" v="7417" actId="1036"/>
          <ac:spMkLst>
            <pc:docMk/>
            <pc:sldMk cId="2381465523" sldId="298"/>
            <ac:spMk id="25" creationId="{EA1B556F-C840-01AB-B84E-8438A2632DDE}"/>
          </ac:spMkLst>
        </pc:spChg>
        <pc:spChg chg="add mod">
          <ac:chgData name="Lonkin Pavel" userId="a804c5789bdb2494" providerId="LiveId" clId="{56CD3E5D-002E-F840-9C35-9F66342EEB30}" dt="2023-09-03T12:58:36.792" v="7436" actId="1076"/>
          <ac:spMkLst>
            <pc:docMk/>
            <pc:sldMk cId="2381465523" sldId="298"/>
            <ac:spMk id="26" creationId="{D18A5E36-2788-C65B-B0EC-DC4F275EFC9C}"/>
          </ac:spMkLst>
        </pc:spChg>
        <pc:spChg chg="add del mod">
          <ac:chgData name="Lonkin Pavel" userId="a804c5789bdb2494" providerId="LiveId" clId="{56CD3E5D-002E-F840-9C35-9F66342EEB30}" dt="2023-09-03T14:22:45.301" v="8801" actId="478"/>
          <ac:spMkLst>
            <pc:docMk/>
            <pc:sldMk cId="2381465523" sldId="298"/>
            <ac:spMk id="27" creationId="{556E340F-A509-213F-9A86-7CBC03C3A53B}"/>
          </ac:spMkLst>
        </pc:spChg>
        <pc:spChg chg="add del mod">
          <ac:chgData name="Lonkin Pavel" userId="a804c5789bdb2494" providerId="LiveId" clId="{56CD3E5D-002E-F840-9C35-9F66342EEB30}" dt="2023-09-03T14:22:45.301" v="8801" actId="478"/>
          <ac:spMkLst>
            <pc:docMk/>
            <pc:sldMk cId="2381465523" sldId="298"/>
            <ac:spMk id="28" creationId="{B07B68A0-224F-EC5F-8D03-D28D0FE263EB}"/>
          </ac:spMkLst>
        </pc:spChg>
        <pc:spChg chg="add del mod">
          <ac:chgData name="Lonkin Pavel" userId="a804c5789bdb2494" providerId="LiveId" clId="{56CD3E5D-002E-F840-9C35-9F66342EEB30}" dt="2023-09-03T14:22:45.301" v="8801" actId="478"/>
          <ac:spMkLst>
            <pc:docMk/>
            <pc:sldMk cId="2381465523" sldId="298"/>
            <ac:spMk id="29" creationId="{8A135720-65F5-8970-A307-D33973F599B0}"/>
          </ac:spMkLst>
        </pc:spChg>
        <pc:spChg chg="add del mod">
          <ac:chgData name="Lonkin Pavel" userId="a804c5789bdb2494" providerId="LiveId" clId="{56CD3E5D-002E-F840-9C35-9F66342EEB30}" dt="2023-09-03T14:22:45.301" v="8801" actId="478"/>
          <ac:spMkLst>
            <pc:docMk/>
            <pc:sldMk cId="2381465523" sldId="298"/>
            <ac:spMk id="30" creationId="{418DBD59-B25D-91C0-297F-5B3BFBF5A5F6}"/>
          </ac:spMkLst>
        </pc:spChg>
        <pc:spChg chg="add del mod">
          <ac:chgData name="Lonkin Pavel" userId="a804c5789bdb2494" providerId="LiveId" clId="{56CD3E5D-002E-F840-9C35-9F66342EEB30}" dt="2023-09-03T14:22:45.301" v="8801" actId="478"/>
          <ac:spMkLst>
            <pc:docMk/>
            <pc:sldMk cId="2381465523" sldId="298"/>
            <ac:spMk id="31" creationId="{D98CEB8B-F12C-54D7-66E2-8D67E6F54F26}"/>
          </ac:spMkLst>
        </pc:spChg>
        <pc:spChg chg="add del mod">
          <ac:chgData name="Lonkin Pavel" userId="a804c5789bdb2494" providerId="LiveId" clId="{56CD3E5D-002E-F840-9C35-9F66342EEB30}" dt="2023-09-03T14:22:45.301" v="8801" actId="478"/>
          <ac:spMkLst>
            <pc:docMk/>
            <pc:sldMk cId="2381465523" sldId="298"/>
            <ac:spMk id="33" creationId="{96B1B05E-8DE0-FD96-82F1-07650B97D7AD}"/>
          </ac:spMkLst>
        </pc:spChg>
        <pc:spChg chg="add del mod">
          <ac:chgData name="Lonkin Pavel" userId="a804c5789bdb2494" providerId="LiveId" clId="{56CD3E5D-002E-F840-9C35-9F66342EEB30}" dt="2023-09-03T14:22:45.301" v="8801" actId="478"/>
          <ac:spMkLst>
            <pc:docMk/>
            <pc:sldMk cId="2381465523" sldId="298"/>
            <ac:spMk id="36" creationId="{60A3461F-8583-3EE7-03C9-FF1A1C565C95}"/>
          </ac:spMkLst>
        </pc:spChg>
        <pc:spChg chg="add del mod">
          <ac:chgData name="Lonkin Pavel" userId="a804c5789bdb2494" providerId="LiveId" clId="{56CD3E5D-002E-F840-9C35-9F66342EEB30}" dt="2023-09-03T14:22:45.301" v="8801" actId="478"/>
          <ac:spMkLst>
            <pc:docMk/>
            <pc:sldMk cId="2381465523" sldId="298"/>
            <ac:spMk id="37" creationId="{64DD75BA-5B2D-2194-B65E-DE8C5FB1A9B5}"/>
          </ac:spMkLst>
        </pc:spChg>
        <pc:spChg chg="add del mod">
          <ac:chgData name="Lonkin Pavel" userId="a804c5789bdb2494" providerId="LiveId" clId="{56CD3E5D-002E-F840-9C35-9F66342EEB30}" dt="2023-09-03T14:22:45.301" v="8801" actId="478"/>
          <ac:spMkLst>
            <pc:docMk/>
            <pc:sldMk cId="2381465523" sldId="298"/>
            <ac:spMk id="38" creationId="{3E217589-DF80-BCDE-7620-8F53A52E7E12}"/>
          </ac:spMkLst>
        </pc:spChg>
        <pc:picChg chg="add del mod">
          <ac:chgData name="Lonkin Pavel" userId="a804c5789bdb2494" providerId="LiveId" clId="{56CD3E5D-002E-F840-9C35-9F66342EEB30}" dt="2023-09-03T12:50:19.375" v="7332" actId="478"/>
          <ac:picMkLst>
            <pc:docMk/>
            <pc:sldMk cId="2381465523" sldId="298"/>
            <ac:picMk id="13" creationId="{860ED162-546E-0C55-B190-75D4AA2A6FE6}"/>
          </ac:picMkLst>
        </pc:picChg>
        <pc:picChg chg="add del mod">
          <ac:chgData name="Lonkin Pavel" userId="a804c5789bdb2494" providerId="LiveId" clId="{56CD3E5D-002E-F840-9C35-9F66342EEB30}" dt="2023-09-03T12:50:19.375" v="7332" actId="478"/>
          <ac:picMkLst>
            <pc:docMk/>
            <pc:sldMk cId="2381465523" sldId="298"/>
            <ac:picMk id="14" creationId="{8D112CC7-36EE-0941-8D24-C81AA24882D7}"/>
          </ac:picMkLst>
        </pc:picChg>
        <pc:picChg chg="add del mod">
          <ac:chgData name="Lonkin Pavel" userId="a804c5789bdb2494" providerId="LiveId" clId="{56CD3E5D-002E-F840-9C35-9F66342EEB30}" dt="2023-09-03T12:50:19.375" v="7332" actId="478"/>
          <ac:picMkLst>
            <pc:docMk/>
            <pc:sldMk cId="2381465523" sldId="298"/>
            <ac:picMk id="15" creationId="{9C7CDD11-4B1A-B29E-FB99-9AB9E5C62059}"/>
          </ac:picMkLst>
        </pc:picChg>
        <pc:picChg chg="add del mod">
          <ac:chgData name="Lonkin Pavel" userId="a804c5789bdb2494" providerId="LiveId" clId="{56CD3E5D-002E-F840-9C35-9F66342EEB30}" dt="2023-09-03T12:50:19.375" v="7332" actId="478"/>
          <ac:picMkLst>
            <pc:docMk/>
            <pc:sldMk cId="2381465523" sldId="298"/>
            <ac:picMk id="16" creationId="{45B34EEC-3012-A547-4878-CD2B33B9AEEF}"/>
          </ac:picMkLst>
        </pc:picChg>
        <pc:picChg chg="add del mod">
          <ac:chgData name="Lonkin Pavel" userId="a804c5789bdb2494" providerId="LiveId" clId="{56CD3E5D-002E-F840-9C35-9F66342EEB30}" dt="2023-09-03T12:50:19.375" v="7332" actId="478"/>
          <ac:picMkLst>
            <pc:docMk/>
            <pc:sldMk cId="2381465523" sldId="298"/>
            <ac:picMk id="17" creationId="{D580F732-9C9F-C912-994F-F86580535861}"/>
          </ac:picMkLst>
        </pc:picChg>
        <pc:picChg chg="add mod">
          <ac:chgData name="Lonkin Pavel" userId="a804c5789bdb2494" providerId="LiveId" clId="{56CD3E5D-002E-F840-9C35-9F66342EEB30}" dt="2023-09-03T12:58:13.239" v="7417" actId="1036"/>
          <ac:picMkLst>
            <pc:docMk/>
            <pc:sldMk cId="2381465523" sldId="298"/>
            <ac:picMk id="22" creationId="{895499FB-F38A-A3B2-8C55-04D29A723C43}"/>
          </ac:picMkLst>
        </pc:picChg>
        <pc:picChg chg="add mod">
          <ac:chgData name="Lonkin Pavel" userId="a804c5789bdb2494" providerId="LiveId" clId="{56CD3E5D-002E-F840-9C35-9F66342EEB30}" dt="2023-09-03T12:58:13.239" v="7417" actId="1036"/>
          <ac:picMkLst>
            <pc:docMk/>
            <pc:sldMk cId="2381465523" sldId="298"/>
            <ac:picMk id="23" creationId="{5A20B4A5-8C10-02CC-E803-D2FB59133251}"/>
          </ac:picMkLst>
        </pc:picChg>
        <pc:picChg chg="add del mod">
          <ac:chgData name="Lonkin Pavel" userId="a804c5789bdb2494" providerId="LiveId" clId="{56CD3E5D-002E-F840-9C35-9F66342EEB30}" dt="2023-09-03T14:22:45.301" v="8801" actId="478"/>
          <ac:picMkLst>
            <pc:docMk/>
            <pc:sldMk cId="2381465523" sldId="298"/>
            <ac:picMk id="34" creationId="{794AD9FE-7BD7-FAF0-6925-C6B994260971}"/>
          </ac:picMkLst>
        </pc:picChg>
        <pc:picChg chg="add del mod">
          <ac:chgData name="Lonkin Pavel" userId="a804c5789bdb2494" providerId="LiveId" clId="{56CD3E5D-002E-F840-9C35-9F66342EEB30}" dt="2023-09-03T14:22:45.301" v="8801" actId="478"/>
          <ac:picMkLst>
            <pc:docMk/>
            <pc:sldMk cId="2381465523" sldId="298"/>
            <ac:picMk id="35" creationId="{5FE47B24-E219-EC4F-CCD6-A8BE9C585F52}"/>
          </ac:picMkLst>
        </pc:picChg>
        <pc:cxnChg chg="add mod">
          <ac:chgData name="Lonkin Pavel" userId="a804c5789bdb2494" providerId="LiveId" clId="{56CD3E5D-002E-F840-9C35-9F66342EEB30}" dt="2023-09-03T12:58:13.239" v="7417" actId="1036"/>
          <ac:cxnSpMkLst>
            <pc:docMk/>
            <pc:sldMk cId="2381465523" sldId="298"/>
            <ac:cxnSpMk id="19" creationId="{6F147E3A-42E7-229D-F76E-95674A658579}"/>
          </ac:cxnSpMkLst>
        </pc:cxnChg>
        <pc:cxnChg chg="add del mod">
          <ac:chgData name="Lonkin Pavel" userId="a804c5789bdb2494" providerId="LiveId" clId="{56CD3E5D-002E-F840-9C35-9F66342EEB30}" dt="2023-09-03T14:22:45.301" v="8801" actId="478"/>
          <ac:cxnSpMkLst>
            <pc:docMk/>
            <pc:sldMk cId="2381465523" sldId="298"/>
            <ac:cxnSpMk id="32" creationId="{F1C4D63C-443F-E3F7-1628-56A8933CDD37}"/>
          </ac:cxnSpMkLst>
        </pc:cxnChg>
      </pc:sldChg>
      <pc:sldChg chg="addSp delSp modSp add mod modTransition modAnim">
        <pc:chgData name="Lonkin Pavel" userId="a804c5789bdb2494" providerId="LiveId" clId="{56CD3E5D-002E-F840-9C35-9F66342EEB30}" dt="2023-09-03T14:55:45.349" v="9379"/>
        <pc:sldMkLst>
          <pc:docMk/>
          <pc:sldMk cId="4213049956" sldId="299"/>
        </pc:sldMkLst>
        <pc:spChg chg="add del mod">
          <ac:chgData name="Lonkin Pavel" userId="a804c5789bdb2494" providerId="LiveId" clId="{56CD3E5D-002E-F840-9C35-9F66342EEB30}" dt="2023-09-03T13:01:54.198" v="7492"/>
          <ac:spMkLst>
            <pc:docMk/>
            <pc:sldMk cId="4213049956" sldId="299"/>
            <ac:spMk id="2" creationId="{7AD52423-C0F4-2E4B-641A-E04A03F8360A}"/>
          </ac:spMkLst>
        </pc:spChg>
        <pc:spChg chg="add del mod">
          <ac:chgData name="Lonkin Pavel" userId="a804c5789bdb2494" providerId="LiveId" clId="{56CD3E5D-002E-F840-9C35-9F66342EEB30}" dt="2023-09-03T13:01:54.198" v="7492"/>
          <ac:spMkLst>
            <pc:docMk/>
            <pc:sldMk cId="4213049956" sldId="299"/>
            <ac:spMk id="3" creationId="{D78D849D-10B2-08CA-8540-DECF185BFAC6}"/>
          </ac:spMkLst>
        </pc:spChg>
        <pc:spChg chg="add del mod">
          <ac:chgData name="Lonkin Pavel" userId="a804c5789bdb2494" providerId="LiveId" clId="{56CD3E5D-002E-F840-9C35-9F66342EEB30}" dt="2023-09-03T13:01:54.198" v="7492"/>
          <ac:spMkLst>
            <pc:docMk/>
            <pc:sldMk cId="4213049956" sldId="299"/>
            <ac:spMk id="4" creationId="{1D6AD14B-BB21-4355-B2A7-9488153494E4}"/>
          </ac:spMkLst>
        </pc:spChg>
        <pc:spChg chg="add del mod">
          <ac:chgData name="Lonkin Pavel" userId="a804c5789bdb2494" providerId="LiveId" clId="{56CD3E5D-002E-F840-9C35-9F66342EEB30}" dt="2023-09-03T13:01:54.198" v="7492"/>
          <ac:spMkLst>
            <pc:docMk/>
            <pc:sldMk cId="4213049956" sldId="299"/>
            <ac:spMk id="5" creationId="{AD993B11-863C-2930-6C3D-DACA52512408}"/>
          </ac:spMkLst>
        </pc:spChg>
        <pc:spChg chg="add del mod">
          <ac:chgData name="Lonkin Pavel" userId="a804c5789bdb2494" providerId="LiveId" clId="{56CD3E5D-002E-F840-9C35-9F66342EEB30}" dt="2023-09-03T13:01:54.198" v="7492"/>
          <ac:spMkLst>
            <pc:docMk/>
            <pc:sldMk cId="4213049956" sldId="299"/>
            <ac:spMk id="12" creationId="{BA4F2F9F-83C2-2C17-0AD1-FD63ADBB83AE}"/>
          </ac:spMkLst>
        </pc:spChg>
        <pc:spChg chg="add del mod">
          <ac:chgData name="Lonkin Pavel" userId="a804c5789bdb2494" providerId="LiveId" clId="{56CD3E5D-002E-F840-9C35-9F66342EEB30}" dt="2023-09-03T13:01:53.237" v="7490"/>
          <ac:spMkLst>
            <pc:docMk/>
            <pc:sldMk cId="4213049956" sldId="299"/>
            <ac:spMk id="13" creationId="{0A4036DD-6B7D-4AD6-1DB9-C86EEFC453D9}"/>
          </ac:spMkLst>
        </pc:spChg>
        <pc:spChg chg="add del mod">
          <ac:chgData name="Lonkin Pavel" userId="a804c5789bdb2494" providerId="LiveId" clId="{56CD3E5D-002E-F840-9C35-9F66342EEB30}" dt="2023-09-03T13:01:53.237" v="7490"/>
          <ac:spMkLst>
            <pc:docMk/>
            <pc:sldMk cId="4213049956" sldId="299"/>
            <ac:spMk id="14" creationId="{6FAA0A18-6B94-8B9D-3C7E-1EF7E8249ABC}"/>
          </ac:spMkLst>
        </pc:spChg>
        <pc:spChg chg="add del mod">
          <ac:chgData name="Lonkin Pavel" userId="a804c5789bdb2494" providerId="LiveId" clId="{56CD3E5D-002E-F840-9C35-9F66342EEB30}" dt="2023-09-03T13:01:53.237" v="7490"/>
          <ac:spMkLst>
            <pc:docMk/>
            <pc:sldMk cId="4213049956" sldId="299"/>
            <ac:spMk id="15" creationId="{255EF855-72F5-64FE-1EF6-159598C3F39A}"/>
          </ac:spMkLst>
        </pc:spChg>
        <pc:spChg chg="add del mod">
          <ac:chgData name="Lonkin Pavel" userId="a804c5789bdb2494" providerId="LiveId" clId="{56CD3E5D-002E-F840-9C35-9F66342EEB30}" dt="2023-09-03T13:01:53.237" v="7490"/>
          <ac:spMkLst>
            <pc:docMk/>
            <pc:sldMk cId="4213049956" sldId="299"/>
            <ac:spMk id="16" creationId="{F5EB4936-00D6-D51D-86C8-BF256C2C9FE5}"/>
          </ac:spMkLst>
        </pc:spChg>
        <pc:spChg chg="add del mod">
          <ac:chgData name="Lonkin Pavel" userId="a804c5789bdb2494" providerId="LiveId" clId="{56CD3E5D-002E-F840-9C35-9F66342EEB30}" dt="2023-09-03T13:01:53.237" v="7490"/>
          <ac:spMkLst>
            <pc:docMk/>
            <pc:sldMk cId="4213049956" sldId="299"/>
            <ac:spMk id="17" creationId="{275F7901-FB2E-53C0-3EE6-754C308E893F}"/>
          </ac:spMkLst>
        </pc:spChg>
        <pc:spChg chg="add del mod">
          <ac:chgData name="Lonkin Pavel" userId="a804c5789bdb2494" providerId="LiveId" clId="{56CD3E5D-002E-F840-9C35-9F66342EEB30}" dt="2023-09-03T13:01:50.693" v="7482"/>
          <ac:spMkLst>
            <pc:docMk/>
            <pc:sldMk cId="4213049956" sldId="299"/>
            <ac:spMk id="18" creationId="{A7C40910-ED0F-85DC-7CC2-A52A709504BB}"/>
          </ac:spMkLst>
        </pc:spChg>
        <pc:spChg chg="add del mod">
          <ac:chgData name="Lonkin Pavel" userId="a804c5789bdb2494" providerId="LiveId" clId="{56CD3E5D-002E-F840-9C35-9F66342EEB30}" dt="2023-09-03T13:01:50.693" v="7482"/>
          <ac:spMkLst>
            <pc:docMk/>
            <pc:sldMk cId="4213049956" sldId="299"/>
            <ac:spMk id="21" creationId="{4A163A75-6B57-5750-3382-9984E45B90E1}"/>
          </ac:spMkLst>
        </pc:spChg>
        <pc:spChg chg="mod">
          <ac:chgData name="Lonkin Pavel" userId="a804c5789bdb2494" providerId="LiveId" clId="{56CD3E5D-002E-F840-9C35-9F66342EEB30}" dt="2023-09-03T13:01:58.921" v="7494" actId="1036"/>
          <ac:spMkLst>
            <pc:docMk/>
            <pc:sldMk cId="4213049956" sldId="299"/>
            <ac:spMk id="27" creationId="{556E340F-A509-213F-9A86-7CBC03C3A53B}"/>
          </ac:spMkLst>
        </pc:spChg>
        <pc:spChg chg="mod">
          <ac:chgData name="Lonkin Pavel" userId="a804c5789bdb2494" providerId="LiveId" clId="{56CD3E5D-002E-F840-9C35-9F66342EEB30}" dt="2023-09-03T13:01:58.268" v="7493" actId="1036"/>
          <ac:spMkLst>
            <pc:docMk/>
            <pc:sldMk cId="4213049956" sldId="299"/>
            <ac:spMk id="28" creationId="{B07B68A0-224F-EC5F-8D03-D28D0FE263EB}"/>
          </ac:spMkLst>
        </pc:spChg>
        <pc:spChg chg="mod">
          <ac:chgData name="Lonkin Pavel" userId="a804c5789bdb2494" providerId="LiveId" clId="{56CD3E5D-002E-F840-9C35-9F66342EEB30}" dt="2023-09-03T13:00:06.689" v="7454" actId="1076"/>
          <ac:spMkLst>
            <pc:docMk/>
            <pc:sldMk cId="4213049956" sldId="299"/>
            <ac:spMk id="29" creationId="{8A135720-65F5-8970-A307-D33973F599B0}"/>
          </ac:spMkLst>
        </pc:spChg>
        <pc:spChg chg="mod">
          <ac:chgData name="Lonkin Pavel" userId="a804c5789bdb2494" providerId="LiveId" clId="{56CD3E5D-002E-F840-9C35-9F66342EEB30}" dt="2023-09-03T13:00:23.745" v="7458" actId="1036"/>
          <ac:spMkLst>
            <pc:docMk/>
            <pc:sldMk cId="4213049956" sldId="299"/>
            <ac:spMk id="30" creationId="{418DBD59-B25D-91C0-297F-5B3BFBF5A5F6}"/>
          </ac:spMkLst>
        </pc:spChg>
        <pc:spChg chg="mod">
          <ac:chgData name="Lonkin Pavel" userId="a804c5789bdb2494" providerId="LiveId" clId="{56CD3E5D-002E-F840-9C35-9F66342EEB30}" dt="2023-09-03T13:00:21.139" v="7457" actId="1076"/>
          <ac:spMkLst>
            <pc:docMk/>
            <pc:sldMk cId="4213049956" sldId="299"/>
            <ac:spMk id="31" creationId="{D98CEB8B-F12C-54D7-66E2-8D67E6F54F26}"/>
          </ac:spMkLst>
        </pc:spChg>
        <pc:spChg chg="add del mod">
          <ac:chgData name="Lonkin Pavel" userId="a804c5789bdb2494" providerId="LiveId" clId="{56CD3E5D-002E-F840-9C35-9F66342EEB30}" dt="2023-09-03T13:01:50.693" v="7482"/>
          <ac:spMkLst>
            <pc:docMk/>
            <pc:sldMk cId="4213049956" sldId="299"/>
            <ac:spMk id="39" creationId="{699E92DB-50D5-5957-02B4-ECEC35EAB5BD}"/>
          </ac:spMkLst>
        </pc:spChg>
        <pc:spChg chg="add del mod">
          <ac:chgData name="Lonkin Pavel" userId="a804c5789bdb2494" providerId="LiveId" clId="{56CD3E5D-002E-F840-9C35-9F66342EEB30}" dt="2023-09-03T13:01:50.693" v="7482"/>
          <ac:spMkLst>
            <pc:docMk/>
            <pc:sldMk cId="4213049956" sldId="299"/>
            <ac:spMk id="40" creationId="{F920B403-7C2D-77DE-D145-8C883D5E284F}"/>
          </ac:spMkLst>
        </pc:spChg>
        <pc:spChg chg="add del mod">
          <ac:chgData name="Lonkin Pavel" userId="a804c5789bdb2494" providerId="LiveId" clId="{56CD3E5D-002E-F840-9C35-9F66342EEB30}" dt="2023-09-03T13:01:50.693" v="7482"/>
          <ac:spMkLst>
            <pc:docMk/>
            <pc:sldMk cId="4213049956" sldId="299"/>
            <ac:spMk id="41" creationId="{F9C81AFC-A2EB-3569-EADF-4B392809354D}"/>
          </ac:spMkLst>
        </pc:spChg>
        <pc:spChg chg="add del mod">
          <ac:chgData name="Lonkin Pavel" userId="a804c5789bdb2494" providerId="LiveId" clId="{56CD3E5D-002E-F840-9C35-9F66342EEB30}" dt="2023-09-03T13:01:49.838" v="7479"/>
          <ac:spMkLst>
            <pc:docMk/>
            <pc:sldMk cId="4213049956" sldId="299"/>
            <ac:spMk id="42" creationId="{B7566BAC-E3A7-A69A-2A17-1F91D8CDA408}"/>
          </ac:spMkLst>
        </pc:spChg>
        <pc:spChg chg="add del mod">
          <ac:chgData name="Lonkin Pavel" userId="a804c5789bdb2494" providerId="LiveId" clId="{56CD3E5D-002E-F840-9C35-9F66342EEB30}" dt="2023-09-03T13:01:49.838" v="7479"/>
          <ac:spMkLst>
            <pc:docMk/>
            <pc:sldMk cId="4213049956" sldId="299"/>
            <ac:spMk id="43" creationId="{FF8A25A5-6B58-FC2B-6785-207F20CD7D3C}"/>
          </ac:spMkLst>
        </pc:spChg>
        <pc:spChg chg="add del mod">
          <ac:chgData name="Lonkin Pavel" userId="a804c5789bdb2494" providerId="LiveId" clId="{56CD3E5D-002E-F840-9C35-9F66342EEB30}" dt="2023-09-03T13:01:49.838" v="7479"/>
          <ac:spMkLst>
            <pc:docMk/>
            <pc:sldMk cId="4213049956" sldId="299"/>
            <ac:spMk id="44" creationId="{226F0D37-D5AF-B778-B4A5-18DFA6637CF2}"/>
          </ac:spMkLst>
        </pc:spChg>
        <pc:spChg chg="add del mod">
          <ac:chgData name="Lonkin Pavel" userId="a804c5789bdb2494" providerId="LiveId" clId="{56CD3E5D-002E-F840-9C35-9F66342EEB30}" dt="2023-09-03T13:01:49.838" v="7479"/>
          <ac:spMkLst>
            <pc:docMk/>
            <pc:sldMk cId="4213049956" sldId="299"/>
            <ac:spMk id="45" creationId="{886A999F-EEC9-5824-9186-E3E31D49EDA2}"/>
          </ac:spMkLst>
        </pc:spChg>
        <pc:spChg chg="add del mod">
          <ac:chgData name="Lonkin Pavel" userId="a804c5789bdb2494" providerId="LiveId" clId="{56CD3E5D-002E-F840-9C35-9F66342EEB30}" dt="2023-09-03T13:01:49.838" v="7479"/>
          <ac:spMkLst>
            <pc:docMk/>
            <pc:sldMk cId="4213049956" sldId="299"/>
            <ac:spMk id="46" creationId="{0B38BD59-18D7-5924-B432-0611B5BA05C3}"/>
          </ac:spMkLst>
        </pc:spChg>
        <pc:spChg chg="add mod">
          <ac:chgData name="Lonkin Pavel" userId="a804c5789bdb2494" providerId="LiveId" clId="{56CD3E5D-002E-F840-9C35-9F66342EEB30}" dt="2023-09-03T13:04:39.609" v="7563" actId="1037"/>
          <ac:spMkLst>
            <pc:docMk/>
            <pc:sldMk cId="4213049956" sldId="299"/>
            <ac:spMk id="47" creationId="{CF541754-1DB8-3BD6-5C28-C64AC7D2C017}"/>
          </ac:spMkLst>
        </pc:spChg>
        <pc:spChg chg="add mod">
          <ac:chgData name="Lonkin Pavel" userId="a804c5789bdb2494" providerId="LiveId" clId="{56CD3E5D-002E-F840-9C35-9F66342EEB30}" dt="2023-09-03T13:04:39.609" v="7563" actId="1037"/>
          <ac:spMkLst>
            <pc:docMk/>
            <pc:sldMk cId="4213049956" sldId="299"/>
            <ac:spMk id="48" creationId="{FA1906DD-0CCF-2897-C066-968E2CFFC376}"/>
          </ac:spMkLst>
        </pc:spChg>
        <pc:spChg chg="add mod">
          <ac:chgData name="Lonkin Pavel" userId="a804c5789bdb2494" providerId="LiveId" clId="{56CD3E5D-002E-F840-9C35-9F66342EEB30}" dt="2023-09-03T13:04:39.609" v="7563" actId="1037"/>
          <ac:spMkLst>
            <pc:docMk/>
            <pc:sldMk cId="4213049956" sldId="299"/>
            <ac:spMk id="49" creationId="{3C746E99-8182-6299-6FA1-32EE6BD605FB}"/>
          </ac:spMkLst>
        </pc:spChg>
        <pc:spChg chg="add mod">
          <ac:chgData name="Lonkin Pavel" userId="a804c5789bdb2494" providerId="LiveId" clId="{56CD3E5D-002E-F840-9C35-9F66342EEB30}" dt="2023-09-03T13:04:39.609" v="7563" actId="1037"/>
          <ac:spMkLst>
            <pc:docMk/>
            <pc:sldMk cId="4213049956" sldId="299"/>
            <ac:spMk id="50" creationId="{87380420-413A-222D-86A9-A8E1F08FFD49}"/>
          </ac:spMkLst>
        </pc:spChg>
        <pc:spChg chg="add mod">
          <ac:chgData name="Lonkin Pavel" userId="a804c5789bdb2494" providerId="LiveId" clId="{56CD3E5D-002E-F840-9C35-9F66342EEB30}" dt="2023-09-03T13:04:39.609" v="7563" actId="1037"/>
          <ac:spMkLst>
            <pc:docMk/>
            <pc:sldMk cId="4213049956" sldId="299"/>
            <ac:spMk id="51" creationId="{C8D0C369-5ECC-E53B-952B-689E56B2B3D9}"/>
          </ac:spMkLst>
        </pc:spChg>
        <pc:spChg chg="add mod">
          <ac:chgData name="Lonkin Pavel" userId="a804c5789bdb2494" providerId="LiveId" clId="{56CD3E5D-002E-F840-9C35-9F66342EEB30}" dt="2023-09-03T13:04:53.641" v="7569" actId="1037"/>
          <ac:spMkLst>
            <pc:docMk/>
            <pc:sldMk cId="4213049956" sldId="299"/>
            <ac:spMk id="52" creationId="{69E36693-D452-7922-E079-EC399E6A6AC6}"/>
          </ac:spMkLst>
        </pc:spChg>
        <pc:spChg chg="add mod">
          <ac:chgData name="Lonkin Pavel" userId="a804c5789bdb2494" providerId="LiveId" clId="{56CD3E5D-002E-F840-9C35-9F66342EEB30}" dt="2023-09-03T13:04:53.641" v="7569" actId="1037"/>
          <ac:spMkLst>
            <pc:docMk/>
            <pc:sldMk cId="4213049956" sldId="299"/>
            <ac:spMk id="53" creationId="{FDAF4302-3F9D-2FEF-64AD-10E650B9DE29}"/>
          </ac:spMkLst>
        </pc:spChg>
        <pc:spChg chg="add mod">
          <ac:chgData name="Lonkin Pavel" userId="a804c5789bdb2494" providerId="LiveId" clId="{56CD3E5D-002E-F840-9C35-9F66342EEB30}" dt="2023-09-03T13:04:53.641" v="7569" actId="1037"/>
          <ac:spMkLst>
            <pc:docMk/>
            <pc:sldMk cId="4213049956" sldId="299"/>
            <ac:spMk id="54" creationId="{44E64F67-EA55-4027-049B-35A5966D9D80}"/>
          </ac:spMkLst>
        </pc:spChg>
        <pc:spChg chg="add mod">
          <ac:chgData name="Lonkin Pavel" userId="a804c5789bdb2494" providerId="LiveId" clId="{56CD3E5D-002E-F840-9C35-9F66342EEB30}" dt="2023-09-03T13:04:53.641" v="7569" actId="1037"/>
          <ac:spMkLst>
            <pc:docMk/>
            <pc:sldMk cId="4213049956" sldId="299"/>
            <ac:spMk id="55" creationId="{4A406D93-13F6-ECA3-6BD6-8C048A06E074}"/>
          </ac:spMkLst>
        </pc:spChg>
        <pc:spChg chg="add mod">
          <ac:chgData name="Lonkin Pavel" userId="a804c5789bdb2494" providerId="LiveId" clId="{56CD3E5D-002E-F840-9C35-9F66342EEB30}" dt="2023-09-03T13:04:53.641" v="7569" actId="1037"/>
          <ac:spMkLst>
            <pc:docMk/>
            <pc:sldMk cId="4213049956" sldId="299"/>
            <ac:spMk id="56" creationId="{C986496F-16AE-B019-9AAE-A55C661F83AF}"/>
          </ac:spMkLst>
        </pc:spChg>
        <pc:spChg chg="add mod">
          <ac:chgData name="Lonkin Pavel" userId="a804c5789bdb2494" providerId="LiveId" clId="{56CD3E5D-002E-F840-9C35-9F66342EEB30}" dt="2023-09-03T13:04:59.643" v="7575" actId="1037"/>
          <ac:spMkLst>
            <pc:docMk/>
            <pc:sldMk cId="4213049956" sldId="299"/>
            <ac:spMk id="57" creationId="{F6DA4649-A2B8-3218-A18A-FFDCD9860C3C}"/>
          </ac:spMkLst>
        </pc:spChg>
        <pc:spChg chg="add mod">
          <ac:chgData name="Lonkin Pavel" userId="a804c5789bdb2494" providerId="LiveId" clId="{56CD3E5D-002E-F840-9C35-9F66342EEB30}" dt="2023-09-03T13:04:59.643" v="7575" actId="1037"/>
          <ac:spMkLst>
            <pc:docMk/>
            <pc:sldMk cId="4213049956" sldId="299"/>
            <ac:spMk id="58" creationId="{0E98C9D4-FC8E-A084-BF06-649A9F0BA52C}"/>
          </ac:spMkLst>
        </pc:spChg>
        <pc:spChg chg="add mod">
          <ac:chgData name="Lonkin Pavel" userId="a804c5789bdb2494" providerId="LiveId" clId="{56CD3E5D-002E-F840-9C35-9F66342EEB30}" dt="2023-09-03T13:04:59.643" v="7575" actId="1037"/>
          <ac:spMkLst>
            <pc:docMk/>
            <pc:sldMk cId="4213049956" sldId="299"/>
            <ac:spMk id="59" creationId="{896E453C-C85B-6FDC-C809-2820070E96D3}"/>
          </ac:spMkLst>
        </pc:spChg>
        <pc:spChg chg="add mod">
          <ac:chgData name="Lonkin Pavel" userId="a804c5789bdb2494" providerId="LiveId" clId="{56CD3E5D-002E-F840-9C35-9F66342EEB30}" dt="2023-09-03T13:04:59.643" v="7575" actId="1037"/>
          <ac:spMkLst>
            <pc:docMk/>
            <pc:sldMk cId="4213049956" sldId="299"/>
            <ac:spMk id="60" creationId="{6199F5C0-38E5-B67F-AFED-6D150D86790B}"/>
          </ac:spMkLst>
        </pc:spChg>
        <pc:spChg chg="add mod">
          <ac:chgData name="Lonkin Pavel" userId="a804c5789bdb2494" providerId="LiveId" clId="{56CD3E5D-002E-F840-9C35-9F66342EEB30}" dt="2023-09-03T13:04:59.643" v="7575" actId="1037"/>
          <ac:spMkLst>
            <pc:docMk/>
            <pc:sldMk cId="4213049956" sldId="299"/>
            <ac:spMk id="61" creationId="{D3437F6E-C48D-12B8-2946-22097BB11C98}"/>
          </ac:spMkLst>
        </pc:spChg>
        <pc:spChg chg="add mod">
          <ac:chgData name="Lonkin Pavel" userId="a804c5789bdb2494" providerId="LiveId" clId="{56CD3E5D-002E-F840-9C35-9F66342EEB30}" dt="2023-09-03T13:05:05.517" v="7581" actId="1037"/>
          <ac:spMkLst>
            <pc:docMk/>
            <pc:sldMk cId="4213049956" sldId="299"/>
            <ac:spMk id="62" creationId="{73F1CDB0-24DA-044F-D321-154DE9172EE0}"/>
          </ac:spMkLst>
        </pc:spChg>
        <pc:spChg chg="add mod">
          <ac:chgData name="Lonkin Pavel" userId="a804c5789bdb2494" providerId="LiveId" clId="{56CD3E5D-002E-F840-9C35-9F66342EEB30}" dt="2023-09-03T13:05:05.517" v="7581" actId="1037"/>
          <ac:spMkLst>
            <pc:docMk/>
            <pc:sldMk cId="4213049956" sldId="299"/>
            <ac:spMk id="63" creationId="{B802F4F4-AD7B-93FA-3632-581B89411981}"/>
          </ac:spMkLst>
        </pc:spChg>
        <pc:spChg chg="add mod">
          <ac:chgData name="Lonkin Pavel" userId="a804c5789bdb2494" providerId="LiveId" clId="{56CD3E5D-002E-F840-9C35-9F66342EEB30}" dt="2023-09-03T13:05:05.517" v="7581" actId="1037"/>
          <ac:spMkLst>
            <pc:docMk/>
            <pc:sldMk cId="4213049956" sldId="299"/>
            <ac:spMk id="64" creationId="{02B6D311-C4C5-0867-71F0-A092C772CF8A}"/>
          </ac:spMkLst>
        </pc:spChg>
        <pc:spChg chg="add mod">
          <ac:chgData name="Lonkin Pavel" userId="a804c5789bdb2494" providerId="LiveId" clId="{56CD3E5D-002E-F840-9C35-9F66342EEB30}" dt="2023-09-03T13:05:05.517" v="7581" actId="1037"/>
          <ac:spMkLst>
            <pc:docMk/>
            <pc:sldMk cId="4213049956" sldId="299"/>
            <ac:spMk id="65" creationId="{91049151-E359-4342-1A10-EDFD816E2F65}"/>
          </ac:spMkLst>
        </pc:spChg>
        <pc:spChg chg="add mod">
          <ac:chgData name="Lonkin Pavel" userId="a804c5789bdb2494" providerId="LiveId" clId="{56CD3E5D-002E-F840-9C35-9F66342EEB30}" dt="2023-09-03T13:05:05.517" v="7581" actId="1037"/>
          <ac:spMkLst>
            <pc:docMk/>
            <pc:sldMk cId="4213049956" sldId="299"/>
            <ac:spMk id="66" creationId="{5620C931-615E-EA5A-9AD5-BDE0F92C2442}"/>
          </ac:spMkLst>
        </pc:spChg>
        <pc:spChg chg="add mod">
          <ac:chgData name="Lonkin Pavel" userId="a804c5789bdb2494" providerId="LiveId" clId="{56CD3E5D-002E-F840-9C35-9F66342EEB30}" dt="2023-09-03T13:05:11.072" v="7587" actId="1037"/>
          <ac:spMkLst>
            <pc:docMk/>
            <pc:sldMk cId="4213049956" sldId="299"/>
            <ac:spMk id="67" creationId="{56C48E4D-7D0A-3F07-B7BC-E0BB7BA51475}"/>
          </ac:spMkLst>
        </pc:spChg>
        <pc:spChg chg="add mod">
          <ac:chgData name="Lonkin Pavel" userId="a804c5789bdb2494" providerId="LiveId" clId="{56CD3E5D-002E-F840-9C35-9F66342EEB30}" dt="2023-09-03T13:05:11.072" v="7587" actId="1037"/>
          <ac:spMkLst>
            <pc:docMk/>
            <pc:sldMk cId="4213049956" sldId="299"/>
            <ac:spMk id="68" creationId="{CDB3D36E-79E6-4DF3-EC81-736D434A6ABC}"/>
          </ac:spMkLst>
        </pc:spChg>
        <pc:spChg chg="add mod">
          <ac:chgData name="Lonkin Pavel" userId="a804c5789bdb2494" providerId="LiveId" clId="{56CD3E5D-002E-F840-9C35-9F66342EEB30}" dt="2023-09-03T13:05:11.072" v="7587" actId="1037"/>
          <ac:spMkLst>
            <pc:docMk/>
            <pc:sldMk cId="4213049956" sldId="299"/>
            <ac:spMk id="69" creationId="{C6ED3917-D985-834A-39B7-0D64D5E7840B}"/>
          </ac:spMkLst>
        </pc:spChg>
        <pc:spChg chg="add mod">
          <ac:chgData name="Lonkin Pavel" userId="a804c5789bdb2494" providerId="LiveId" clId="{56CD3E5D-002E-F840-9C35-9F66342EEB30}" dt="2023-09-03T13:05:11.072" v="7587" actId="1037"/>
          <ac:spMkLst>
            <pc:docMk/>
            <pc:sldMk cId="4213049956" sldId="299"/>
            <ac:spMk id="70" creationId="{D70EA7FB-59E6-F3DA-7061-A2C733F3C426}"/>
          </ac:spMkLst>
        </pc:spChg>
        <pc:spChg chg="add mod">
          <ac:chgData name="Lonkin Pavel" userId="a804c5789bdb2494" providerId="LiveId" clId="{56CD3E5D-002E-F840-9C35-9F66342EEB30}" dt="2023-09-03T13:05:11.072" v="7587" actId="1037"/>
          <ac:spMkLst>
            <pc:docMk/>
            <pc:sldMk cId="4213049956" sldId="299"/>
            <ac:spMk id="71" creationId="{E4F520DB-4025-D57C-56D6-96D1F2A0E4A1}"/>
          </ac:spMkLst>
        </pc:spChg>
        <pc:spChg chg="add mod">
          <ac:chgData name="Lonkin Pavel" userId="a804c5789bdb2494" providerId="LiveId" clId="{56CD3E5D-002E-F840-9C35-9F66342EEB30}" dt="2023-09-03T13:05:16.838" v="7593" actId="1037"/>
          <ac:spMkLst>
            <pc:docMk/>
            <pc:sldMk cId="4213049956" sldId="299"/>
            <ac:spMk id="72" creationId="{E875CA26-FED9-FD11-C510-5A354929BA18}"/>
          </ac:spMkLst>
        </pc:spChg>
        <pc:spChg chg="add mod">
          <ac:chgData name="Lonkin Pavel" userId="a804c5789bdb2494" providerId="LiveId" clId="{56CD3E5D-002E-F840-9C35-9F66342EEB30}" dt="2023-09-03T13:05:16.838" v="7593" actId="1037"/>
          <ac:spMkLst>
            <pc:docMk/>
            <pc:sldMk cId="4213049956" sldId="299"/>
            <ac:spMk id="73" creationId="{735FDEEF-B647-C763-BD71-151B80F1C10A}"/>
          </ac:spMkLst>
        </pc:spChg>
        <pc:spChg chg="add mod">
          <ac:chgData name="Lonkin Pavel" userId="a804c5789bdb2494" providerId="LiveId" clId="{56CD3E5D-002E-F840-9C35-9F66342EEB30}" dt="2023-09-03T13:05:16.838" v="7593" actId="1037"/>
          <ac:spMkLst>
            <pc:docMk/>
            <pc:sldMk cId="4213049956" sldId="299"/>
            <ac:spMk id="74" creationId="{363D9B67-90C3-DCC6-4C87-8C433497C5B0}"/>
          </ac:spMkLst>
        </pc:spChg>
        <pc:spChg chg="add mod">
          <ac:chgData name="Lonkin Pavel" userId="a804c5789bdb2494" providerId="LiveId" clId="{56CD3E5D-002E-F840-9C35-9F66342EEB30}" dt="2023-09-03T13:05:16.838" v="7593" actId="1037"/>
          <ac:spMkLst>
            <pc:docMk/>
            <pc:sldMk cId="4213049956" sldId="299"/>
            <ac:spMk id="75" creationId="{D81E739C-1DCE-033A-A0CA-74E156F863AD}"/>
          </ac:spMkLst>
        </pc:spChg>
        <pc:spChg chg="add mod">
          <ac:chgData name="Lonkin Pavel" userId="a804c5789bdb2494" providerId="LiveId" clId="{56CD3E5D-002E-F840-9C35-9F66342EEB30}" dt="2023-09-03T13:05:16.838" v="7593" actId="1037"/>
          <ac:spMkLst>
            <pc:docMk/>
            <pc:sldMk cId="4213049956" sldId="299"/>
            <ac:spMk id="76" creationId="{620CF22F-FCBC-BD78-FF3A-D836042A8ED3}"/>
          </ac:spMkLst>
        </pc:spChg>
        <pc:spChg chg="add mod">
          <ac:chgData name="Lonkin Pavel" userId="a804c5789bdb2494" providerId="LiveId" clId="{56CD3E5D-002E-F840-9C35-9F66342EEB30}" dt="2023-09-03T13:06:53.369" v="7627" actId="1076"/>
          <ac:spMkLst>
            <pc:docMk/>
            <pc:sldMk cId="4213049956" sldId="299"/>
            <ac:spMk id="83" creationId="{65A74637-85EC-EDB8-CC41-D97D3DF5EDAF}"/>
          </ac:spMkLst>
        </pc:spChg>
        <pc:spChg chg="add mod">
          <ac:chgData name="Lonkin Pavel" userId="a804c5789bdb2494" providerId="LiveId" clId="{56CD3E5D-002E-F840-9C35-9F66342EEB30}" dt="2023-09-03T13:07:04.526" v="7631" actId="20577"/>
          <ac:spMkLst>
            <pc:docMk/>
            <pc:sldMk cId="4213049956" sldId="299"/>
            <ac:spMk id="84" creationId="{043DE94F-968C-6D11-BDB4-2857368AF866}"/>
          </ac:spMkLst>
        </pc:spChg>
        <pc:spChg chg="add mod">
          <ac:chgData name="Lonkin Pavel" userId="a804c5789bdb2494" providerId="LiveId" clId="{56CD3E5D-002E-F840-9C35-9F66342EEB30}" dt="2023-09-03T13:07:13.259" v="7635" actId="20577"/>
          <ac:spMkLst>
            <pc:docMk/>
            <pc:sldMk cId="4213049956" sldId="299"/>
            <ac:spMk id="85" creationId="{1F7FE1B6-3579-7887-5E1E-6387DAA58B1E}"/>
          </ac:spMkLst>
        </pc:spChg>
        <pc:spChg chg="add mod">
          <ac:chgData name="Lonkin Pavel" userId="a804c5789bdb2494" providerId="LiveId" clId="{56CD3E5D-002E-F840-9C35-9F66342EEB30}" dt="2023-09-03T13:07:23.370" v="7639" actId="20577"/>
          <ac:spMkLst>
            <pc:docMk/>
            <pc:sldMk cId="4213049956" sldId="299"/>
            <ac:spMk id="86" creationId="{714CE7EB-49AA-700E-7894-1F15EDDCEC00}"/>
          </ac:spMkLst>
        </pc:spChg>
        <pc:spChg chg="add mod">
          <ac:chgData name="Lonkin Pavel" userId="a804c5789bdb2494" providerId="LiveId" clId="{56CD3E5D-002E-F840-9C35-9F66342EEB30}" dt="2023-09-03T13:07:34.367" v="7643" actId="20577"/>
          <ac:spMkLst>
            <pc:docMk/>
            <pc:sldMk cId="4213049956" sldId="299"/>
            <ac:spMk id="87" creationId="{0E155542-C1E4-D9A2-BBF8-77BCDB527904}"/>
          </ac:spMkLst>
        </pc:spChg>
        <pc:spChg chg="add mod">
          <ac:chgData name="Lonkin Pavel" userId="a804c5789bdb2494" providerId="LiveId" clId="{56CD3E5D-002E-F840-9C35-9F66342EEB30}" dt="2023-09-03T13:07:51.579" v="7648" actId="1076"/>
          <ac:spMkLst>
            <pc:docMk/>
            <pc:sldMk cId="4213049956" sldId="299"/>
            <ac:spMk id="88" creationId="{1171BB14-6358-2914-2826-854E93E8B20E}"/>
          </ac:spMkLst>
        </pc:spChg>
        <pc:picChg chg="add mod">
          <ac:chgData name="Lonkin Pavel" userId="a804c5789bdb2494" providerId="LiveId" clId="{56CD3E5D-002E-F840-9C35-9F66342EEB30}" dt="2023-09-03T13:05:43.069" v="7597"/>
          <ac:picMkLst>
            <pc:docMk/>
            <pc:sldMk cId="4213049956" sldId="299"/>
            <ac:picMk id="77" creationId="{1D1F6AFF-2BEE-33F0-3C72-B8A04B6453CE}"/>
          </ac:picMkLst>
        </pc:picChg>
        <pc:picChg chg="add mod">
          <ac:chgData name="Lonkin Pavel" userId="a804c5789bdb2494" providerId="LiveId" clId="{56CD3E5D-002E-F840-9C35-9F66342EEB30}" dt="2023-09-03T13:05:51.338" v="7599" actId="1076"/>
          <ac:picMkLst>
            <pc:docMk/>
            <pc:sldMk cId="4213049956" sldId="299"/>
            <ac:picMk id="78" creationId="{EC4FD79F-9C64-7D87-B0A8-456A9461A0D9}"/>
          </ac:picMkLst>
        </pc:picChg>
        <pc:picChg chg="add mod">
          <ac:chgData name="Lonkin Pavel" userId="a804c5789bdb2494" providerId="LiveId" clId="{56CD3E5D-002E-F840-9C35-9F66342EEB30}" dt="2023-09-03T13:05:56.339" v="7601" actId="1076"/>
          <ac:picMkLst>
            <pc:docMk/>
            <pc:sldMk cId="4213049956" sldId="299"/>
            <ac:picMk id="79" creationId="{15D4A33C-6814-46CA-CFCC-68C1EAC95AA7}"/>
          </ac:picMkLst>
        </pc:picChg>
        <pc:picChg chg="add mod">
          <ac:chgData name="Lonkin Pavel" userId="a804c5789bdb2494" providerId="LiveId" clId="{56CD3E5D-002E-F840-9C35-9F66342EEB30}" dt="2023-09-03T13:06:06.179" v="7603" actId="1076"/>
          <ac:picMkLst>
            <pc:docMk/>
            <pc:sldMk cId="4213049956" sldId="299"/>
            <ac:picMk id="80" creationId="{DF2AC0BB-67F7-1065-1155-13481A47D4D9}"/>
          </ac:picMkLst>
        </pc:picChg>
        <pc:picChg chg="add mod">
          <ac:chgData name="Lonkin Pavel" userId="a804c5789bdb2494" providerId="LiveId" clId="{56CD3E5D-002E-F840-9C35-9F66342EEB30}" dt="2023-09-03T13:06:12.583" v="7605" actId="1076"/>
          <ac:picMkLst>
            <pc:docMk/>
            <pc:sldMk cId="4213049956" sldId="299"/>
            <ac:picMk id="81" creationId="{BCF0D837-B9B5-9EF6-965E-20368C7D77A6}"/>
          </ac:picMkLst>
        </pc:picChg>
        <pc:picChg chg="add mod">
          <ac:chgData name="Lonkin Pavel" userId="a804c5789bdb2494" providerId="LiveId" clId="{56CD3E5D-002E-F840-9C35-9F66342EEB30}" dt="2023-09-03T13:06:24.650" v="7607" actId="1076"/>
          <ac:picMkLst>
            <pc:docMk/>
            <pc:sldMk cId="4213049956" sldId="299"/>
            <ac:picMk id="82" creationId="{4C7A93B1-6F40-1AD4-3873-2D0E3D3078CD}"/>
          </ac:picMkLst>
        </pc:picChg>
      </pc:sldChg>
      <pc:sldChg chg="addSp delSp modSp add mod modTransition">
        <pc:chgData name="Lonkin Pavel" userId="a804c5789bdb2494" providerId="LiveId" clId="{56CD3E5D-002E-F840-9C35-9F66342EEB30}" dt="2023-09-03T14:48:44.979" v="9141"/>
        <pc:sldMkLst>
          <pc:docMk/>
          <pc:sldMk cId="324178127" sldId="300"/>
        </pc:sldMkLst>
        <pc:spChg chg="add mod">
          <ac:chgData name="Lonkin Pavel" userId="a804c5789bdb2494" providerId="LiveId" clId="{56CD3E5D-002E-F840-9C35-9F66342EEB30}" dt="2023-09-03T13:13:39.937" v="7875" actId="1038"/>
          <ac:spMkLst>
            <pc:docMk/>
            <pc:sldMk cId="324178127" sldId="300"/>
            <ac:spMk id="2" creationId="{701B2836-0E2D-7C57-019C-352FAFAFF34D}"/>
          </ac:spMkLst>
        </pc:spChg>
        <pc:spChg chg="add mod">
          <ac:chgData name="Lonkin Pavel" userId="a804c5789bdb2494" providerId="LiveId" clId="{56CD3E5D-002E-F840-9C35-9F66342EEB30}" dt="2023-09-03T13:13:39.937" v="7875" actId="1038"/>
          <ac:spMkLst>
            <pc:docMk/>
            <pc:sldMk cId="324178127" sldId="300"/>
            <ac:spMk id="3" creationId="{CB99BED5-9CC9-BD4D-8925-260F7A41DEA4}"/>
          </ac:spMkLst>
        </pc:spChg>
        <pc:spChg chg="del">
          <ac:chgData name="Lonkin Pavel" userId="a804c5789bdb2494" providerId="LiveId" clId="{56CD3E5D-002E-F840-9C35-9F66342EEB30}" dt="2023-09-03T13:09:07.615" v="7651" actId="478"/>
          <ac:spMkLst>
            <pc:docMk/>
            <pc:sldMk cId="324178127" sldId="300"/>
            <ac:spMk id="27" creationId="{556E340F-A509-213F-9A86-7CBC03C3A53B}"/>
          </ac:spMkLst>
        </pc:spChg>
        <pc:spChg chg="del">
          <ac:chgData name="Lonkin Pavel" userId="a804c5789bdb2494" providerId="LiveId" clId="{56CD3E5D-002E-F840-9C35-9F66342EEB30}" dt="2023-09-03T13:09:07.065" v="7650" actId="478"/>
          <ac:spMkLst>
            <pc:docMk/>
            <pc:sldMk cId="324178127" sldId="300"/>
            <ac:spMk id="28" creationId="{B07B68A0-224F-EC5F-8D03-D28D0FE263EB}"/>
          </ac:spMkLst>
        </pc:spChg>
        <pc:spChg chg="mod">
          <ac:chgData name="Lonkin Pavel" userId="a804c5789bdb2494" providerId="LiveId" clId="{56CD3E5D-002E-F840-9C35-9F66342EEB30}" dt="2023-09-03T13:13:49.732" v="7891" actId="1037"/>
          <ac:spMkLst>
            <pc:docMk/>
            <pc:sldMk cId="324178127" sldId="300"/>
            <ac:spMk id="29" creationId="{8A135720-65F5-8970-A307-D33973F599B0}"/>
          </ac:spMkLst>
        </pc:spChg>
        <pc:spChg chg="mod">
          <ac:chgData name="Lonkin Pavel" userId="a804c5789bdb2494" providerId="LiveId" clId="{56CD3E5D-002E-F840-9C35-9F66342EEB30}" dt="2023-09-03T13:13:49.732" v="7891" actId="1037"/>
          <ac:spMkLst>
            <pc:docMk/>
            <pc:sldMk cId="324178127" sldId="300"/>
            <ac:spMk id="30" creationId="{418DBD59-B25D-91C0-297F-5B3BFBF5A5F6}"/>
          </ac:spMkLst>
        </pc:spChg>
        <pc:spChg chg="mod">
          <ac:chgData name="Lonkin Pavel" userId="a804c5789bdb2494" providerId="LiveId" clId="{56CD3E5D-002E-F840-9C35-9F66342EEB30}" dt="2023-09-03T13:13:49.732" v="7891" actId="1037"/>
          <ac:spMkLst>
            <pc:docMk/>
            <pc:sldMk cId="324178127" sldId="300"/>
            <ac:spMk id="31" creationId="{D98CEB8B-F12C-54D7-66E2-8D67E6F54F26}"/>
          </ac:spMkLst>
        </pc:spChg>
        <pc:spChg chg="del">
          <ac:chgData name="Lonkin Pavel" userId="a804c5789bdb2494" providerId="LiveId" clId="{56CD3E5D-002E-F840-9C35-9F66342EEB30}" dt="2023-09-03T13:09:08.402" v="7652" actId="478"/>
          <ac:spMkLst>
            <pc:docMk/>
            <pc:sldMk cId="324178127" sldId="300"/>
            <ac:spMk id="47" creationId="{CF541754-1DB8-3BD6-5C28-C64AC7D2C017}"/>
          </ac:spMkLst>
        </pc:spChg>
        <pc:spChg chg="del">
          <ac:chgData name="Lonkin Pavel" userId="a804c5789bdb2494" providerId="LiveId" clId="{56CD3E5D-002E-F840-9C35-9F66342EEB30}" dt="2023-09-03T13:09:08.820" v="7653" actId="478"/>
          <ac:spMkLst>
            <pc:docMk/>
            <pc:sldMk cId="324178127" sldId="300"/>
            <ac:spMk id="48" creationId="{FA1906DD-0CCF-2897-C066-968E2CFFC376}"/>
          </ac:spMkLst>
        </pc:spChg>
        <pc:spChg chg="mod">
          <ac:chgData name="Lonkin Pavel" userId="a804c5789bdb2494" providerId="LiveId" clId="{56CD3E5D-002E-F840-9C35-9F66342EEB30}" dt="2023-09-03T13:13:58.652" v="7899" actId="1038"/>
          <ac:spMkLst>
            <pc:docMk/>
            <pc:sldMk cId="324178127" sldId="300"/>
            <ac:spMk id="49" creationId="{3C746E99-8182-6299-6FA1-32EE6BD605FB}"/>
          </ac:spMkLst>
        </pc:spChg>
        <pc:spChg chg="mod">
          <ac:chgData name="Lonkin Pavel" userId="a804c5789bdb2494" providerId="LiveId" clId="{56CD3E5D-002E-F840-9C35-9F66342EEB30}" dt="2023-09-03T13:13:58.652" v="7899" actId="1038"/>
          <ac:spMkLst>
            <pc:docMk/>
            <pc:sldMk cId="324178127" sldId="300"/>
            <ac:spMk id="50" creationId="{87380420-413A-222D-86A9-A8E1F08FFD49}"/>
          </ac:spMkLst>
        </pc:spChg>
        <pc:spChg chg="mod">
          <ac:chgData name="Lonkin Pavel" userId="a804c5789bdb2494" providerId="LiveId" clId="{56CD3E5D-002E-F840-9C35-9F66342EEB30}" dt="2023-09-03T13:13:58.652" v="7899" actId="1038"/>
          <ac:spMkLst>
            <pc:docMk/>
            <pc:sldMk cId="324178127" sldId="300"/>
            <ac:spMk id="51" creationId="{C8D0C369-5ECC-E53B-952B-689E56B2B3D9}"/>
          </ac:spMkLst>
        </pc:spChg>
        <pc:spChg chg="del">
          <ac:chgData name="Lonkin Pavel" userId="a804c5789bdb2494" providerId="LiveId" clId="{56CD3E5D-002E-F840-9C35-9F66342EEB30}" dt="2023-09-03T13:09:09.549" v="7654" actId="478"/>
          <ac:spMkLst>
            <pc:docMk/>
            <pc:sldMk cId="324178127" sldId="300"/>
            <ac:spMk id="52" creationId="{69E36693-D452-7922-E079-EC399E6A6AC6}"/>
          </ac:spMkLst>
        </pc:spChg>
        <pc:spChg chg="del">
          <ac:chgData name="Lonkin Pavel" userId="a804c5789bdb2494" providerId="LiveId" clId="{56CD3E5D-002E-F840-9C35-9F66342EEB30}" dt="2023-09-03T13:09:09.984" v="7655" actId="478"/>
          <ac:spMkLst>
            <pc:docMk/>
            <pc:sldMk cId="324178127" sldId="300"/>
            <ac:spMk id="53" creationId="{FDAF4302-3F9D-2FEF-64AD-10E650B9DE29}"/>
          </ac:spMkLst>
        </pc:spChg>
        <pc:spChg chg="mod">
          <ac:chgData name="Lonkin Pavel" userId="a804c5789bdb2494" providerId="LiveId" clId="{56CD3E5D-002E-F840-9C35-9F66342EEB30}" dt="2023-09-03T13:14:05.431" v="7905" actId="1038"/>
          <ac:spMkLst>
            <pc:docMk/>
            <pc:sldMk cId="324178127" sldId="300"/>
            <ac:spMk id="54" creationId="{44E64F67-EA55-4027-049B-35A5966D9D80}"/>
          </ac:spMkLst>
        </pc:spChg>
        <pc:spChg chg="mod">
          <ac:chgData name="Lonkin Pavel" userId="a804c5789bdb2494" providerId="LiveId" clId="{56CD3E5D-002E-F840-9C35-9F66342EEB30}" dt="2023-09-03T13:14:05.431" v="7905" actId="1038"/>
          <ac:spMkLst>
            <pc:docMk/>
            <pc:sldMk cId="324178127" sldId="300"/>
            <ac:spMk id="55" creationId="{4A406D93-13F6-ECA3-6BD6-8C048A06E074}"/>
          </ac:spMkLst>
        </pc:spChg>
        <pc:spChg chg="mod">
          <ac:chgData name="Lonkin Pavel" userId="a804c5789bdb2494" providerId="LiveId" clId="{56CD3E5D-002E-F840-9C35-9F66342EEB30}" dt="2023-09-03T13:14:05.431" v="7905" actId="1038"/>
          <ac:spMkLst>
            <pc:docMk/>
            <pc:sldMk cId="324178127" sldId="300"/>
            <ac:spMk id="56" creationId="{C986496F-16AE-B019-9AAE-A55C661F83AF}"/>
          </ac:spMkLst>
        </pc:spChg>
        <pc:spChg chg="del">
          <ac:chgData name="Lonkin Pavel" userId="a804c5789bdb2494" providerId="LiveId" clId="{56CD3E5D-002E-F840-9C35-9F66342EEB30}" dt="2023-09-03T13:09:10.719" v="7656" actId="478"/>
          <ac:spMkLst>
            <pc:docMk/>
            <pc:sldMk cId="324178127" sldId="300"/>
            <ac:spMk id="57" creationId="{F6DA4649-A2B8-3218-A18A-FFDCD9860C3C}"/>
          </ac:spMkLst>
        </pc:spChg>
        <pc:spChg chg="del">
          <ac:chgData name="Lonkin Pavel" userId="a804c5789bdb2494" providerId="LiveId" clId="{56CD3E5D-002E-F840-9C35-9F66342EEB30}" dt="2023-09-03T13:09:11.429" v="7657" actId="478"/>
          <ac:spMkLst>
            <pc:docMk/>
            <pc:sldMk cId="324178127" sldId="300"/>
            <ac:spMk id="58" creationId="{0E98C9D4-FC8E-A084-BF06-649A9F0BA52C}"/>
          </ac:spMkLst>
        </pc:spChg>
        <pc:spChg chg="mod">
          <ac:chgData name="Lonkin Pavel" userId="a804c5789bdb2494" providerId="LiveId" clId="{56CD3E5D-002E-F840-9C35-9F66342EEB30}" dt="2023-09-03T13:14:11.842" v="7910" actId="1038"/>
          <ac:spMkLst>
            <pc:docMk/>
            <pc:sldMk cId="324178127" sldId="300"/>
            <ac:spMk id="59" creationId="{896E453C-C85B-6FDC-C809-2820070E96D3}"/>
          </ac:spMkLst>
        </pc:spChg>
        <pc:spChg chg="mod">
          <ac:chgData name="Lonkin Pavel" userId="a804c5789bdb2494" providerId="LiveId" clId="{56CD3E5D-002E-F840-9C35-9F66342EEB30}" dt="2023-09-03T13:14:11.842" v="7910" actId="1038"/>
          <ac:spMkLst>
            <pc:docMk/>
            <pc:sldMk cId="324178127" sldId="300"/>
            <ac:spMk id="60" creationId="{6199F5C0-38E5-B67F-AFED-6D150D86790B}"/>
          </ac:spMkLst>
        </pc:spChg>
        <pc:spChg chg="mod">
          <ac:chgData name="Lonkin Pavel" userId="a804c5789bdb2494" providerId="LiveId" clId="{56CD3E5D-002E-F840-9C35-9F66342EEB30}" dt="2023-09-03T13:14:11.842" v="7910" actId="1038"/>
          <ac:spMkLst>
            <pc:docMk/>
            <pc:sldMk cId="324178127" sldId="300"/>
            <ac:spMk id="61" creationId="{D3437F6E-C48D-12B8-2946-22097BB11C98}"/>
          </ac:spMkLst>
        </pc:spChg>
        <pc:spChg chg="del">
          <ac:chgData name="Lonkin Pavel" userId="a804c5789bdb2494" providerId="LiveId" clId="{56CD3E5D-002E-F840-9C35-9F66342EEB30}" dt="2023-09-03T13:09:12.162" v="7658" actId="478"/>
          <ac:spMkLst>
            <pc:docMk/>
            <pc:sldMk cId="324178127" sldId="300"/>
            <ac:spMk id="62" creationId="{73F1CDB0-24DA-044F-D321-154DE9172EE0}"/>
          </ac:spMkLst>
        </pc:spChg>
        <pc:spChg chg="del">
          <ac:chgData name="Lonkin Pavel" userId="a804c5789bdb2494" providerId="LiveId" clId="{56CD3E5D-002E-F840-9C35-9F66342EEB30}" dt="2023-09-03T13:09:12.637" v="7659" actId="478"/>
          <ac:spMkLst>
            <pc:docMk/>
            <pc:sldMk cId="324178127" sldId="300"/>
            <ac:spMk id="63" creationId="{B802F4F4-AD7B-93FA-3632-581B89411981}"/>
          </ac:spMkLst>
        </pc:spChg>
        <pc:spChg chg="mod">
          <ac:chgData name="Lonkin Pavel" userId="a804c5789bdb2494" providerId="LiveId" clId="{56CD3E5D-002E-F840-9C35-9F66342EEB30}" dt="2023-09-03T13:14:17.109" v="7915" actId="1038"/>
          <ac:spMkLst>
            <pc:docMk/>
            <pc:sldMk cId="324178127" sldId="300"/>
            <ac:spMk id="64" creationId="{02B6D311-C4C5-0867-71F0-A092C772CF8A}"/>
          </ac:spMkLst>
        </pc:spChg>
        <pc:spChg chg="mod">
          <ac:chgData name="Lonkin Pavel" userId="a804c5789bdb2494" providerId="LiveId" clId="{56CD3E5D-002E-F840-9C35-9F66342EEB30}" dt="2023-09-03T13:14:17.109" v="7915" actId="1038"/>
          <ac:spMkLst>
            <pc:docMk/>
            <pc:sldMk cId="324178127" sldId="300"/>
            <ac:spMk id="65" creationId="{91049151-E359-4342-1A10-EDFD816E2F65}"/>
          </ac:spMkLst>
        </pc:spChg>
        <pc:spChg chg="mod">
          <ac:chgData name="Lonkin Pavel" userId="a804c5789bdb2494" providerId="LiveId" clId="{56CD3E5D-002E-F840-9C35-9F66342EEB30}" dt="2023-09-03T13:14:17.109" v="7915" actId="1038"/>
          <ac:spMkLst>
            <pc:docMk/>
            <pc:sldMk cId="324178127" sldId="300"/>
            <ac:spMk id="66" creationId="{5620C931-615E-EA5A-9AD5-BDE0F92C2442}"/>
          </ac:spMkLst>
        </pc:spChg>
        <pc:spChg chg="del">
          <ac:chgData name="Lonkin Pavel" userId="a804c5789bdb2494" providerId="LiveId" clId="{56CD3E5D-002E-F840-9C35-9F66342EEB30}" dt="2023-09-03T13:09:13.440" v="7660" actId="478"/>
          <ac:spMkLst>
            <pc:docMk/>
            <pc:sldMk cId="324178127" sldId="300"/>
            <ac:spMk id="67" creationId="{56C48E4D-7D0A-3F07-B7BC-E0BB7BA51475}"/>
          </ac:spMkLst>
        </pc:spChg>
        <pc:spChg chg="del">
          <ac:chgData name="Lonkin Pavel" userId="a804c5789bdb2494" providerId="LiveId" clId="{56CD3E5D-002E-F840-9C35-9F66342EEB30}" dt="2023-09-03T13:09:13.966" v="7661" actId="478"/>
          <ac:spMkLst>
            <pc:docMk/>
            <pc:sldMk cId="324178127" sldId="300"/>
            <ac:spMk id="68" creationId="{CDB3D36E-79E6-4DF3-EC81-736D434A6ABC}"/>
          </ac:spMkLst>
        </pc:spChg>
        <pc:spChg chg="mod">
          <ac:chgData name="Lonkin Pavel" userId="a804c5789bdb2494" providerId="LiveId" clId="{56CD3E5D-002E-F840-9C35-9F66342EEB30}" dt="2023-09-03T13:14:22.085" v="7919" actId="1038"/>
          <ac:spMkLst>
            <pc:docMk/>
            <pc:sldMk cId="324178127" sldId="300"/>
            <ac:spMk id="69" creationId="{C6ED3917-D985-834A-39B7-0D64D5E7840B}"/>
          </ac:spMkLst>
        </pc:spChg>
        <pc:spChg chg="mod">
          <ac:chgData name="Lonkin Pavel" userId="a804c5789bdb2494" providerId="LiveId" clId="{56CD3E5D-002E-F840-9C35-9F66342EEB30}" dt="2023-09-03T13:14:22.085" v="7919" actId="1038"/>
          <ac:spMkLst>
            <pc:docMk/>
            <pc:sldMk cId="324178127" sldId="300"/>
            <ac:spMk id="70" creationId="{D70EA7FB-59E6-F3DA-7061-A2C733F3C426}"/>
          </ac:spMkLst>
        </pc:spChg>
        <pc:spChg chg="mod">
          <ac:chgData name="Lonkin Pavel" userId="a804c5789bdb2494" providerId="LiveId" clId="{56CD3E5D-002E-F840-9C35-9F66342EEB30}" dt="2023-09-03T13:14:22.085" v="7919" actId="1038"/>
          <ac:spMkLst>
            <pc:docMk/>
            <pc:sldMk cId="324178127" sldId="300"/>
            <ac:spMk id="71" creationId="{E4F520DB-4025-D57C-56D6-96D1F2A0E4A1}"/>
          </ac:spMkLst>
        </pc:spChg>
        <pc:spChg chg="del">
          <ac:chgData name="Lonkin Pavel" userId="a804c5789bdb2494" providerId="LiveId" clId="{56CD3E5D-002E-F840-9C35-9F66342EEB30}" dt="2023-09-03T13:09:14.731" v="7662" actId="478"/>
          <ac:spMkLst>
            <pc:docMk/>
            <pc:sldMk cId="324178127" sldId="300"/>
            <ac:spMk id="72" creationId="{E875CA26-FED9-FD11-C510-5A354929BA18}"/>
          </ac:spMkLst>
        </pc:spChg>
        <pc:spChg chg="del">
          <ac:chgData name="Lonkin Pavel" userId="a804c5789bdb2494" providerId="LiveId" clId="{56CD3E5D-002E-F840-9C35-9F66342EEB30}" dt="2023-09-03T13:09:15.154" v="7663" actId="478"/>
          <ac:spMkLst>
            <pc:docMk/>
            <pc:sldMk cId="324178127" sldId="300"/>
            <ac:spMk id="73" creationId="{735FDEEF-B647-C763-BD71-151B80F1C10A}"/>
          </ac:spMkLst>
        </pc:spChg>
        <pc:spChg chg="mod">
          <ac:chgData name="Lonkin Pavel" userId="a804c5789bdb2494" providerId="LiveId" clId="{56CD3E5D-002E-F840-9C35-9F66342EEB30}" dt="2023-09-03T13:14:25.942" v="7922" actId="1038"/>
          <ac:spMkLst>
            <pc:docMk/>
            <pc:sldMk cId="324178127" sldId="300"/>
            <ac:spMk id="74" creationId="{363D9B67-90C3-DCC6-4C87-8C433497C5B0}"/>
          </ac:spMkLst>
        </pc:spChg>
        <pc:spChg chg="mod">
          <ac:chgData name="Lonkin Pavel" userId="a804c5789bdb2494" providerId="LiveId" clId="{56CD3E5D-002E-F840-9C35-9F66342EEB30}" dt="2023-09-03T13:14:25.942" v="7922" actId="1038"/>
          <ac:spMkLst>
            <pc:docMk/>
            <pc:sldMk cId="324178127" sldId="300"/>
            <ac:spMk id="75" creationId="{D81E739C-1DCE-033A-A0CA-74E156F863AD}"/>
          </ac:spMkLst>
        </pc:spChg>
        <pc:spChg chg="mod">
          <ac:chgData name="Lonkin Pavel" userId="a804c5789bdb2494" providerId="LiveId" clId="{56CD3E5D-002E-F840-9C35-9F66342EEB30}" dt="2023-09-03T13:14:25.942" v="7922" actId="1038"/>
          <ac:spMkLst>
            <pc:docMk/>
            <pc:sldMk cId="324178127" sldId="300"/>
            <ac:spMk id="76" creationId="{620CF22F-FCBC-BD78-FF3A-D836042A8ED3}"/>
          </ac:spMkLst>
        </pc:spChg>
        <pc:spChg chg="del mod">
          <ac:chgData name="Lonkin Pavel" userId="a804c5789bdb2494" providerId="LiveId" clId="{56CD3E5D-002E-F840-9C35-9F66342EEB30}" dt="2023-09-03T13:11:16.345" v="7704" actId="478"/>
          <ac:spMkLst>
            <pc:docMk/>
            <pc:sldMk cId="324178127" sldId="300"/>
            <ac:spMk id="83" creationId="{65A74637-85EC-EDB8-CC41-D97D3DF5EDAF}"/>
          </ac:spMkLst>
        </pc:spChg>
        <pc:spChg chg="del mod">
          <ac:chgData name="Lonkin Pavel" userId="a804c5789bdb2494" providerId="LiveId" clId="{56CD3E5D-002E-F840-9C35-9F66342EEB30}" dt="2023-09-03T13:11:14.985" v="7703" actId="478"/>
          <ac:spMkLst>
            <pc:docMk/>
            <pc:sldMk cId="324178127" sldId="300"/>
            <ac:spMk id="84" creationId="{043DE94F-968C-6D11-BDB4-2857368AF866}"/>
          </ac:spMkLst>
        </pc:spChg>
        <pc:spChg chg="del mod">
          <ac:chgData name="Lonkin Pavel" userId="a804c5789bdb2494" providerId="LiveId" clId="{56CD3E5D-002E-F840-9C35-9F66342EEB30}" dt="2023-09-03T13:11:13.901" v="7702" actId="478"/>
          <ac:spMkLst>
            <pc:docMk/>
            <pc:sldMk cId="324178127" sldId="300"/>
            <ac:spMk id="85" creationId="{1F7FE1B6-3579-7887-5E1E-6387DAA58B1E}"/>
          </ac:spMkLst>
        </pc:spChg>
        <pc:spChg chg="del mod">
          <ac:chgData name="Lonkin Pavel" userId="a804c5789bdb2494" providerId="LiveId" clId="{56CD3E5D-002E-F840-9C35-9F66342EEB30}" dt="2023-09-03T13:11:12.504" v="7701" actId="478"/>
          <ac:spMkLst>
            <pc:docMk/>
            <pc:sldMk cId="324178127" sldId="300"/>
            <ac:spMk id="86" creationId="{714CE7EB-49AA-700E-7894-1F15EDDCEC00}"/>
          </ac:spMkLst>
        </pc:spChg>
        <pc:spChg chg="del mod">
          <ac:chgData name="Lonkin Pavel" userId="a804c5789bdb2494" providerId="LiveId" clId="{56CD3E5D-002E-F840-9C35-9F66342EEB30}" dt="2023-09-03T13:11:09.851" v="7699" actId="478"/>
          <ac:spMkLst>
            <pc:docMk/>
            <pc:sldMk cId="324178127" sldId="300"/>
            <ac:spMk id="87" creationId="{0E155542-C1E4-D9A2-BBF8-77BCDB527904}"/>
          </ac:spMkLst>
        </pc:spChg>
        <pc:spChg chg="del mod">
          <ac:chgData name="Lonkin Pavel" userId="a804c5789bdb2494" providerId="LiveId" clId="{56CD3E5D-002E-F840-9C35-9F66342EEB30}" dt="2023-09-03T13:11:11.153" v="7700" actId="478"/>
          <ac:spMkLst>
            <pc:docMk/>
            <pc:sldMk cId="324178127" sldId="300"/>
            <ac:spMk id="88" creationId="{1171BB14-6358-2914-2826-854E93E8B20E}"/>
          </ac:spMkLst>
        </pc:spChg>
        <pc:picChg chg="mod">
          <ac:chgData name="Lonkin Pavel" userId="a804c5789bdb2494" providerId="LiveId" clId="{56CD3E5D-002E-F840-9C35-9F66342EEB30}" dt="2023-09-03T13:13:49.732" v="7891" actId="1037"/>
          <ac:picMkLst>
            <pc:docMk/>
            <pc:sldMk cId="324178127" sldId="300"/>
            <ac:picMk id="77" creationId="{1D1F6AFF-2BEE-33F0-3C72-B8A04B6453CE}"/>
          </ac:picMkLst>
        </pc:picChg>
        <pc:picChg chg="mod">
          <ac:chgData name="Lonkin Pavel" userId="a804c5789bdb2494" providerId="LiveId" clId="{56CD3E5D-002E-F840-9C35-9F66342EEB30}" dt="2023-09-03T13:13:58.652" v="7899" actId="1038"/>
          <ac:picMkLst>
            <pc:docMk/>
            <pc:sldMk cId="324178127" sldId="300"/>
            <ac:picMk id="78" creationId="{EC4FD79F-9C64-7D87-B0A8-456A9461A0D9}"/>
          </ac:picMkLst>
        </pc:picChg>
        <pc:picChg chg="mod">
          <ac:chgData name="Lonkin Pavel" userId="a804c5789bdb2494" providerId="LiveId" clId="{56CD3E5D-002E-F840-9C35-9F66342EEB30}" dt="2023-09-03T13:14:05.431" v="7905" actId="1038"/>
          <ac:picMkLst>
            <pc:docMk/>
            <pc:sldMk cId="324178127" sldId="300"/>
            <ac:picMk id="79" creationId="{15D4A33C-6814-46CA-CFCC-68C1EAC95AA7}"/>
          </ac:picMkLst>
        </pc:picChg>
        <pc:picChg chg="mod">
          <ac:chgData name="Lonkin Pavel" userId="a804c5789bdb2494" providerId="LiveId" clId="{56CD3E5D-002E-F840-9C35-9F66342EEB30}" dt="2023-09-03T13:14:11.842" v="7910" actId="1038"/>
          <ac:picMkLst>
            <pc:docMk/>
            <pc:sldMk cId="324178127" sldId="300"/>
            <ac:picMk id="80" creationId="{DF2AC0BB-67F7-1065-1155-13481A47D4D9}"/>
          </ac:picMkLst>
        </pc:picChg>
        <pc:picChg chg="mod">
          <ac:chgData name="Lonkin Pavel" userId="a804c5789bdb2494" providerId="LiveId" clId="{56CD3E5D-002E-F840-9C35-9F66342EEB30}" dt="2023-09-03T13:14:17.109" v="7915" actId="1038"/>
          <ac:picMkLst>
            <pc:docMk/>
            <pc:sldMk cId="324178127" sldId="300"/>
            <ac:picMk id="81" creationId="{BCF0D837-B9B5-9EF6-965E-20368C7D77A6}"/>
          </ac:picMkLst>
        </pc:picChg>
        <pc:picChg chg="mod">
          <ac:chgData name="Lonkin Pavel" userId="a804c5789bdb2494" providerId="LiveId" clId="{56CD3E5D-002E-F840-9C35-9F66342EEB30}" dt="2023-09-03T13:14:22.085" v="7919" actId="1038"/>
          <ac:picMkLst>
            <pc:docMk/>
            <pc:sldMk cId="324178127" sldId="300"/>
            <ac:picMk id="82" creationId="{4C7A93B1-6F40-1AD4-3873-2D0E3D3078CD}"/>
          </ac:picMkLst>
        </pc:picChg>
      </pc:sldChg>
      <pc:sldChg chg="addSp modSp add mod ord modTransition modAnim modNotesTx">
        <pc:chgData name="Lonkin Pavel" userId="a804c5789bdb2494" providerId="LiveId" clId="{56CD3E5D-002E-F840-9C35-9F66342EEB30}" dt="2023-09-03T15:15:32.522" v="10567" actId="20577"/>
        <pc:sldMkLst>
          <pc:docMk/>
          <pc:sldMk cId="2456181520" sldId="301"/>
        </pc:sldMkLst>
        <pc:spChg chg="mod">
          <ac:chgData name="Lonkin Pavel" userId="a804c5789bdb2494" providerId="LiveId" clId="{56CD3E5D-002E-F840-9C35-9F66342EEB30}" dt="2023-09-03T13:27:29.108" v="8183" actId="20577"/>
          <ac:spMkLst>
            <pc:docMk/>
            <pc:sldMk cId="2456181520" sldId="301"/>
            <ac:spMk id="2" creationId="{523DD4D7-2976-2FC9-CD58-7DB4AAE86CB5}"/>
          </ac:spMkLst>
        </pc:spChg>
        <pc:spChg chg="mod">
          <ac:chgData name="Lonkin Pavel" userId="a804c5789bdb2494" providerId="LiveId" clId="{56CD3E5D-002E-F840-9C35-9F66342EEB30}" dt="2023-09-03T13:26:05.416" v="8116" actId="20577"/>
          <ac:spMkLst>
            <pc:docMk/>
            <pc:sldMk cId="2456181520" sldId="301"/>
            <ac:spMk id="4" creationId="{79737E64-FA4D-BD5C-AC94-D5460E99C728}"/>
          </ac:spMkLst>
        </pc:spChg>
        <pc:spChg chg="mod">
          <ac:chgData name="Lonkin Pavel" userId="a804c5789bdb2494" providerId="LiveId" clId="{56CD3E5D-002E-F840-9C35-9F66342EEB30}" dt="2023-09-03T13:27:01.628" v="8173" actId="20577"/>
          <ac:spMkLst>
            <pc:docMk/>
            <pc:sldMk cId="2456181520" sldId="301"/>
            <ac:spMk id="5" creationId="{25C83544-6D97-EF79-B350-EBAC15E1A3F1}"/>
          </ac:spMkLst>
        </pc:spChg>
        <pc:spChg chg="mod">
          <ac:chgData name="Lonkin Pavel" userId="a804c5789bdb2494" providerId="LiveId" clId="{56CD3E5D-002E-F840-9C35-9F66342EEB30}" dt="2023-09-03T13:23:44.424" v="7984" actId="20577"/>
          <ac:spMkLst>
            <pc:docMk/>
            <pc:sldMk cId="2456181520" sldId="301"/>
            <ac:spMk id="9" creationId="{2FF9341F-722E-FDF8-269F-98BFFCB7B431}"/>
          </ac:spMkLst>
        </pc:spChg>
        <pc:picChg chg="add mod">
          <ac:chgData name="Lonkin Pavel" userId="a804c5789bdb2494" providerId="LiveId" clId="{56CD3E5D-002E-F840-9C35-9F66342EEB30}" dt="2023-09-03T14:19:23.794" v="8761" actId="1076"/>
          <ac:picMkLst>
            <pc:docMk/>
            <pc:sldMk cId="2456181520" sldId="301"/>
            <ac:picMk id="6" creationId="{26C4633F-369A-5204-B7AF-0418A6459CBB}"/>
          </ac:picMkLst>
        </pc:picChg>
        <pc:picChg chg="add mod">
          <ac:chgData name="Lonkin Pavel" userId="a804c5789bdb2494" providerId="LiveId" clId="{56CD3E5D-002E-F840-9C35-9F66342EEB30}" dt="2023-09-03T14:19:27.571" v="8763" actId="1076"/>
          <ac:picMkLst>
            <pc:docMk/>
            <pc:sldMk cId="2456181520" sldId="301"/>
            <ac:picMk id="7" creationId="{E31C61B8-FC8B-2D77-1367-60BEF6E41B71}"/>
          </ac:picMkLst>
        </pc:picChg>
        <pc:picChg chg="add mod">
          <ac:chgData name="Lonkin Pavel" userId="a804c5789bdb2494" providerId="LiveId" clId="{56CD3E5D-002E-F840-9C35-9F66342EEB30}" dt="2023-09-03T14:19:31.931" v="8765" actId="1076"/>
          <ac:picMkLst>
            <pc:docMk/>
            <pc:sldMk cId="2456181520" sldId="301"/>
            <ac:picMk id="8" creationId="{3BA6770C-0C14-1E84-21FB-7918794073F9}"/>
          </ac:picMkLst>
        </pc:picChg>
      </pc:sldChg>
      <pc:sldChg chg="addSp modSp add mod ord modTransition">
        <pc:chgData name="Lonkin Pavel" userId="a804c5789bdb2494" providerId="LiveId" clId="{56CD3E5D-002E-F840-9C35-9F66342EEB30}" dt="2023-09-03T14:58:06.720" v="9380"/>
        <pc:sldMkLst>
          <pc:docMk/>
          <pc:sldMk cId="169803824" sldId="302"/>
        </pc:sldMkLst>
        <pc:spChg chg="add mod">
          <ac:chgData name="Lonkin Pavel" userId="a804c5789bdb2494" providerId="LiveId" clId="{56CD3E5D-002E-F840-9C35-9F66342EEB30}" dt="2023-09-03T14:58:06.720" v="9380"/>
          <ac:spMkLst>
            <pc:docMk/>
            <pc:sldMk cId="169803824" sldId="302"/>
            <ac:spMk id="3" creationId="{78405257-FA7F-D5EE-003A-DA7381901511}"/>
          </ac:spMkLst>
        </pc:spChg>
        <pc:spChg chg="mod">
          <ac:chgData name="Lonkin Pavel" userId="a804c5789bdb2494" providerId="LiveId" clId="{56CD3E5D-002E-F840-9C35-9F66342EEB30}" dt="2023-09-03T13:30:02.002" v="8196" actId="1076"/>
          <ac:spMkLst>
            <pc:docMk/>
            <pc:sldMk cId="169803824" sldId="302"/>
            <ac:spMk id="9" creationId="{2FF9341F-722E-FDF8-269F-98BFFCB7B431}"/>
          </ac:spMkLst>
        </pc:spChg>
        <pc:picChg chg="add mod">
          <ac:chgData name="Lonkin Pavel" userId="a804c5789bdb2494" providerId="LiveId" clId="{56CD3E5D-002E-F840-9C35-9F66342EEB30}" dt="2023-09-03T14:58:06.720" v="9380"/>
          <ac:picMkLst>
            <pc:docMk/>
            <pc:sldMk cId="169803824" sldId="302"/>
            <ac:picMk id="2" creationId="{19F2A2BC-EA89-11E7-982E-D4F249306C65}"/>
          </ac:picMkLst>
        </pc:picChg>
      </pc:sldChg>
      <pc:sldChg chg="add del">
        <pc:chgData name="Lonkin Pavel" userId="a804c5789bdb2494" providerId="LiveId" clId="{56CD3E5D-002E-F840-9C35-9F66342EEB30}" dt="2023-09-03T13:29:06.418" v="8185" actId="2696"/>
        <pc:sldMkLst>
          <pc:docMk/>
          <pc:sldMk cId="2413779521" sldId="302"/>
        </pc:sldMkLst>
      </pc:sldChg>
      <pc:sldChg chg="addSp modSp add mod modAnim modNotesTx">
        <pc:chgData name="Lonkin Pavel" userId="a804c5789bdb2494" providerId="LiveId" clId="{56CD3E5D-002E-F840-9C35-9F66342EEB30}" dt="2023-09-03T15:00:57.118" v="9609" actId="20577"/>
        <pc:sldMkLst>
          <pc:docMk/>
          <pc:sldMk cId="3489272059" sldId="303"/>
        </pc:sldMkLst>
        <pc:spChg chg="mod">
          <ac:chgData name="Lonkin Pavel" userId="a804c5789bdb2494" providerId="LiveId" clId="{56CD3E5D-002E-F840-9C35-9F66342EEB30}" dt="2023-09-03T13:59:06.987" v="8640" actId="207"/>
          <ac:spMkLst>
            <pc:docMk/>
            <pc:sldMk cId="3489272059" sldId="303"/>
            <ac:spMk id="9" creationId="{2FF9341F-722E-FDF8-269F-98BFFCB7B431}"/>
          </ac:spMkLst>
        </pc:spChg>
        <pc:picChg chg="mod">
          <ac:chgData name="Lonkin Pavel" userId="a804c5789bdb2494" providerId="LiveId" clId="{56CD3E5D-002E-F840-9C35-9F66342EEB30}" dt="2023-09-03T13:58:36.484" v="8635" actId="1076"/>
          <ac:picMkLst>
            <pc:docMk/>
            <pc:sldMk cId="3489272059" sldId="303"/>
            <ac:picMk id="4" creationId="{81D17E6E-3F05-4697-E1C3-DC2579ED0CEE}"/>
          </ac:picMkLst>
        </pc:picChg>
        <pc:picChg chg="add mod">
          <ac:chgData name="Lonkin Pavel" userId="a804c5789bdb2494" providerId="LiveId" clId="{56CD3E5D-002E-F840-9C35-9F66342EEB30}" dt="2023-09-03T13:58:41.530" v="8637" actId="1076"/>
          <ac:picMkLst>
            <pc:docMk/>
            <pc:sldMk cId="3489272059" sldId="303"/>
            <ac:picMk id="10" creationId="{91736968-FA17-B721-D4BB-2496B80CB643}"/>
          </ac:picMkLst>
        </pc:picChg>
        <pc:picChg chg="add mod">
          <ac:chgData name="Lonkin Pavel" userId="a804c5789bdb2494" providerId="LiveId" clId="{56CD3E5D-002E-F840-9C35-9F66342EEB30}" dt="2023-09-03T14:00:54.845" v="8648" actId="1076"/>
          <ac:picMkLst>
            <pc:docMk/>
            <pc:sldMk cId="3489272059" sldId="303"/>
            <ac:picMk id="11" creationId="{644A285E-6FAA-1326-D0CD-2A3D347F3E90}"/>
          </ac:picMkLst>
        </pc:picChg>
      </pc:sldChg>
    </pc:docChg>
  </pc:docChgLst>
  <pc:docChgLst>
    <pc:chgData name="Lonkin Pavel" userId="a804c5789bdb2494" providerId="LiveId" clId="{25ECD9A0-01AB-FC4F-8D68-84893EC26B69}"/>
    <pc:docChg chg="undo custSel addSld delSld modSld sldOrd">
      <pc:chgData name="Lonkin Pavel" userId="a804c5789bdb2494" providerId="LiveId" clId="{25ECD9A0-01AB-FC4F-8D68-84893EC26B69}" dt="2024-01-17T15:42:24.087" v="5389" actId="478"/>
      <pc:docMkLst>
        <pc:docMk/>
      </pc:docMkLst>
      <pc:sldChg chg="delSp mod delAnim">
        <pc:chgData name="Lonkin Pavel" userId="a804c5789bdb2494" providerId="LiveId" clId="{25ECD9A0-01AB-FC4F-8D68-84893EC26B69}" dt="2024-01-17T15:42:24.087" v="5389" actId="478"/>
        <pc:sldMkLst>
          <pc:docMk/>
          <pc:sldMk cId="735015838" sldId="261"/>
        </pc:sldMkLst>
        <pc:spChg chg="del">
          <ac:chgData name="Lonkin Pavel" userId="a804c5789bdb2494" providerId="LiveId" clId="{25ECD9A0-01AB-FC4F-8D68-84893EC26B69}" dt="2024-01-17T15:42:24.087" v="5389" actId="478"/>
          <ac:spMkLst>
            <pc:docMk/>
            <pc:sldMk cId="735015838" sldId="261"/>
            <ac:spMk id="15" creationId="{42B0EC51-DE48-AC5A-B664-AB1F58674180}"/>
          </ac:spMkLst>
        </pc:spChg>
        <pc:picChg chg="del">
          <ac:chgData name="Lonkin Pavel" userId="a804c5789bdb2494" providerId="LiveId" clId="{25ECD9A0-01AB-FC4F-8D68-84893EC26B69}" dt="2024-01-17T15:42:22.262" v="5388" actId="478"/>
          <ac:picMkLst>
            <pc:docMk/>
            <pc:sldMk cId="735015838" sldId="261"/>
            <ac:picMk id="17" creationId="{F24D9DFA-DF79-B110-825A-6DF4E1339320}"/>
          </ac:picMkLst>
        </pc:picChg>
      </pc:sldChg>
      <pc:sldChg chg="modSp mod">
        <pc:chgData name="Lonkin Pavel" userId="a804c5789bdb2494" providerId="LiveId" clId="{25ECD9A0-01AB-FC4F-8D68-84893EC26B69}" dt="2023-12-12T20:26:43.537" v="35" actId="20577"/>
        <pc:sldMkLst>
          <pc:docMk/>
          <pc:sldMk cId="0" sldId="266"/>
        </pc:sldMkLst>
        <pc:spChg chg="mod">
          <ac:chgData name="Lonkin Pavel" userId="a804c5789bdb2494" providerId="LiveId" clId="{25ECD9A0-01AB-FC4F-8D68-84893EC26B69}" dt="2023-12-12T20:26:43.537" v="35" actId="20577"/>
          <ac:spMkLst>
            <pc:docMk/>
            <pc:sldMk cId="0" sldId="266"/>
            <ac:spMk id="2" creationId="{AC4A4BD9-8FBF-998F-B609-2CBE0F7B8571}"/>
          </ac:spMkLst>
        </pc:spChg>
        <pc:spChg chg="mod">
          <ac:chgData name="Lonkin Pavel" userId="a804c5789bdb2494" providerId="LiveId" clId="{25ECD9A0-01AB-FC4F-8D68-84893EC26B69}" dt="2023-12-12T20:26:11.263" v="14" actId="20577"/>
          <ac:spMkLst>
            <pc:docMk/>
            <pc:sldMk cId="0" sldId="266"/>
            <ac:spMk id="3" creationId="{3C57596F-B622-7D25-917F-8E2F481D4DE8}"/>
          </ac:spMkLst>
        </pc:spChg>
      </pc:sldChg>
      <pc:sldChg chg="del">
        <pc:chgData name="Lonkin Pavel" userId="a804c5789bdb2494" providerId="LiveId" clId="{25ECD9A0-01AB-FC4F-8D68-84893EC26B69}" dt="2023-12-12T20:26:54.713" v="36" actId="2696"/>
        <pc:sldMkLst>
          <pc:docMk/>
          <pc:sldMk cId="2349102862" sldId="267"/>
        </pc:sldMkLst>
      </pc:sldChg>
      <pc:sldChg chg="del">
        <pc:chgData name="Lonkin Pavel" userId="a804c5789bdb2494" providerId="LiveId" clId="{25ECD9A0-01AB-FC4F-8D68-84893EC26B69}" dt="2023-12-12T20:26:56.104" v="37" actId="2696"/>
        <pc:sldMkLst>
          <pc:docMk/>
          <pc:sldMk cId="1023340789" sldId="270"/>
        </pc:sldMkLst>
      </pc:sldChg>
      <pc:sldChg chg="del">
        <pc:chgData name="Lonkin Pavel" userId="a804c5789bdb2494" providerId="LiveId" clId="{25ECD9A0-01AB-FC4F-8D68-84893EC26B69}" dt="2023-12-12T20:26:58.176" v="38" actId="2696"/>
        <pc:sldMkLst>
          <pc:docMk/>
          <pc:sldMk cId="3198145856" sldId="274"/>
        </pc:sldMkLst>
      </pc:sldChg>
      <pc:sldChg chg="del">
        <pc:chgData name="Lonkin Pavel" userId="a804c5789bdb2494" providerId="LiveId" clId="{25ECD9A0-01AB-FC4F-8D68-84893EC26B69}" dt="2023-12-12T20:26:59.510" v="39" actId="2696"/>
        <pc:sldMkLst>
          <pc:docMk/>
          <pc:sldMk cId="1950177260" sldId="275"/>
        </pc:sldMkLst>
      </pc:sldChg>
      <pc:sldChg chg="del">
        <pc:chgData name="Lonkin Pavel" userId="a804c5789bdb2494" providerId="LiveId" clId="{25ECD9A0-01AB-FC4F-8D68-84893EC26B69}" dt="2023-12-12T20:27:05.564" v="41" actId="2696"/>
        <pc:sldMkLst>
          <pc:docMk/>
          <pc:sldMk cId="4086153975" sldId="276"/>
        </pc:sldMkLst>
      </pc:sldChg>
      <pc:sldChg chg="del">
        <pc:chgData name="Lonkin Pavel" userId="a804c5789bdb2494" providerId="LiveId" clId="{25ECD9A0-01AB-FC4F-8D68-84893EC26B69}" dt="2023-12-12T20:27:05.575" v="43" actId="2696"/>
        <pc:sldMkLst>
          <pc:docMk/>
          <pc:sldMk cId="2324364629" sldId="277"/>
        </pc:sldMkLst>
      </pc:sldChg>
      <pc:sldChg chg="del">
        <pc:chgData name="Lonkin Pavel" userId="a804c5789bdb2494" providerId="LiveId" clId="{25ECD9A0-01AB-FC4F-8D68-84893EC26B69}" dt="2023-12-12T20:27:05.568" v="42" actId="2696"/>
        <pc:sldMkLst>
          <pc:docMk/>
          <pc:sldMk cId="3945713921" sldId="279"/>
        </pc:sldMkLst>
      </pc:sldChg>
      <pc:sldChg chg="del">
        <pc:chgData name="Lonkin Pavel" userId="a804c5789bdb2494" providerId="LiveId" clId="{25ECD9A0-01AB-FC4F-8D68-84893EC26B69}" dt="2023-12-12T20:27:05.579" v="45" actId="2696"/>
        <pc:sldMkLst>
          <pc:docMk/>
          <pc:sldMk cId="3920685100" sldId="280"/>
        </pc:sldMkLst>
      </pc:sldChg>
      <pc:sldChg chg="del">
        <pc:chgData name="Lonkin Pavel" userId="a804c5789bdb2494" providerId="LiveId" clId="{25ECD9A0-01AB-FC4F-8D68-84893EC26B69}" dt="2023-12-12T20:27:05.576" v="44" actId="2696"/>
        <pc:sldMkLst>
          <pc:docMk/>
          <pc:sldMk cId="2740958374" sldId="282"/>
        </pc:sldMkLst>
      </pc:sldChg>
      <pc:sldChg chg="del">
        <pc:chgData name="Lonkin Pavel" userId="a804c5789bdb2494" providerId="LiveId" clId="{25ECD9A0-01AB-FC4F-8D68-84893EC26B69}" dt="2023-12-12T20:27:05.585" v="46" actId="2696"/>
        <pc:sldMkLst>
          <pc:docMk/>
          <pc:sldMk cId="2676821415" sldId="283"/>
        </pc:sldMkLst>
      </pc:sldChg>
      <pc:sldChg chg="modAnim">
        <pc:chgData name="Lonkin Pavel" userId="a804c5789bdb2494" providerId="LiveId" clId="{25ECD9A0-01AB-FC4F-8D68-84893EC26B69}" dt="2023-12-13T09:34:14.516" v="5110"/>
        <pc:sldMkLst>
          <pc:docMk/>
          <pc:sldMk cId="2539031354" sldId="285"/>
        </pc:sldMkLst>
      </pc:sldChg>
      <pc:sldChg chg="del">
        <pc:chgData name="Lonkin Pavel" userId="a804c5789bdb2494" providerId="LiveId" clId="{25ECD9A0-01AB-FC4F-8D68-84893EC26B69}" dt="2023-12-12T20:29:03.604" v="47" actId="2696"/>
        <pc:sldMkLst>
          <pc:docMk/>
          <pc:sldMk cId="3318896965" sldId="286"/>
        </pc:sldMkLst>
      </pc:sldChg>
      <pc:sldChg chg="addSp delSp modSp mod modAnim">
        <pc:chgData name="Lonkin Pavel" userId="a804c5789bdb2494" providerId="LiveId" clId="{25ECD9A0-01AB-FC4F-8D68-84893EC26B69}" dt="2023-12-13T09:34:24.861" v="5111"/>
        <pc:sldMkLst>
          <pc:docMk/>
          <pc:sldMk cId="2300865546" sldId="287"/>
        </pc:sldMkLst>
        <pc:spChg chg="del">
          <ac:chgData name="Lonkin Pavel" userId="a804c5789bdb2494" providerId="LiveId" clId="{25ECD9A0-01AB-FC4F-8D68-84893EC26B69}" dt="2023-12-12T20:31:42.790" v="48" actId="478"/>
          <ac:spMkLst>
            <pc:docMk/>
            <pc:sldMk cId="2300865546" sldId="287"/>
            <ac:spMk id="2" creationId="{952FD63C-9FBB-1734-CBC2-D52F00507C7B}"/>
          </ac:spMkLst>
        </pc:spChg>
        <pc:spChg chg="mod">
          <ac:chgData name="Lonkin Pavel" userId="a804c5789bdb2494" providerId="LiveId" clId="{25ECD9A0-01AB-FC4F-8D68-84893EC26B69}" dt="2023-12-12T20:32:25.844" v="50" actId="3064"/>
          <ac:spMkLst>
            <pc:docMk/>
            <pc:sldMk cId="2300865546" sldId="287"/>
            <ac:spMk id="6" creationId="{7F250A70-709F-4070-9F82-300221F9E5C9}"/>
          </ac:spMkLst>
        </pc:spChg>
        <pc:cxnChg chg="add del">
          <ac:chgData name="Lonkin Pavel" userId="a804c5789bdb2494" providerId="LiveId" clId="{25ECD9A0-01AB-FC4F-8D68-84893EC26B69}" dt="2023-12-12T20:32:45.562" v="52" actId="11529"/>
          <ac:cxnSpMkLst>
            <pc:docMk/>
            <pc:sldMk cId="2300865546" sldId="287"/>
            <ac:cxnSpMk id="5" creationId="{783FAD22-D03E-F140-A7E7-A3AD2A1D7AC0}"/>
          </ac:cxnSpMkLst>
        </pc:cxnChg>
        <pc:cxnChg chg="add mod">
          <ac:chgData name="Lonkin Pavel" userId="a804c5789bdb2494" providerId="LiveId" clId="{25ECD9A0-01AB-FC4F-8D68-84893EC26B69}" dt="2023-12-12T20:33:03.274" v="55" actId="692"/>
          <ac:cxnSpMkLst>
            <pc:docMk/>
            <pc:sldMk cId="2300865546" sldId="287"/>
            <ac:cxnSpMk id="13" creationId="{9A6F2109-8A8E-FB1C-A0CF-638070ABFC48}"/>
          </ac:cxnSpMkLst>
        </pc:cxnChg>
        <pc:cxnChg chg="add del mod">
          <ac:chgData name="Lonkin Pavel" userId="a804c5789bdb2494" providerId="LiveId" clId="{25ECD9A0-01AB-FC4F-8D68-84893EC26B69}" dt="2023-12-12T20:35:31.713" v="57" actId="478"/>
          <ac:cxnSpMkLst>
            <pc:docMk/>
            <pc:sldMk cId="2300865546" sldId="287"/>
            <ac:cxnSpMk id="14" creationId="{41838BAF-402C-3809-0A89-1C1632F54CBD}"/>
          </ac:cxnSpMkLst>
        </pc:cxnChg>
      </pc:sldChg>
      <pc:sldChg chg="del">
        <pc:chgData name="Lonkin Pavel" userId="a804c5789bdb2494" providerId="LiveId" clId="{25ECD9A0-01AB-FC4F-8D68-84893EC26B69}" dt="2023-12-12T22:21:05.114" v="4751" actId="2696"/>
        <pc:sldMkLst>
          <pc:docMk/>
          <pc:sldMk cId="3720188584" sldId="288"/>
        </pc:sldMkLst>
      </pc:sldChg>
      <pc:sldChg chg="del">
        <pc:chgData name="Lonkin Pavel" userId="a804c5789bdb2494" providerId="LiveId" clId="{25ECD9A0-01AB-FC4F-8D68-84893EC26B69}" dt="2023-12-12T22:21:05.131" v="4752" actId="2696"/>
        <pc:sldMkLst>
          <pc:docMk/>
          <pc:sldMk cId="1334057487" sldId="289"/>
        </pc:sldMkLst>
      </pc:sldChg>
      <pc:sldChg chg="del">
        <pc:chgData name="Lonkin Pavel" userId="a804c5789bdb2494" providerId="LiveId" clId="{25ECD9A0-01AB-FC4F-8D68-84893EC26B69}" dt="2023-12-12T22:21:05.135" v="4753" actId="2696"/>
        <pc:sldMkLst>
          <pc:docMk/>
          <pc:sldMk cId="1270691911" sldId="290"/>
        </pc:sldMkLst>
      </pc:sldChg>
      <pc:sldChg chg="del">
        <pc:chgData name="Lonkin Pavel" userId="a804c5789bdb2494" providerId="LiveId" clId="{25ECD9A0-01AB-FC4F-8D68-84893EC26B69}" dt="2023-12-12T20:56:28.100" v="1046" actId="2696"/>
        <pc:sldMkLst>
          <pc:docMk/>
          <pc:sldMk cId="1951030173" sldId="291"/>
        </pc:sldMkLst>
      </pc:sldChg>
      <pc:sldChg chg="del">
        <pc:chgData name="Lonkin Pavel" userId="a804c5789bdb2494" providerId="LiveId" clId="{25ECD9A0-01AB-FC4F-8D68-84893EC26B69}" dt="2023-12-12T20:56:28.101" v="1047" actId="2696"/>
        <pc:sldMkLst>
          <pc:docMk/>
          <pc:sldMk cId="3386744557" sldId="292"/>
        </pc:sldMkLst>
      </pc:sldChg>
      <pc:sldChg chg="addSp delSp modSp mod ord modAnim">
        <pc:chgData name="Lonkin Pavel" userId="a804c5789bdb2494" providerId="LiveId" clId="{25ECD9A0-01AB-FC4F-8D68-84893EC26B69}" dt="2023-12-13T09:35:32.569" v="5116"/>
        <pc:sldMkLst>
          <pc:docMk/>
          <pc:sldMk cId="4026152617" sldId="293"/>
        </pc:sldMkLst>
        <pc:spChg chg="add del mod">
          <ac:chgData name="Lonkin Pavel" userId="a804c5789bdb2494" providerId="LiveId" clId="{25ECD9A0-01AB-FC4F-8D68-84893EC26B69}" dt="2023-12-12T20:47:02.458" v="849"/>
          <ac:spMkLst>
            <pc:docMk/>
            <pc:sldMk cId="4026152617" sldId="293"/>
            <ac:spMk id="7" creationId="{EEBB60E4-C1A4-24ED-1C89-9826CB0F75DC}"/>
          </ac:spMkLst>
        </pc:spChg>
        <pc:spChg chg="mod">
          <ac:chgData name="Lonkin Pavel" userId="a804c5789bdb2494" providerId="LiveId" clId="{25ECD9A0-01AB-FC4F-8D68-84893EC26B69}" dt="2023-12-12T20:37:26.357" v="230" actId="20577"/>
          <ac:spMkLst>
            <pc:docMk/>
            <pc:sldMk cId="4026152617" sldId="293"/>
            <ac:spMk id="9" creationId="{2FF9341F-722E-FDF8-269F-98BFFCB7B431}"/>
          </ac:spMkLst>
        </pc:spChg>
        <pc:spChg chg="add mod">
          <ac:chgData name="Lonkin Pavel" userId="a804c5789bdb2494" providerId="LiveId" clId="{25ECD9A0-01AB-FC4F-8D68-84893EC26B69}" dt="2023-12-12T22:08:39.946" v="3940" actId="1038"/>
          <ac:spMkLst>
            <pc:docMk/>
            <pc:sldMk cId="4026152617" sldId="293"/>
            <ac:spMk id="10" creationId="{5CA2553D-6C86-266C-4764-95598838C28D}"/>
          </ac:spMkLst>
        </pc:spChg>
        <pc:spChg chg="mod">
          <ac:chgData name="Lonkin Pavel" userId="a804c5789bdb2494" providerId="LiveId" clId="{25ECD9A0-01AB-FC4F-8D68-84893EC26B69}" dt="2023-12-12T22:08:39.946" v="3940" actId="1038"/>
          <ac:spMkLst>
            <pc:docMk/>
            <pc:sldMk cId="4026152617" sldId="293"/>
            <ac:spMk id="13" creationId="{65125B09-CBDB-4083-0F02-C13A6E1FCE6A}"/>
          </ac:spMkLst>
        </pc:spChg>
        <pc:spChg chg="mod">
          <ac:chgData name="Lonkin Pavel" userId="a804c5789bdb2494" providerId="LiveId" clId="{25ECD9A0-01AB-FC4F-8D68-84893EC26B69}" dt="2023-12-12T22:08:39.946" v="3940" actId="1038"/>
          <ac:spMkLst>
            <pc:docMk/>
            <pc:sldMk cId="4026152617" sldId="293"/>
            <ac:spMk id="14" creationId="{8A55A9FE-A295-F4B2-07BF-74F0EAD967CD}"/>
          </ac:spMkLst>
        </pc:spChg>
        <pc:spChg chg="mod">
          <ac:chgData name="Lonkin Pavel" userId="a804c5789bdb2494" providerId="LiveId" clId="{25ECD9A0-01AB-FC4F-8D68-84893EC26B69}" dt="2023-12-12T22:08:39.946" v="3940" actId="1038"/>
          <ac:spMkLst>
            <pc:docMk/>
            <pc:sldMk cId="4026152617" sldId="293"/>
            <ac:spMk id="15" creationId="{AC8EADC8-E878-38EB-7A2D-92D178272BE8}"/>
          </ac:spMkLst>
        </pc:spChg>
        <pc:spChg chg="mod">
          <ac:chgData name="Lonkin Pavel" userId="a804c5789bdb2494" providerId="LiveId" clId="{25ECD9A0-01AB-FC4F-8D68-84893EC26B69}" dt="2023-12-12T22:08:39.946" v="3940" actId="1038"/>
          <ac:spMkLst>
            <pc:docMk/>
            <pc:sldMk cId="4026152617" sldId="293"/>
            <ac:spMk id="16" creationId="{409A92D8-BF40-406E-0F07-E504B29DEE88}"/>
          </ac:spMkLst>
        </pc:spChg>
        <pc:spChg chg="mod">
          <ac:chgData name="Lonkin Pavel" userId="a804c5789bdb2494" providerId="LiveId" clId="{25ECD9A0-01AB-FC4F-8D68-84893EC26B69}" dt="2023-12-12T22:08:39.946" v="3940" actId="1038"/>
          <ac:spMkLst>
            <pc:docMk/>
            <pc:sldMk cId="4026152617" sldId="293"/>
            <ac:spMk id="17" creationId="{3DF8B8D2-5000-4D1D-B8C8-1EA7DC0ADB09}"/>
          </ac:spMkLst>
        </pc:spChg>
        <pc:spChg chg="mod">
          <ac:chgData name="Lonkin Pavel" userId="a804c5789bdb2494" providerId="LiveId" clId="{25ECD9A0-01AB-FC4F-8D68-84893EC26B69}" dt="2023-12-12T22:08:39.946" v="3940" actId="1038"/>
          <ac:spMkLst>
            <pc:docMk/>
            <pc:sldMk cId="4026152617" sldId="293"/>
            <ac:spMk id="18" creationId="{13B5373A-D187-A8CB-17F4-CA9168ABE002}"/>
          </ac:spMkLst>
        </pc:spChg>
        <pc:spChg chg="mod">
          <ac:chgData name="Lonkin Pavel" userId="a804c5789bdb2494" providerId="LiveId" clId="{25ECD9A0-01AB-FC4F-8D68-84893EC26B69}" dt="2023-12-12T22:08:39.946" v="3940" actId="1038"/>
          <ac:spMkLst>
            <pc:docMk/>
            <pc:sldMk cId="4026152617" sldId="293"/>
            <ac:spMk id="19" creationId="{A5FFBC3C-E96E-AE4B-2C95-6A846182E51B}"/>
          </ac:spMkLst>
        </pc:spChg>
        <pc:picChg chg="mod">
          <ac:chgData name="Lonkin Pavel" userId="a804c5789bdb2494" providerId="LiveId" clId="{25ECD9A0-01AB-FC4F-8D68-84893EC26B69}" dt="2023-12-12T22:08:39.946" v="3940" actId="1038"/>
          <ac:picMkLst>
            <pc:docMk/>
            <pc:sldMk cId="4026152617" sldId="293"/>
            <ac:picMk id="2" creationId="{FEAB89EE-9CA7-8933-C734-B9A66BF35E88}"/>
          </ac:picMkLst>
        </pc:picChg>
        <pc:picChg chg="mod">
          <ac:chgData name="Lonkin Pavel" userId="a804c5789bdb2494" providerId="LiveId" clId="{25ECD9A0-01AB-FC4F-8D68-84893EC26B69}" dt="2023-12-12T22:08:39.946" v="3940" actId="1038"/>
          <ac:picMkLst>
            <pc:docMk/>
            <pc:sldMk cId="4026152617" sldId="293"/>
            <ac:picMk id="3" creationId="{5C478B89-3293-9FD0-87B2-00B652B9CD01}"/>
          </ac:picMkLst>
        </pc:picChg>
        <pc:picChg chg="mod">
          <ac:chgData name="Lonkin Pavel" userId="a804c5789bdb2494" providerId="LiveId" clId="{25ECD9A0-01AB-FC4F-8D68-84893EC26B69}" dt="2023-12-12T22:08:39.946" v="3940" actId="1038"/>
          <ac:picMkLst>
            <pc:docMk/>
            <pc:sldMk cId="4026152617" sldId="293"/>
            <ac:picMk id="4" creationId="{DB062B85-A313-186D-3357-480414370CFD}"/>
          </ac:picMkLst>
        </pc:picChg>
        <pc:picChg chg="mod">
          <ac:chgData name="Lonkin Pavel" userId="a804c5789bdb2494" providerId="LiveId" clId="{25ECD9A0-01AB-FC4F-8D68-84893EC26B69}" dt="2023-12-12T22:08:39.946" v="3940" actId="1038"/>
          <ac:picMkLst>
            <pc:docMk/>
            <pc:sldMk cId="4026152617" sldId="293"/>
            <ac:picMk id="5" creationId="{D40051FA-D49C-1605-A938-8464D6205E51}"/>
          </ac:picMkLst>
        </pc:picChg>
        <pc:picChg chg="mod">
          <ac:chgData name="Lonkin Pavel" userId="a804c5789bdb2494" providerId="LiveId" clId="{25ECD9A0-01AB-FC4F-8D68-84893EC26B69}" dt="2023-12-12T22:08:39.946" v="3940" actId="1038"/>
          <ac:picMkLst>
            <pc:docMk/>
            <pc:sldMk cId="4026152617" sldId="293"/>
            <ac:picMk id="6" creationId="{4AC1BF56-C2A9-179B-F374-1977B74136A7}"/>
          </ac:picMkLst>
        </pc:picChg>
        <pc:picChg chg="add del mod">
          <ac:chgData name="Lonkin Pavel" userId="a804c5789bdb2494" providerId="LiveId" clId="{25ECD9A0-01AB-FC4F-8D68-84893EC26B69}" dt="2023-12-12T20:47:02.458" v="849"/>
          <ac:picMkLst>
            <pc:docMk/>
            <pc:sldMk cId="4026152617" sldId="293"/>
            <ac:picMk id="8" creationId="{52A05B5A-E5DC-A8A5-225E-1B16BAF6B406}"/>
          </ac:picMkLst>
        </pc:picChg>
        <pc:picChg chg="add mod">
          <ac:chgData name="Lonkin Pavel" userId="a804c5789bdb2494" providerId="LiveId" clId="{25ECD9A0-01AB-FC4F-8D68-84893EC26B69}" dt="2023-12-12T22:08:39.946" v="3940" actId="1038"/>
          <ac:picMkLst>
            <pc:docMk/>
            <pc:sldMk cId="4026152617" sldId="293"/>
            <ac:picMk id="11" creationId="{575E9AC5-FA53-A9F5-F547-5BB4ADFC6F24}"/>
          </ac:picMkLst>
        </pc:picChg>
      </pc:sldChg>
      <pc:sldChg chg="del">
        <pc:chgData name="Lonkin Pavel" userId="a804c5789bdb2494" providerId="LiveId" clId="{25ECD9A0-01AB-FC4F-8D68-84893EC26B69}" dt="2023-12-12T20:56:28.098" v="1045" actId="2696"/>
        <pc:sldMkLst>
          <pc:docMk/>
          <pc:sldMk cId="2916562002" sldId="294"/>
        </pc:sldMkLst>
      </pc:sldChg>
      <pc:sldChg chg="del">
        <pc:chgData name="Lonkin Pavel" userId="a804c5789bdb2494" providerId="LiveId" clId="{25ECD9A0-01AB-FC4F-8D68-84893EC26B69}" dt="2023-12-12T20:56:28.104" v="1049" actId="2696"/>
        <pc:sldMkLst>
          <pc:docMk/>
          <pc:sldMk cId="1135208372" sldId="295"/>
        </pc:sldMkLst>
      </pc:sldChg>
      <pc:sldChg chg="del">
        <pc:chgData name="Lonkin Pavel" userId="a804c5789bdb2494" providerId="LiveId" clId="{25ECD9A0-01AB-FC4F-8D68-84893EC26B69}" dt="2023-12-12T20:56:28.096" v="1043" actId="2696"/>
        <pc:sldMkLst>
          <pc:docMk/>
          <pc:sldMk cId="612667510" sldId="296"/>
        </pc:sldMkLst>
      </pc:sldChg>
      <pc:sldChg chg="del">
        <pc:chgData name="Lonkin Pavel" userId="a804c5789bdb2494" providerId="LiveId" clId="{25ECD9A0-01AB-FC4F-8D68-84893EC26B69}" dt="2023-12-12T20:56:28.097" v="1044" actId="2696"/>
        <pc:sldMkLst>
          <pc:docMk/>
          <pc:sldMk cId="1879882497" sldId="297"/>
        </pc:sldMkLst>
      </pc:sldChg>
      <pc:sldChg chg="del">
        <pc:chgData name="Lonkin Pavel" userId="a804c5789bdb2494" providerId="LiveId" clId="{25ECD9A0-01AB-FC4F-8D68-84893EC26B69}" dt="2023-12-12T20:56:28.103" v="1048" actId="2696"/>
        <pc:sldMkLst>
          <pc:docMk/>
          <pc:sldMk cId="2381465523" sldId="298"/>
        </pc:sldMkLst>
      </pc:sldChg>
      <pc:sldChg chg="del">
        <pc:chgData name="Lonkin Pavel" userId="a804c5789bdb2494" providerId="LiveId" clId="{25ECD9A0-01AB-FC4F-8D68-84893EC26B69}" dt="2023-12-12T20:56:28.094" v="1042" actId="2696"/>
        <pc:sldMkLst>
          <pc:docMk/>
          <pc:sldMk cId="4213049956" sldId="299"/>
        </pc:sldMkLst>
      </pc:sldChg>
      <pc:sldChg chg="del">
        <pc:chgData name="Lonkin Pavel" userId="a804c5789bdb2494" providerId="LiveId" clId="{25ECD9A0-01AB-FC4F-8D68-84893EC26B69}" dt="2023-12-12T20:56:28.106" v="1050" actId="2696"/>
        <pc:sldMkLst>
          <pc:docMk/>
          <pc:sldMk cId="324178127" sldId="300"/>
        </pc:sldMkLst>
      </pc:sldChg>
      <pc:sldChg chg="del">
        <pc:chgData name="Lonkin Pavel" userId="a804c5789bdb2494" providerId="LiveId" clId="{25ECD9A0-01AB-FC4F-8D68-84893EC26B69}" dt="2023-12-12T20:56:28.083" v="1041" actId="2696"/>
        <pc:sldMkLst>
          <pc:docMk/>
          <pc:sldMk cId="2456181520" sldId="301"/>
        </pc:sldMkLst>
      </pc:sldChg>
      <pc:sldChg chg="addSp delSp modSp add mod">
        <pc:chgData name="Lonkin Pavel" userId="a804c5789bdb2494" providerId="LiveId" clId="{25ECD9A0-01AB-FC4F-8D68-84893EC26B69}" dt="2023-12-12T22:19:44.714" v="4686" actId="1076"/>
        <pc:sldMkLst>
          <pc:docMk/>
          <pc:sldMk cId="2460485086" sldId="303"/>
        </pc:sldMkLst>
        <pc:spChg chg="add del mod">
          <ac:chgData name="Lonkin Pavel" userId="a804c5789bdb2494" providerId="LiveId" clId="{25ECD9A0-01AB-FC4F-8D68-84893EC26B69}" dt="2023-12-12T20:35:41.134" v="60"/>
          <ac:spMkLst>
            <pc:docMk/>
            <pc:sldMk cId="2460485086" sldId="303"/>
            <ac:spMk id="2" creationId="{405C1673-2E95-8187-F24D-60D7823CEFAE}"/>
          </ac:spMkLst>
        </pc:spChg>
        <pc:spChg chg="del">
          <ac:chgData name="Lonkin Pavel" userId="a804c5789bdb2494" providerId="LiveId" clId="{25ECD9A0-01AB-FC4F-8D68-84893EC26B69}" dt="2023-12-12T22:19:16.061" v="4677" actId="478"/>
          <ac:spMkLst>
            <pc:docMk/>
            <pc:sldMk cId="2460485086" sldId="303"/>
            <ac:spMk id="3" creationId="{E0C044F4-CB33-6B08-1E5F-F5B295CC4F35}"/>
          </ac:spMkLst>
        </pc:spChg>
        <pc:spChg chg="add del mod">
          <ac:chgData name="Lonkin Pavel" userId="a804c5789bdb2494" providerId="LiveId" clId="{25ECD9A0-01AB-FC4F-8D68-84893EC26B69}" dt="2023-12-12T22:19:16.061" v="4677" actId="478"/>
          <ac:spMkLst>
            <pc:docMk/>
            <pc:sldMk cId="2460485086" sldId="303"/>
            <ac:spMk id="4" creationId="{BD115E56-5ADC-A1B9-E27E-626A211FE4D7}"/>
          </ac:spMkLst>
        </pc:spChg>
        <pc:spChg chg="add del mod">
          <ac:chgData name="Lonkin Pavel" userId="a804c5789bdb2494" providerId="LiveId" clId="{25ECD9A0-01AB-FC4F-8D68-84893EC26B69}" dt="2023-12-12T22:19:16.061" v="4677" actId="478"/>
          <ac:spMkLst>
            <pc:docMk/>
            <pc:sldMk cId="2460485086" sldId="303"/>
            <ac:spMk id="5" creationId="{FEE54FF2-23F9-00D7-036B-7BDC6F146103}"/>
          </ac:spMkLst>
        </pc:spChg>
        <pc:spChg chg="del">
          <ac:chgData name="Lonkin Pavel" userId="a804c5789bdb2494" providerId="LiveId" clId="{25ECD9A0-01AB-FC4F-8D68-84893EC26B69}" dt="2023-12-12T20:36:21.014" v="70" actId="478"/>
          <ac:spMkLst>
            <pc:docMk/>
            <pc:sldMk cId="2460485086" sldId="303"/>
            <ac:spMk id="6" creationId="{7F250A70-709F-4070-9F82-300221F9E5C9}"/>
          </ac:spMkLst>
        </pc:spChg>
        <pc:spChg chg="del">
          <ac:chgData name="Lonkin Pavel" userId="a804c5789bdb2494" providerId="LiveId" clId="{25ECD9A0-01AB-FC4F-8D68-84893EC26B69}" dt="2023-12-12T22:19:16.061" v="4677" actId="478"/>
          <ac:spMkLst>
            <pc:docMk/>
            <pc:sldMk cId="2460485086" sldId="303"/>
            <ac:spMk id="8" creationId="{D38FAD6A-0FBE-175D-8CC2-4377BF2EB54F}"/>
          </ac:spMkLst>
        </pc:spChg>
        <pc:spChg chg="mod">
          <ac:chgData name="Lonkin Pavel" userId="a804c5789bdb2494" providerId="LiveId" clId="{25ECD9A0-01AB-FC4F-8D68-84893EC26B69}" dt="2023-12-12T22:19:44.714" v="4686" actId="1076"/>
          <ac:spMkLst>
            <pc:docMk/>
            <pc:sldMk cId="2460485086" sldId="303"/>
            <ac:spMk id="9" creationId="{2FF9341F-722E-FDF8-269F-98BFFCB7B431}"/>
          </ac:spMkLst>
        </pc:spChg>
        <pc:spChg chg="del">
          <ac:chgData name="Lonkin Pavel" userId="a804c5789bdb2494" providerId="LiveId" clId="{25ECD9A0-01AB-FC4F-8D68-84893EC26B69}" dt="2023-12-12T22:19:16.061" v="4677" actId="478"/>
          <ac:spMkLst>
            <pc:docMk/>
            <pc:sldMk cId="2460485086" sldId="303"/>
            <ac:spMk id="10" creationId="{FD6B8CE2-04F2-32A3-457B-83CA5C9A43DD}"/>
          </ac:spMkLst>
        </pc:spChg>
        <pc:spChg chg="del">
          <ac:chgData name="Lonkin Pavel" userId="a804c5789bdb2494" providerId="LiveId" clId="{25ECD9A0-01AB-FC4F-8D68-84893EC26B69}" dt="2023-12-12T22:19:16.061" v="4677" actId="478"/>
          <ac:spMkLst>
            <pc:docMk/>
            <pc:sldMk cId="2460485086" sldId="303"/>
            <ac:spMk id="11" creationId="{DD2D5D2E-2485-877D-CC98-82EAEAC65879}"/>
          </ac:spMkLst>
        </pc:spChg>
        <pc:spChg chg="del">
          <ac:chgData name="Lonkin Pavel" userId="a804c5789bdb2494" providerId="LiveId" clId="{25ECD9A0-01AB-FC4F-8D68-84893EC26B69}" dt="2023-12-12T22:19:16.061" v="4677" actId="478"/>
          <ac:spMkLst>
            <pc:docMk/>
            <pc:sldMk cId="2460485086" sldId="303"/>
            <ac:spMk id="12" creationId="{BB72984D-25EC-C8E1-C347-B0336BA6CF3A}"/>
          </ac:spMkLst>
        </pc:spChg>
        <pc:cxnChg chg="del">
          <ac:chgData name="Lonkin Pavel" userId="a804c5789bdb2494" providerId="LiveId" clId="{25ECD9A0-01AB-FC4F-8D68-84893EC26B69}" dt="2023-12-12T22:19:16.061" v="4677" actId="478"/>
          <ac:cxnSpMkLst>
            <pc:docMk/>
            <pc:sldMk cId="2460485086" sldId="303"/>
            <ac:cxnSpMk id="13" creationId="{9A6F2109-8A8E-FB1C-A0CF-638070ABFC48}"/>
          </ac:cxnSpMkLst>
        </pc:cxnChg>
      </pc:sldChg>
      <pc:sldChg chg="del">
        <pc:chgData name="Lonkin Pavel" userId="a804c5789bdb2494" providerId="LiveId" clId="{25ECD9A0-01AB-FC4F-8D68-84893EC26B69}" dt="2023-12-12T20:27:01.308" v="40" actId="2696"/>
        <pc:sldMkLst>
          <pc:docMk/>
          <pc:sldMk cId="3489272059" sldId="303"/>
        </pc:sldMkLst>
      </pc:sldChg>
      <pc:sldChg chg="modSp add del mod modAnim">
        <pc:chgData name="Lonkin Pavel" userId="a804c5789bdb2494" providerId="LiveId" clId="{25ECD9A0-01AB-FC4F-8D68-84893EC26B69}" dt="2023-12-12T20:53:41.803" v="943" actId="2696"/>
        <pc:sldMkLst>
          <pc:docMk/>
          <pc:sldMk cId="327446477" sldId="304"/>
        </pc:sldMkLst>
        <pc:spChg chg="mod">
          <ac:chgData name="Lonkin Pavel" userId="a804c5789bdb2494" providerId="LiveId" clId="{25ECD9A0-01AB-FC4F-8D68-84893EC26B69}" dt="2023-12-12T20:46:43.442" v="847" actId="20577"/>
          <ac:spMkLst>
            <pc:docMk/>
            <pc:sldMk cId="327446477" sldId="304"/>
            <ac:spMk id="9" creationId="{2FF9341F-722E-FDF8-269F-98BFFCB7B431}"/>
          </ac:spMkLst>
        </pc:spChg>
        <pc:spChg chg="mod">
          <ac:chgData name="Lonkin Pavel" userId="a804c5789bdb2494" providerId="LiveId" clId="{25ECD9A0-01AB-FC4F-8D68-84893EC26B69}" dt="2023-12-12T20:45:20.602" v="770" actId="20577"/>
          <ac:spMkLst>
            <pc:docMk/>
            <pc:sldMk cId="327446477" sldId="304"/>
            <ac:spMk id="13" creationId="{65125B09-CBDB-4083-0F02-C13A6E1FCE6A}"/>
          </ac:spMkLst>
        </pc:spChg>
        <pc:spChg chg="mod">
          <ac:chgData name="Lonkin Pavel" userId="a804c5789bdb2494" providerId="LiveId" clId="{25ECD9A0-01AB-FC4F-8D68-84893EC26B69}" dt="2023-12-12T20:45:48.342" v="844" actId="20577"/>
          <ac:spMkLst>
            <pc:docMk/>
            <pc:sldMk cId="327446477" sldId="304"/>
            <ac:spMk id="15" creationId="{AC8EADC8-E878-38EB-7A2D-92D178272BE8}"/>
          </ac:spMkLst>
        </pc:spChg>
        <pc:spChg chg="mod">
          <ac:chgData name="Lonkin Pavel" userId="a804c5789bdb2494" providerId="LiveId" clId="{25ECD9A0-01AB-FC4F-8D68-84893EC26B69}" dt="2023-12-12T20:44:57.607" v="705" actId="465"/>
          <ac:spMkLst>
            <pc:docMk/>
            <pc:sldMk cId="327446477" sldId="304"/>
            <ac:spMk id="16" creationId="{409A92D8-BF40-406E-0F07-E504B29DEE88}"/>
          </ac:spMkLst>
        </pc:spChg>
        <pc:spChg chg="mod">
          <ac:chgData name="Lonkin Pavel" userId="a804c5789bdb2494" providerId="LiveId" clId="{25ECD9A0-01AB-FC4F-8D68-84893EC26B69}" dt="2023-12-12T20:44:57.607" v="705" actId="465"/>
          <ac:spMkLst>
            <pc:docMk/>
            <pc:sldMk cId="327446477" sldId="304"/>
            <ac:spMk id="18" creationId="{13B5373A-D187-A8CB-17F4-CA9168ABE002}"/>
          </ac:spMkLst>
        </pc:spChg>
        <pc:spChg chg="mod">
          <ac:chgData name="Lonkin Pavel" userId="a804c5789bdb2494" providerId="LiveId" clId="{25ECD9A0-01AB-FC4F-8D68-84893EC26B69}" dt="2023-12-12T20:44:57.607" v="705" actId="465"/>
          <ac:spMkLst>
            <pc:docMk/>
            <pc:sldMk cId="327446477" sldId="304"/>
            <ac:spMk id="19" creationId="{A5FFBC3C-E96E-AE4B-2C95-6A846182E51B}"/>
          </ac:spMkLst>
        </pc:spChg>
        <pc:picChg chg="mod">
          <ac:chgData name="Lonkin Pavel" userId="a804c5789bdb2494" providerId="LiveId" clId="{25ECD9A0-01AB-FC4F-8D68-84893EC26B69}" dt="2023-12-12T20:44:48.932" v="704" actId="465"/>
          <ac:picMkLst>
            <pc:docMk/>
            <pc:sldMk cId="327446477" sldId="304"/>
            <ac:picMk id="2" creationId="{FEAB89EE-9CA7-8933-C734-B9A66BF35E88}"/>
          </ac:picMkLst>
        </pc:picChg>
        <pc:picChg chg="mod">
          <ac:chgData name="Lonkin Pavel" userId="a804c5789bdb2494" providerId="LiveId" clId="{25ECD9A0-01AB-FC4F-8D68-84893EC26B69}" dt="2023-12-12T20:44:48.932" v="704" actId="465"/>
          <ac:picMkLst>
            <pc:docMk/>
            <pc:sldMk cId="327446477" sldId="304"/>
            <ac:picMk id="3" creationId="{5C478B89-3293-9FD0-87B2-00B652B9CD01}"/>
          </ac:picMkLst>
        </pc:picChg>
        <pc:picChg chg="mod">
          <ac:chgData name="Lonkin Pavel" userId="a804c5789bdb2494" providerId="LiveId" clId="{25ECD9A0-01AB-FC4F-8D68-84893EC26B69}" dt="2023-12-12T20:44:48.932" v="704" actId="465"/>
          <ac:picMkLst>
            <pc:docMk/>
            <pc:sldMk cId="327446477" sldId="304"/>
            <ac:picMk id="4" creationId="{DB062B85-A313-186D-3357-480414370CFD}"/>
          </ac:picMkLst>
        </pc:picChg>
        <pc:picChg chg="mod">
          <ac:chgData name="Lonkin Pavel" userId="a804c5789bdb2494" providerId="LiveId" clId="{25ECD9A0-01AB-FC4F-8D68-84893EC26B69}" dt="2023-12-12T20:44:48.932" v="704" actId="465"/>
          <ac:picMkLst>
            <pc:docMk/>
            <pc:sldMk cId="327446477" sldId="304"/>
            <ac:picMk id="5" creationId="{D40051FA-D49C-1605-A938-8464D6205E51}"/>
          </ac:picMkLst>
        </pc:picChg>
        <pc:picChg chg="mod">
          <ac:chgData name="Lonkin Pavel" userId="a804c5789bdb2494" providerId="LiveId" clId="{25ECD9A0-01AB-FC4F-8D68-84893EC26B69}" dt="2023-12-12T20:44:48.932" v="704" actId="465"/>
          <ac:picMkLst>
            <pc:docMk/>
            <pc:sldMk cId="327446477" sldId="304"/>
            <ac:picMk id="6" creationId="{4AC1BF56-C2A9-179B-F374-1977B74136A7}"/>
          </ac:picMkLst>
        </pc:picChg>
      </pc:sldChg>
      <pc:sldChg chg="addSp delSp modSp add mod delAnim modAnim">
        <pc:chgData name="Lonkin Pavel" userId="a804c5789bdb2494" providerId="LiveId" clId="{25ECD9A0-01AB-FC4F-8D68-84893EC26B69}" dt="2023-12-13T09:49:20.583" v="5292"/>
        <pc:sldMkLst>
          <pc:docMk/>
          <pc:sldMk cId="407899540" sldId="305"/>
        </pc:sldMkLst>
        <pc:spChg chg="add mod">
          <ac:chgData name="Lonkin Pavel" userId="a804c5789bdb2494" providerId="LiveId" clId="{25ECD9A0-01AB-FC4F-8D68-84893EC26B69}" dt="2023-12-12T20:55:02.860" v="1037" actId="1076"/>
          <ac:spMkLst>
            <pc:docMk/>
            <pc:sldMk cId="407899540" sldId="305"/>
            <ac:spMk id="7" creationId="{85E6DD1A-91DE-E2D7-18E1-22060339C486}"/>
          </ac:spMkLst>
        </pc:spChg>
        <pc:spChg chg="add mod">
          <ac:chgData name="Lonkin Pavel" userId="a804c5789bdb2494" providerId="LiveId" clId="{25ECD9A0-01AB-FC4F-8D68-84893EC26B69}" dt="2023-12-12T21:30:41.983" v="2212" actId="20577"/>
          <ac:spMkLst>
            <pc:docMk/>
            <pc:sldMk cId="407899540" sldId="305"/>
            <ac:spMk id="8" creationId="{119A5F23-37B1-4A4E-60D7-EB64C6E4B383}"/>
          </ac:spMkLst>
        </pc:spChg>
        <pc:spChg chg="add mod">
          <ac:chgData name="Lonkin Pavel" userId="a804c5789bdb2494" providerId="LiveId" clId="{25ECD9A0-01AB-FC4F-8D68-84893EC26B69}" dt="2023-12-12T20:55:10.447" v="1038" actId="1076"/>
          <ac:spMkLst>
            <pc:docMk/>
            <pc:sldMk cId="407899540" sldId="305"/>
            <ac:spMk id="10" creationId="{D12244C9-2501-9431-1F3A-FDA335F52AF9}"/>
          </ac:spMkLst>
        </pc:spChg>
        <pc:spChg chg="add mod">
          <ac:chgData name="Lonkin Pavel" userId="a804c5789bdb2494" providerId="LiveId" clId="{25ECD9A0-01AB-FC4F-8D68-84893EC26B69}" dt="2023-12-12T20:55:15.484" v="1039" actId="1076"/>
          <ac:spMkLst>
            <pc:docMk/>
            <pc:sldMk cId="407899540" sldId="305"/>
            <ac:spMk id="11" creationId="{533BE79F-7512-9410-18CE-7B1D4587A6D0}"/>
          </ac:spMkLst>
        </pc:spChg>
        <pc:spChg chg="add del mod">
          <ac:chgData name="Lonkin Pavel" userId="a804c5789bdb2494" providerId="LiveId" clId="{25ECD9A0-01AB-FC4F-8D68-84893EC26B69}" dt="2023-12-12T20:53:14.191" v="921" actId="478"/>
          <ac:spMkLst>
            <pc:docMk/>
            <pc:sldMk cId="407899540" sldId="305"/>
            <ac:spMk id="12" creationId="{4B64BCCA-259B-1D11-F00A-3927B10BF398}"/>
          </ac:spMkLst>
        </pc:spChg>
        <pc:spChg chg="del">
          <ac:chgData name="Lonkin Pavel" userId="a804c5789bdb2494" providerId="LiveId" clId="{25ECD9A0-01AB-FC4F-8D68-84893EC26B69}" dt="2023-12-12T20:52:20.087" v="854" actId="478"/>
          <ac:spMkLst>
            <pc:docMk/>
            <pc:sldMk cId="407899540" sldId="305"/>
            <ac:spMk id="13" creationId="{65125B09-CBDB-4083-0F02-C13A6E1FCE6A}"/>
          </ac:spMkLst>
        </pc:spChg>
        <pc:spChg chg="del">
          <ac:chgData name="Lonkin Pavel" userId="a804c5789bdb2494" providerId="LiveId" clId="{25ECD9A0-01AB-FC4F-8D68-84893EC26B69}" dt="2023-12-12T20:52:17.362" v="853" actId="478"/>
          <ac:spMkLst>
            <pc:docMk/>
            <pc:sldMk cId="407899540" sldId="305"/>
            <ac:spMk id="14" creationId="{8A55A9FE-A295-F4B2-07BF-74F0EAD967CD}"/>
          </ac:spMkLst>
        </pc:spChg>
        <pc:spChg chg="del">
          <ac:chgData name="Lonkin Pavel" userId="a804c5789bdb2494" providerId="LiveId" clId="{25ECD9A0-01AB-FC4F-8D68-84893EC26B69}" dt="2023-12-12T20:52:20.087" v="854" actId="478"/>
          <ac:spMkLst>
            <pc:docMk/>
            <pc:sldMk cId="407899540" sldId="305"/>
            <ac:spMk id="15" creationId="{AC8EADC8-E878-38EB-7A2D-92D178272BE8}"/>
          </ac:spMkLst>
        </pc:spChg>
        <pc:spChg chg="del">
          <ac:chgData name="Lonkin Pavel" userId="a804c5789bdb2494" providerId="LiveId" clId="{25ECD9A0-01AB-FC4F-8D68-84893EC26B69}" dt="2023-12-12T20:52:30.044" v="855" actId="478"/>
          <ac:spMkLst>
            <pc:docMk/>
            <pc:sldMk cId="407899540" sldId="305"/>
            <ac:spMk id="16" creationId="{409A92D8-BF40-406E-0F07-E504B29DEE88}"/>
          </ac:spMkLst>
        </pc:spChg>
        <pc:spChg chg="del">
          <ac:chgData name="Lonkin Pavel" userId="a804c5789bdb2494" providerId="LiveId" clId="{25ECD9A0-01AB-FC4F-8D68-84893EC26B69}" dt="2023-12-12T20:52:30.044" v="855" actId="478"/>
          <ac:spMkLst>
            <pc:docMk/>
            <pc:sldMk cId="407899540" sldId="305"/>
            <ac:spMk id="18" creationId="{13B5373A-D187-A8CB-17F4-CA9168ABE002}"/>
          </ac:spMkLst>
        </pc:spChg>
        <pc:spChg chg="del">
          <ac:chgData name="Lonkin Pavel" userId="a804c5789bdb2494" providerId="LiveId" clId="{25ECD9A0-01AB-FC4F-8D68-84893EC26B69}" dt="2023-12-12T20:52:30.044" v="855" actId="478"/>
          <ac:spMkLst>
            <pc:docMk/>
            <pc:sldMk cId="407899540" sldId="305"/>
            <ac:spMk id="19" creationId="{A5FFBC3C-E96E-AE4B-2C95-6A846182E51B}"/>
          </ac:spMkLst>
        </pc:spChg>
        <pc:spChg chg="add mod">
          <ac:chgData name="Lonkin Pavel" userId="a804c5789bdb2494" providerId="LiveId" clId="{25ECD9A0-01AB-FC4F-8D68-84893EC26B69}" dt="2023-12-12T20:55:20.203" v="1040" actId="1076"/>
          <ac:spMkLst>
            <pc:docMk/>
            <pc:sldMk cId="407899540" sldId="305"/>
            <ac:spMk id="20" creationId="{217752AE-EEB9-6AFD-E2D4-1C7B16671F5D}"/>
          </ac:spMkLst>
        </pc:spChg>
        <pc:picChg chg="del">
          <ac:chgData name="Lonkin Pavel" userId="a804c5789bdb2494" providerId="LiveId" clId="{25ECD9A0-01AB-FC4F-8D68-84893EC26B69}" dt="2023-12-12T20:52:17.362" v="853" actId="478"/>
          <ac:picMkLst>
            <pc:docMk/>
            <pc:sldMk cId="407899540" sldId="305"/>
            <ac:picMk id="2" creationId="{FEAB89EE-9CA7-8933-C734-B9A66BF35E88}"/>
          </ac:picMkLst>
        </pc:picChg>
        <pc:picChg chg="del">
          <ac:chgData name="Lonkin Pavel" userId="a804c5789bdb2494" providerId="LiveId" clId="{25ECD9A0-01AB-FC4F-8D68-84893EC26B69}" dt="2023-12-12T20:52:17.362" v="853" actId="478"/>
          <ac:picMkLst>
            <pc:docMk/>
            <pc:sldMk cId="407899540" sldId="305"/>
            <ac:picMk id="3" creationId="{5C478B89-3293-9FD0-87B2-00B652B9CD01}"/>
          </ac:picMkLst>
        </pc:picChg>
        <pc:picChg chg="del">
          <ac:chgData name="Lonkin Pavel" userId="a804c5789bdb2494" providerId="LiveId" clId="{25ECD9A0-01AB-FC4F-8D68-84893EC26B69}" dt="2023-12-12T20:52:17.362" v="853" actId="478"/>
          <ac:picMkLst>
            <pc:docMk/>
            <pc:sldMk cId="407899540" sldId="305"/>
            <ac:picMk id="4" creationId="{DB062B85-A313-186D-3357-480414370CFD}"/>
          </ac:picMkLst>
        </pc:picChg>
        <pc:picChg chg="del">
          <ac:chgData name="Lonkin Pavel" userId="a804c5789bdb2494" providerId="LiveId" clId="{25ECD9A0-01AB-FC4F-8D68-84893EC26B69}" dt="2023-12-12T20:52:17.362" v="853" actId="478"/>
          <ac:picMkLst>
            <pc:docMk/>
            <pc:sldMk cId="407899540" sldId="305"/>
            <ac:picMk id="5" creationId="{D40051FA-D49C-1605-A938-8464D6205E51}"/>
          </ac:picMkLst>
        </pc:picChg>
        <pc:picChg chg="del">
          <ac:chgData name="Lonkin Pavel" userId="a804c5789bdb2494" providerId="LiveId" clId="{25ECD9A0-01AB-FC4F-8D68-84893EC26B69}" dt="2023-12-12T20:52:17.362" v="853" actId="478"/>
          <ac:picMkLst>
            <pc:docMk/>
            <pc:sldMk cId="407899540" sldId="305"/>
            <ac:picMk id="6" creationId="{4AC1BF56-C2A9-179B-F374-1977B74136A7}"/>
          </ac:picMkLst>
        </pc:picChg>
      </pc:sldChg>
      <pc:sldChg chg="addSp delSp modSp add mod delAnim modAnim">
        <pc:chgData name="Lonkin Pavel" userId="a804c5789bdb2494" providerId="LiveId" clId="{25ECD9A0-01AB-FC4F-8D68-84893EC26B69}" dt="2023-12-13T09:50:47.736" v="5306"/>
        <pc:sldMkLst>
          <pc:docMk/>
          <pc:sldMk cId="3846621426" sldId="306"/>
        </pc:sldMkLst>
        <pc:spChg chg="add mod">
          <ac:chgData name="Lonkin Pavel" userId="a804c5789bdb2494" providerId="LiveId" clId="{25ECD9A0-01AB-FC4F-8D68-84893EC26B69}" dt="2023-12-12T21:27:42.031" v="2188" actId="207"/>
          <ac:spMkLst>
            <pc:docMk/>
            <pc:sldMk cId="3846621426" sldId="306"/>
            <ac:spMk id="4" creationId="{C65C341C-662F-B86B-EA55-98B6967BD3C6}"/>
          </ac:spMkLst>
        </pc:spChg>
        <pc:spChg chg="mod">
          <ac:chgData name="Lonkin Pavel" userId="a804c5789bdb2494" providerId="LiveId" clId="{25ECD9A0-01AB-FC4F-8D68-84893EC26B69}" dt="2023-12-12T21:12:07.571" v="1229" actId="1037"/>
          <ac:spMkLst>
            <pc:docMk/>
            <pc:sldMk cId="3846621426" sldId="306"/>
            <ac:spMk id="7" creationId="{85E6DD1A-91DE-E2D7-18E1-22060339C486}"/>
          </ac:spMkLst>
        </pc:spChg>
        <pc:spChg chg="del">
          <ac:chgData name="Lonkin Pavel" userId="a804c5789bdb2494" providerId="LiveId" clId="{25ECD9A0-01AB-FC4F-8D68-84893EC26B69}" dt="2023-12-12T20:59:19.300" v="1052" actId="478"/>
          <ac:spMkLst>
            <pc:docMk/>
            <pc:sldMk cId="3846621426" sldId="306"/>
            <ac:spMk id="8" creationId="{119A5F23-37B1-4A4E-60D7-EB64C6E4B383}"/>
          </ac:spMkLst>
        </pc:spChg>
        <pc:spChg chg="del">
          <ac:chgData name="Lonkin Pavel" userId="a804c5789bdb2494" providerId="LiveId" clId="{25ECD9A0-01AB-FC4F-8D68-84893EC26B69}" dt="2023-12-12T21:21:33.351" v="1646" actId="478"/>
          <ac:spMkLst>
            <pc:docMk/>
            <pc:sldMk cId="3846621426" sldId="306"/>
            <ac:spMk id="9" creationId="{2FF9341F-722E-FDF8-269F-98BFFCB7B431}"/>
          </ac:spMkLst>
        </pc:spChg>
        <pc:spChg chg="del">
          <ac:chgData name="Lonkin Pavel" userId="a804c5789bdb2494" providerId="LiveId" clId="{25ECD9A0-01AB-FC4F-8D68-84893EC26B69}" dt="2023-12-12T20:59:19.300" v="1052" actId="478"/>
          <ac:spMkLst>
            <pc:docMk/>
            <pc:sldMk cId="3846621426" sldId="306"/>
            <ac:spMk id="10" creationId="{D12244C9-2501-9431-1F3A-FDA335F52AF9}"/>
          </ac:spMkLst>
        </pc:spChg>
        <pc:spChg chg="del">
          <ac:chgData name="Lonkin Pavel" userId="a804c5789bdb2494" providerId="LiveId" clId="{25ECD9A0-01AB-FC4F-8D68-84893EC26B69}" dt="2023-12-12T20:59:19.300" v="1052" actId="478"/>
          <ac:spMkLst>
            <pc:docMk/>
            <pc:sldMk cId="3846621426" sldId="306"/>
            <ac:spMk id="11" creationId="{533BE79F-7512-9410-18CE-7B1D4587A6D0}"/>
          </ac:spMkLst>
        </pc:spChg>
        <pc:spChg chg="add mod">
          <ac:chgData name="Lonkin Pavel" userId="a804c5789bdb2494" providerId="LiveId" clId="{25ECD9A0-01AB-FC4F-8D68-84893EC26B69}" dt="2023-12-12T21:27:44.841" v="2189" actId="207"/>
          <ac:spMkLst>
            <pc:docMk/>
            <pc:sldMk cId="3846621426" sldId="306"/>
            <ac:spMk id="12" creationId="{5C00C744-7EF3-4F59-053C-94005E51E473}"/>
          </ac:spMkLst>
        </pc:spChg>
        <pc:spChg chg="add mod">
          <ac:chgData name="Lonkin Pavel" userId="a804c5789bdb2494" providerId="LiveId" clId="{25ECD9A0-01AB-FC4F-8D68-84893EC26B69}" dt="2023-12-12T21:27:46.754" v="2190" actId="207"/>
          <ac:spMkLst>
            <pc:docMk/>
            <pc:sldMk cId="3846621426" sldId="306"/>
            <ac:spMk id="15" creationId="{B6BEF83C-F7AF-C405-BB89-D21DC390E65F}"/>
          </ac:spMkLst>
        </pc:spChg>
        <pc:spChg chg="del">
          <ac:chgData name="Lonkin Pavel" userId="a804c5789bdb2494" providerId="LiveId" clId="{25ECD9A0-01AB-FC4F-8D68-84893EC26B69}" dt="2023-12-12T21:03:02.791" v="1093" actId="478"/>
          <ac:spMkLst>
            <pc:docMk/>
            <pc:sldMk cId="3846621426" sldId="306"/>
            <ac:spMk id="17" creationId="{3DF8B8D2-5000-4D1D-B8C8-1EA7DC0ADB09}"/>
          </ac:spMkLst>
        </pc:spChg>
        <pc:spChg chg="del">
          <ac:chgData name="Lonkin Pavel" userId="a804c5789bdb2494" providerId="LiveId" clId="{25ECD9A0-01AB-FC4F-8D68-84893EC26B69}" dt="2023-12-12T20:59:21.337" v="1053" actId="478"/>
          <ac:spMkLst>
            <pc:docMk/>
            <pc:sldMk cId="3846621426" sldId="306"/>
            <ac:spMk id="20" creationId="{217752AE-EEB9-6AFD-E2D4-1C7B16671F5D}"/>
          </ac:spMkLst>
        </pc:spChg>
        <pc:spChg chg="add mod">
          <ac:chgData name="Lonkin Pavel" userId="a804c5789bdb2494" providerId="LiveId" clId="{25ECD9A0-01AB-FC4F-8D68-84893EC26B69}" dt="2023-12-12T21:19:55.279" v="1405" actId="1035"/>
          <ac:spMkLst>
            <pc:docMk/>
            <pc:sldMk cId="3846621426" sldId="306"/>
            <ac:spMk id="24" creationId="{F5180847-9BD8-31A8-B147-E55502FC7D11}"/>
          </ac:spMkLst>
        </pc:spChg>
        <pc:spChg chg="add mod">
          <ac:chgData name="Lonkin Pavel" userId="a804c5789bdb2494" providerId="LiveId" clId="{25ECD9A0-01AB-FC4F-8D68-84893EC26B69}" dt="2023-12-12T21:19:55.279" v="1405" actId="1035"/>
          <ac:spMkLst>
            <pc:docMk/>
            <pc:sldMk cId="3846621426" sldId="306"/>
            <ac:spMk id="26" creationId="{C9DCCBDD-C6D1-F227-78CB-4B63BD2FC900}"/>
          </ac:spMkLst>
        </pc:spChg>
        <pc:spChg chg="add mod">
          <ac:chgData name="Lonkin Pavel" userId="a804c5789bdb2494" providerId="LiveId" clId="{25ECD9A0-01AB-FC4F-8D68-84893EC26B69}" dt="2023-12-12T21:19:55.279" v="1405" actId="1035"/>
          <ac:spMkLst>
            <pc:docMk/>
            <pc:sldMk cId="3846621426" sldId="306"/>
            <ac:spMk id="28" creationId="{FD8355BC-0ED7-F873-ECB5-C9EAFD08A42B}"/>
          </ac:spMkLst>
        </pc:spChg>
        <pc:spChg chg="add mod">
          <ac:chgData name="Lonkin Pavel" userId="a804c5789bdb2494" providerId="LiveId" clId="{25ECD9A0-01AB-FC4F-8D68-84893EC26B69}" dt="2023-12-12T21:19:55.279" v="1405" actId="1035"/>
          <ac:spMkLst>
            <pc:docMk/>
            <pc:sldMk cId="3846621426" sldId="306"/>
            <ac:spMk id="30" creationId="{7B3C5F84-7030-868F-AD23-207002AE967E}"/>
          </ac:spMkLst>
        </pc:spChg>
        <pc:spChg chg="add mod">
          <ac:chgData name="Lonkin Pavel" userId="a804c5789bdb2494" providerId="LiveId" clId="{25ECD9A0-01AB-FC4F-8D68-84893EC26B69}" dt="2023-12-12T21:19:55.279" v="1405" actId="1035"/>
          <ac:spMkLst>
            <pc:docMk/>
            <pc:sldMk cId="3846621426" sldId="306"/>
            <ac:spMk id="32" creationId="{EA7F738E-4BBE-F61D-E264-1109693A6DD2}"/>
          </ac:spMkLst>
        </pc:spChg>
        <pc:spChg chg="add mod">
          <ac:chgData name="Lonkin Pavel" userId="a804c5789bdb2494" providerId="LiveId" clId="{25ECD9A0-01AB-FC4F-8D68-84893EC26B69}" dt="2023-12-12T21:22:23.011" v="1660" actId="14100"/>
          <ac:spMkLst>
            <pc:docMk/>
            <pc:sldMk cId="3846621426" sldId="306"/>
            <ac:spMk id="50" creationId="{D20006D4-63E8-0376-4D13-5631D16B4152}"/>
          </ac:spMkLst>
        </pc:spChg>
        <pc:spChg chg="add mod">
          <ac:chgData name="Lonkin Pavel" userId="a804c5789bdb2494" providerId="LiveId" clId="{25ECD9A0-01AB-FC4F-8D68-84893EC26B69}" dt="2023-12-12T21:22:39.634" v="1930" actId="207"/>
          <ac:spMkLst>
            <pc:docMk/>
            <pc:sldMk cId="3846621426" sldId="306"/>
            <ac:spMk id="51" creationId="{E2525B25-1025-D97B-4F0A-336A934799B7}"/>
          </ac:spMkLst>
        </pc:spChg>
        <pc:spChg chg="add mod">
          <ac:chgData name="Lonkin Pavel" userId="a804c5789bdb2494" providerId="LiveId" clId="{25ECD9A0-01AB-FC4F-8D68-84893EC26B69}" dt="2023-12-12T21:22:39.634" v="1930" actId="207"/>
          <ac:spMkLst>
            <pc:docMk/>
            <pc:sldMk cId="3846621426" sldId="306"/>
            <ac:spMk id="52" creationId="{D838BED5-9D60-8EC5-E566-7934EB36493D}"/>
          </ac:spMkLst>
        </pc:spChg>
        <pc:spChg chg="add mod">
          <ac:chgData name="Lonkin Pavel" userId="a804c5789bdb2494" providerId="LiveId" clId="{25ECD9A0-01AB-FC4F-8D68-84893EC26B69}" dt="2023-12-12T22:18:30.654" v="4594" actId="1037"/>
          <ac:spMkLst>
            <pc:docMk/>
            <pc:sldMk cId="3846621426" sldId="306"/>
            <ac:spMk id="53" creationId="{AD39BF9F-A764-BD3C-750D-E8285DC79284}"/>
          </ac:spMkLst>
        </pc:spChg>
        <pc:picChg chg="add mod">
          <ac:chgData name="Lonkin Pavel" userId="a804c5789bdb2494" providerId="LiveId" clId="{25ECD9A0-01AB-FC4F-8D68-84893EC26B69}" dt="2023-12-12T21:12:07.571" v="1229" actId="1037"/>
          <ac:picMkLst>
            <pc:docMk/>
            <pc:sldMk cId="3846621426" sldId="306"/>
            <ac:picMk id="3" creationId="{E7871742-AA01-4367-C8B6-1D76FD4BE16B}"/>
          </ac:picMkLst>
        </pc:picChg>
        <pc:picChg chg="add mod">
          <ac:chgData name="Lonkin Pavel" userId="a804c5789bdb2494" providerId="LiveId" clId="{25ECD9A0-01AB-FC4F-8D68-84893EC26B69}" dt="2023-12-12T21:12:07.571" v="1229" actId="1037"/>
          <ac:picMkLst>
            <pc:docMk/>
            <pc:sldMk cId="3846621426" sldId="306"/>
            <ac:picMk id="6" creationId="{57DDDEEF-C70C-BFAF-315B-0AB5119A21E4}"/>
          </ac:picMkLst>
        </pc:picChg>
        <pc:picChg chg="add mod">
          <ac:chgData name="Lonkin Pavel" userId="a804c5789bdb2494" providerId="LiveId" clId="{25ECD9A0-01AB-FC4F-8D68-84893EC26B69}" dt="2023-12-12T21:12:07.571" v="1229" actId="1037"/>
          <ac:picMkLst>
            <pc:docMk/>
            <pc:sldMk cId="3846621426" sldId="306"/>
            <ac:picMk id="14" creationId="{8BF8EE83-67E0-99C4-2D7C-5FF86A105AFA}"/>
          </ac:picMkLst>
        </pc:picChg>
        <pc:picChg chg="add mod">
          <ac:chgData name="Lonkin Pavel" userId="a804c5789bdb2494" providerId="LiveId" clId="{25ECD9A0-01AB-FC4F-8D68-84893EC26B69}" dt="2023-12-12T21:19:55.279" v="1405" actId="1035"/>
          <ac:picMkLst>
            <pc:docMk/>
            <pc:sldMk cId="3846621426" sldId="306"/>
            <ac:picMk id="25" creationId="{F25C18F1-5E38-7A30-C5D4-A231D0573699}"/>
          </ac:picMkLst>
        </pc:picChg>
        <pc:picChg chg="add mod">
          <ac:chgData name="Lonkin Pavel" userId="a804c5789bdb2494" providerId="LiveId" clId="{25ECD9A0-01AB-FC4F-8D68-84893EC26B69}" dt="2023-12-12T21:19:55.279" v="1405" actId="1035"/>
          <ac:picMkLst>
            <pc:docMk/>
            <pc:sldMk cId="3846621426" sldId="306"/>
            <ac:picMk id="27" creationId="{C0126F32-3808-2B59-0DD6-AB644AB4B063}"/>
          </ac:picMkLst>
        </pc:picChg>
        <pc:picChg chg="add mod">
          <ac:chgData name="Lonkin Pavel" userId="a804c5789bdb2494" providerId="LiveId" clId="{25ECD9A0-01AB-FC4F-8D68-84893EC26B69}" dt="2023-12-12T21:19:55.279" v="1405" actId="1035"/>
          <ac:picMkLst>
            <pc:docMk/>
            <pc:sldMk cId="3846621426" sldId="306"/>
            <ac:picMk id="29" creationId="{6B2BA455-307A-A8E3-A200-7D497AB54B99}"/>
          </ac:picMkLst>
        </pc:picChg>
        <pc:picChg chg="add mod">
          <ac:chgData name="Lonkin Pavel" userId="a804c5789bdb2494" providerId="LiveId" clId="{25ECD9A0-01AB-FC4F-8D68-84893EC26B69}" dt="2023-12-12T21:19:55.279" v="1405" actId="1035"/>
          <ac:picMkLst>
            <pc:docMk/>
            <pc:sldMk cId="3846621426" sldId="306"/>
            <ac:picMk id="31" creationId="{D8B50222-EAD1-ABE3-5755-98080AC767D5}"/>
          </ac:picMkLst>
        </pc:picChg>
        <pc:picChg chg="add mod">
          <ac:chgData name="Lonkin Pavel" userId="a804c5789bdb2494" providerId="LiveId" clId="{25ECD9A0-01AB-FC4F-8D68-84893EC26B69}" dt="2023-12-12T21:19:55.279" v="1405" actId="1035"/>
          <ac:picMkLst>
            <pc:docMk/>
            <pc:sldMk cId="3846621426" sldId="306"/>
            <ac:picMk id="33" creationId="{0DB4E264-31EF-094C-354D-A61D824D5B07}"/>
          </ac:picMkLst>
        </pc:picChg>
        <pc:cxnChg chg="add mod">
          <ac:chgData name="Lonkin Pavel" userId="a804c5789bdb2494" providerId="LiveId" clId="{25ECD9A0-01AB-FC4F-8D68-84893EC26B69}" dt="2023-12-12T21:12:07.571" v="1229" actId="1037"/>
          <ac:cxnSpMkLst>
            <pc:docMk/>
            <pc:sldMk cId="3846621426" sldId="306"/>
            <ac:cxnSpMk id="18" creationId="{1EA3459A-1A23-457F-C6AD-AC35732DAB57}"/>
          </ac:cxnSpMkLst>
        </pc:cxnChg>
        <pc:cxnChg chg="add mod">
          <ac:chgData name="Lonkin Pavel" userId="a804c5789bdb2494" providerId="LiveId" clId="{25ECD9A0-01AB-FC4F-8D68-84893EC26B69}" dt="2023-12-12T21:12:07.571" v="1229" actId="1037"/>
          <ac:cxnSpMkLst>
            <pc:docMk/>
            <pc:sldMk cId="3846621426" sldId="306"/>
            <ac:cxnSpMk id="21" creationId="{5E5182B8-D746-6442-D4DF-B189E3A0AB16}"/>
          </ac:cxnSpMkLst>
        </pc:cxnChg>
        <pc:cxnChg chg="add mod">
          <ac:chgData name="Lonkin Pavel" userId="a804c5789bdb2494" providerId="LiveId" clId="{25ECD9A0-01AB-FC4F-8D68-84893EC26B69}" dt="2023-12-12T21:12:07.571" v="1229" actId="1037"/>
          <ac:cxnSpMkLst>
            <pc:docMk/>
            <pc:sldMk cId="3846621426" sldId="306"/>
            <ac:cxnSpMk id="23" creationId="{C0922E95-3D4D-8EBE-ED08-19093D405089}"/>
          </ac:cxnSpMkLst>
        </pc:cxnChg>
        <pc:cxnChg chg="add mod">
          <ac:chgData name="Lonkin Pavel" userId="a804c5789bdb2494" providerId="LiveId" clId="{25ECD9A0-01AB-FC4F-8D68-84893EC26B69}" dt="2023-12-12T21:20:28.825" v="1642" actId="14100"/>
          <ac:cxnSpMkLst>
            <pc:docMk/>
            <pc:sldMk cId="3846621426" sldId="306"/>
            <ac:cxnSpMk id="35" creationId="{071A0AB3-3F59-D2BC-5AE9-D63F074CA310}"/>
          </ac:cxnSpMkLst>
        </pc:cxnChg>
        <pc:cxnChg chg="add mod">
          <ac:chgData name="Lonkin Pavel" userId="a804c5789bdb2494" providerId="LiveId" clId="{25ECD9A0-01AB-FC4F-8D68-84893EC26B69}" dt="2023-12-12T21:20:31.192" v="1643" actId="14100"/>
          <ac:cxnSpMkLst>
            <pc:docMk/>
            <pc:sldMk cId="3846621426" sldId="306"/>
            <ac:cxnSpMk id="38" creationId="{7EFAF05D-6942-B940-910D-E0D797C1E8DC}"/>
          </ac:cxnSpMkLst>
        </pc:cxnChg>
        <pc:cxnChg chg="add mod">
          <ac:chgData name="Lonkin Pavel" userId="a804c5789bdb2494" providerId="LiveId" clId="{25ECD9A0-01AB-FC4F-8D68-84893EC26B69}" dt="2023-12-12T21:20:19.384" v="1641" actId="692"/>
          <ac:cxnSpMkLst>
            <pc:docMk/>
            <pc:sldMk cId="3846621426" sldId="306"/>
            <ac:cxnSpMk id="40" creationId="{58131C0D-1377-B326-FB34-21B88EA6D998}"/>
          </ac:cxnSpMkLst>
        </pc:cxnChg>
        <pc:cxnChg chg="add mod">
          <ac:chgData name="Lonkin Pavel" userId="a804c5789bdb2494" providerId="LiveId" clId="{25ECD9A0-01AB-FC4F-8D68-84893EC26B69}" dt="2023-12-12T21:20:36.272" v="1645" actId="14100"/>
          <ac:cxnSpMkLst>
            <pc:docMk/>
            <pc:sldMk cId="3846621426" sldId="306"/>
            <ac:cxnSpMk id="42" creationId="{6632DA36-0321-07B8-B425-FDC0CE0DFE88}"/>
          </ac:cxnSpMkLst>
        </pc:cxnChg>
        <pc:cxnChg chg="add mod">
          <ac:chgData name="Lonkin Pavel" userId="a804c5789bdb2494" providerId="LiveId" clId="{25ECD9A0-01AB-FC4F-8D68-84893EC26B69}" dt="2023-12-12T21:20:33.375" v="1644" actId="14100"/>
          <ac:cxnSpMkLst>
            <pc:docMk/>
            <pc:sldMk cId="3846621426" sldId="306"/>
            <ac:cxnSpMk id="44" creationId="{6AEB840E-3532-BFD6-DD6E-B0F17CD4EF76}"/>
          </ac:cxnSpMkLst>
        </pc:cxnChg>
      </pc:sldChg>
      <pc:sldChg chg="addSp delSp modSp add mod delAnim modAnim">
        <pc:chgData name="Lonkin Pavel" userId="a804c5789bdb2494" providerId="LiveId" clId="{25ECD9A0-01AB-FC4F-8D68-84893EC26B69}" dt="2023-12-13T09:41:51.955" v="5262"/>
        <pc:sldMkLst>
          <pc:docMk/>
          <pc:sldMk cId="3305298376" sldId="307"/>
        </pc:sldMkLst>
        <pc:spChg chg="del">
          <ac:chgData name="Lonkin Pavel" userId="a804c5789bdb2494" providerId="LiveId" clId="{25ECD9A0-01AB-FC4F-8D68-84893EC26B69}" dt="2023-12-12T21:26:36.182" v="1959" actId="478"/>
          <ac:spMkLst>
            <pc:docMk/>
            <pc:sldMk cId="3305298376" sldId="307"/>
            <ac:spMk id="4" creationId="{C65C341C-662F-B86B-EA55-98B6967BD3C6}"/>
          </ac:spMkLst>
        </pc:spChg>
        <pc:spChg chg="mod">
          <ac:chgData name="Lonkin Pavel" userId="a804c5789bdb2494" providerId="LiveId" clId="{25ECD9A0-01AB-FC4F-8D68-84893EC26B69}" dt="2023-12-12T21:30:50.086" v="2225" actId="20577"/>
          <ac:spMkLst>
            <pc:docMk/>
            <pc:sldMk cId="3305298376" sldId="307"/>
            <ac:spMk id="7" creationId="{85E6DD1A-91DE-E2D7-18E1-22060339C486}"/>
          </ac:spMkLst>
        </pc:spChg>
        <pc:spChg chg="add mod">
          <ac:chgData name="Lonkin Pavel" userId="a804c5789bdb2494" providerId="LiveId" clId="{25ECD9A0-01AB-FC4F-8D68-84893EC26B69}" dt="2023-12-12T21:43:18.156" v="2750" actId="1036"/>
          <ac:spMkLst>
            <pc:docMk/>
            <pc:sldMk cId="3305298376" sldId="307"/>
            <ac:spMk id="8" creationId="{F8E4905C-4A05-AAD4-144E-2A7764469F70}"/>
          </ac:spMkLst>
        </pc:spChg>
        <pc:spChg chg="add mod">
          <ac:chgData name="Lonkin Pavel" userId="a804c5789bdb2494" providerId="LiveId" clId="{25ECD9A0-01AB-FC4F-8D68-84893EC26B69}" dt="2023-12-12T21:43:18.156" v="2750" actId="1036"/>
          <ac:spMkLst>
            <pc:docMk/>
            <pc:sldMk cId="3305298376" sldId="307"/>
            <ac:spMk id="11" creationId="{A60C0984-19F5-8197-CFAD-7B1AEE18EA5D}"/>
          </ac:spMkLst>
        </pc:spChg>
        <pc:spChg chg="del">
          <ac:chgData name="Lonkin Pavel" userId="a804c5789bdb2494" providerId="LiveId" clId="{25ECD9A0-01AB-FC4F-8D68-84893EC26B69}" dt="2023-12-12T21:26:32.856" v="1958" actId="478"/>
          <ac:spMkLst>
            <pc:docMk/>
            <pc:sldMk cId="3305298376" sldId="307"/>
            <ac:spMk id="12" creationId="{5C00C744-7EF3-4F59-053C-94005E51E473}"/>
          </ac:spMkLst>
        </pc:spChg>
        <pc:spChg chg="del">
          <ac:chgData name="Lonkin Pavel" userId="a804c5789bdb2494" providerId="LiveId" clId="{25ECD9A0-01AB-FC4F-8D68-84893EC26B69}" dt="2023-12-12T21:26:32.856" v="1958" actId="478"/>
          <ac:spMkLst>
            <pc:docMk/>
            <pc:sldMk cId="3305298376" sldId="307"/>
            <ac:spMk id="15" creationId="{B6BEF83C-F7AF-C405-BB89-D21DC390E65F}"/>
          </ac:spMkLst>
        </pc:spChg>
        <pc:spChg chg="add mod">
          <ac:chgData name="Lonkin Pavel" userId="a804c5789bdb2494" providerId="LiveId" clId="{25ECD9A0-01AB-FC4F-8D68-84893EC26B69}" dt="2023-12-12T21:43:18.156" v="2750" actId="1036"/>
          <ac:spMkLst>
            <pc:docMk/>
            <pc:sldMk cId="3305298376" sldId="307"/>
            <ac:spMk id="16" creationId="{4D71260A-9AC6-69E9-3867-1DFBB4B1A490}"/>
          </ac:spMkLst>
        </pc:spChg>
        <pc:spChg chg="add mod">
          <ac:chgData name="Lonkin Pavel" userId="a804c5789bdb2494" providerId="LiveId" clId="{25ECD9A0-01AB-FC4F-8D68-84893EC26B69}" dt="2023-12-12T21:43:18.156" v="2750" actId="1036"/>
          <ac:spMkLst>
            <pc:docMk/>
            <pc:sldMk cId="3305298376" sldId="307"/>
            <ac:spMk id="19" creationId="{2EE5565C-0BCB-C698-8BED-762A3771CD2C}"/>
          </ac:spMkLst>
        </pc:spChg>
        <pc:spChg chg="add mod">
          <ac:chgData name="Lonkin Pavel" userId="a804c5789bdb2494" providerId="LiveId" clId="{25ECD9A0-01AB-FC4F-8D68-84893EC26B69}" dt="2023-12-12T21:43:18.156" v="2750" actId="1036"/>
          <ac:spMkLst>
            <pc:docMk/>
            <pc:sldMk cId="3305298376" sldId="307"/>
            <ac:spMk id="22" creationId="{04FB1AD4-276A-CCAE-941A-1E7BD3B371FF}"/>
          </ac:spMkLst>
        </pc:spChg>
        <pc:spChg chg="mod">
          <ac:chgData name="Lonkin Pavel" userId="a804c5789bdb2494" providerId="LiveId" clId="{25ECD9A0-01AB-FC4F-8D68-84893EC26B69}" dt="2023-12-12T21:27:54.846" v="2193" actId="207"/>
          <ac:spMkLst>
            <pc:docMk/>
            <pc:sldMk cId="3305298376" sldId="307"/>
            <ac:spMk id="24" creationId="{F5180847-9BD8-31A8-B147-E55502FC7D11}"/>
          </ac:spMkLst>
        </pc:spChg>
        <pc:spChg chg="mod">
          <ac:chgData name="Lonkin Pavel" userId="a804c5789bdb2494" providerId="LiveId" clId="{25ECD9A0-01AB-FC4F-8D68-84893EC26B69}" dt="2023-12-12T21:27:50.947" v="2191" actId="207"/>
          <ac:spMkLst>
            <pc:docMk/>
            <pc:sldMk cId="3305298376" sldId="307"/>
            <ac:spMk id="26" creationId="{C9DCCBDD-C6D1-F227-78CB-4B63BD2FC900}"/>
          </ac:spMkLst>
        </pc:spChg>
        <pc:spChg chg="mod">
          <ac:chgData name="Lonkin Pavel" userId="a804c5789bdb2494" providerId="LiveId" clId="{25ECD9A0-01AB-FC4F-8D68-84893EC26B69}" dt="2023-12-12T21:27:53.038" v="2192" actId="207"/>
          <ac:spMkLst>
            <pc:docMk/>
            <pc:sldMk cId="3305298376" sldId="307"/>
            <ac:spMk id="28" creationId="{FD8355BC-0ED7-F873-ECB5-C9EAFD08A42B}"/>
          </ac:spMkLst>
        </pc:spChg>
        <pc:spChg chg="mod">
          <ac:chgData name="Lonkin Pavel" userId="a804c5789bdb2494" providerId="LiveId" clId="{25ECD9A0-01AB-FC4F-8D68-84893EC26B69}" dt="2023-12-12T21:27:56.876" v="2194" actId="207"/>
          <ac:spMkLst>
            <pc:docMk/>
            <pc:sldMk cId="3305298376" sldId="307"/>
            <ac:spMk id="30" creationId="{7B3C5F84-7030-868F-AD23-207002AE967E}"/>
          </ac:spMkLst>
        </pc:spChg>
        <pc:spChg chg="mod">
          <ac:chgData name="Lonkin Pavel" userId="a804c5789bdb2494" providerId="LiveId" clId="{25ECD9A0-01AB-FC4F-8D68-84893EC26B69}" dt="2023-12-12T21:27:59.030" v="2195" actId="207"/>
          <ac:spMkLst>
            <pc:docMk/>
            <pc:sldMk cId="3305298376" sldId="307"/>
            <ac:spMk id="32" creationId="{EA7F738E-4BBE-F61D-E264-1109693A6DD2}"/>
          </ac:spMkLst>
        </pc:spChg>
        <pc:spChg chg="add mod">
          <ac:chgData name="Lonkin Pavel" userId="a804c5789bdb2494" providerId="LiveId" clId="{25ECD9A0-01AB-FC4F-8D68-84893EC26B69}" dt="2023-12-12T21:43:18.156" v="2750" actId="1036"/>
          <ac:spMkLst>
            <pc:docMk/>
            <pc:sldMk cId="3305298376" sldId="307"/>
            <ac:spMk id="36" creationId="{520231A4-6462-C6FA-E512-BC0E26469286}"/>
          </ac:spMkLst>
        </pc:spChg>
        <pc:spChg chg="add mod">
          <ac:chgData name="Lonkin Pavel" userId="a804c5789bdb2494" providerId="LiveId" clId="{25ECD9A0-01AB-FC4F-8D68-84893EC26B69}" dt="2023-12-12T21:43:18.156" v="2750" actId="1036"/>
          <ac:spMkLst>
            <pc:docMk/>
            <pc:sldMk cId="3305298376" sldId="307"/>
            <ac:spMk id="39" creationId="{025F62C5-3E57-DF97-A5B9-6227A493FCC9}"/>
          </ac:spMkLst>
        </pc:spChg>
        <pc:spChg chg="mod">
          <ac:chgData name="Lonkin Pavel" userId="a804c5789bdb2494" providerId="LiveId" clId="{25ECD9A0-01AB-FC4F-8D68-84893EC26B69}" dt="2023-12-12T21:26:40.954" v="2144" actId="207"/>
          <ac:spMkLst>
            <pc:docMk/>
            <pc:sldMk cId="3305298376" sldId="307"/>
            <ac:spMk id="50" creationId="{D20006D4-63E8-0376-4D13-5631D16B4152}"/>
          </ac:spMkLst>
        </pc:spChg>
        <pc:spChg chg="mod">
          <ac:chgData name="Lonkin Pavel" userId="a804c5789bdb2494" providerId="LiveId" clId="{25ECD9A0-01AB-FC4F-8D68-84893EC26B69}" dt="2023-12-12T21:26:43.909" v="2171" actId="207"/>
          <ac:spMkLst>
            <pc:docMk/>
            <pc:sldMk cId="3305298376" sldId="307"/>
            <ac:spMk id="51" creationId="{E2525B25-1025-D97B-4F0A-336A934799B7}"/>
          </ac:spMkLst>
        </pc:spChg>
        <pc:spChg chg="mod">
          <ac:chgData name="Lonkin Pavel" userId="a804c5789bdb2494" providerId="LiveId" clId="{25ECD9A0-01AB-FC4F-8D68-84893EC26B69}" dt="2023-12-12T22:18:27.342" v="4593" actId="1037"/>
          <ac:spMkLst>
            <pc:docMk/>
            <pc:sldMk cId="3305298376" sldId="307"/>
            <ac:spMk id="53" creationId="{AD39BF9F-A764-BD3C-750D-E8285DC79284}"/>
          </ac:spMkLst>
        </pc:spChg>
        <pc:picChg chg="del">
          <ac:chgData name="Lonkin Pavel" userId="a804c5789bdb2494" providerId="LiveId" clId="{25ECD9A0-01AB-FC4F-8D68-84893EC26B69}" dt="2023-12-12T21:26:32.856" v="1958" actId="478"/>
          <ac:picMkLst>
            <pc:docMk/>
            <pc:sldMk cId="3305298376" sldId="307"/>
            <ac:picMk id="3" creationId="{E7871742-AA01-4367-C8B6-1D76FD4BE16B}"/>
          </ac:picMkLst>
        </pc:picChg>
        <pc:picChg chg="del">
          <ac:chgData name="Lonkin Pavel" userId="a804c5789bdb2494" providerId="LiveId" clId="{25ECD9A0-01AB-FC4F-8D68-84893EC26B69}" dt="2023-12-12T21:26:32.856" v="1958" actId="478"/>
          <ac:picMkLst>
            <pc:docMk/>
            <pc:sldMk cId="3305298376" sldId="307"/>
            <ac:picMk id="6" creationId="{57DDDEEF-C70C-BFAF-315B-0AB5119A21E4}"/>
          </ac:picMkLst>
        </pc:picChg>
        <pc:picChg chg="add mod">
          <ac:chgData name="Lonkin Pavel" userId="a804c5789bdb2494" providerId="LiveId" clId="{25ECD9A0-01AB-FC4F-8D68-84893EC26B69}" dt="2023-12-12T21:43:18.156" v="2750" actId="1036"/>
          <ac:picMkLst>
            <pc:docMk/>
            <pc:sldMk cId="3305298376" sldId="307"/>
            <ac:picMk id="9" creationId="{A64DFB4F-AD25-5596-C0A4-A58A0C68D62C}"/>
          </ac:picMkLst>
        </pc:picChg>
        <pc:picChg chg="add del mod">
          <ac:chgData name="Lonkin Pavel" userId="a804c5789bdb2494" providerId="LiveId" clId="{25ECD9A0-01AB-FC4F-8D68-84893EC26B69}" dt="2023-12-12T21:32:23.125" v="2277"/>
          <ac:picMkLst>
            <pc:docMk/>
            <pc:sldMk cId="3305298376" sldId="307"/>
            <ac:picMk id="10" creationId="{C69AFF3D-28F7-2AE3-1ED9-E3531BAAF89D}"/>
          </ac:picMkLst>
        </pc:picChg>
        <pc:picChg chg="add mod">
          <ac:chgData name="Lonkin Pavel" userId="a804c5789bdb2494" providerId="LiveId" clId="{25ECD9A0-01AB-FC4F-8D68-84893EC26B69}" dt="2023-12-12T21:43:18.156" v="2750" actId="1036"/>
          <ac:picMkLst>
            <pc:docMk/>
            <pc:sldMk cId="3305298376" sldId="307"/>
            <ac:picMk id="13" creationId="{603E4023-6C39-8472-BF41-18B122438345}"/>
          </ac:picMkLst>
        </pc:picChg>
        <pc:picChg chg="del">
          <ac:chgData name="Lonkin Pavel" userId="a804c5789bdb2494" providerId="LiveId" clId="{25ECD9A0-01AB-FC4F-8D68-84893EC26B69}" dt="2023-12-12T21:26:32.856" v="1958" actId="478"/>
          <ac:picMkLst>
            <pc:docMk/>
            <pc:sldMk cId="3305298376" sldId="307"/>
            <ac:picMk id="14" creationId="{8BF8EE83-67E0-99C4-2D7C-5FF86A105AFA}"/>
          </ac:picMkLst>
        </pc:picChg>
        <pc:picChg chg="add mod">
          <ac:chgData name="Lonkin Pavel" userId="a804c5789bdb2494" providerId="LiveId" clId="{25ECD9A0-01AB-FC4F-8D68-84893EC26B69}" dt="2023-12-12T21:43:18.156" v="2750" actId="1036"/>
          <ac:picMkLst>
            <pc:docMk/>
            <pc:sldMk cId="3305298376" sldId="307"/>
            <ac:picMk id="17" creationId="{84BC9D11-ED69-A2F0-8320-36894677437B}"/>
          </ac:picMkLst>
        </pc:picChg>
        <pc:picChg chg="add mod">
          <ac:chgData name="Lonkin Pavel" userId="a804c5789bdb2494" providerId="LiveId" clId="{25ECD9A0-01AB-FC4F-8D68-84893EC26B69}" dt="2023-12-13T09:41:34.851" v="5257" actId="1076"/>
          <ac:picMkLst>
            <pc:docMk/>
            <pc:sldMk cId="3305298376" sldId="307"/>
            <ac:picMk id="20" creationId="{53F20B41-AE25-BEE6-0392-A6D9F5347488}"/>
          </ac:picMkLst>
        </pc:picChg>
        <pc:picChg chg="del mod">
          <ac:chgData name="Lonkin Pavel" userId="a804c5789bdb2494" providerId="LiveId" clId="{25ECD9A0-01AB-FC4F-8D68-84893EC26B69}" dt="2023-12-12T21:27:26.775" v="2183" actId="478"/>
          <ac:picMkLst>
            <pc:docMk/>
            <pc:sldMk cId="3305298376" sldId="307"/>
            <ac:picMk id="25" creationId="{F25C18F1-5E38-7A30-C5D4-A231D0573699}"/>
          </ac:picMkLst>
        </pc:picChg>
        <pc:picChg chg="del mod">
          <ac:chgData name="Lonkin Pavel" userId="a804c5789bdb2494" providerId="LiveId" clId="{25ECD9A0-01AB-FC4F-8D68-84893EC26B69}" dt="2023-12-12T21:27:27.355" v="2184" actId="478"/>
          <ac:picMkLst>
            <pc:docMk/>
            <pc:sldMk cId="3305298376" sldId="307"/>
            <ac:picMk id="27" creationId="{C0126F32-3808-2B59-0DD6-AB644AB4B063}"/>
          </ac:picMkLst>
        </pc:picChg>
        <pc:picChg chg="del mod">
          <ac:chgData name="Lonkin Pavel" userId="a804c5789bdb2494" providerId="LiveId" clId="{25ECD9A0-01AB-FC4F-8D68-84893EC26B69}" dt="2023-12-12T21:27:27.792" v="2185" actId="478"/>
          <ac:picMkLst>
            <pc:docMk/>
            <pc:sldMk cId="3305298376" sldId="307"/>
            <ac:picMk id="29" creationId="{6B2BA455-307A-A8E3-A200-7D497AB54B99}"/>
          </ac:picMkLst>
        </pc:picChg>
        <pc:picChg chg="del mod">
          <ac:chgData name="Lonkin Pavel" userId="a804c5789bdb2494" providerId="LiveId" clId="{25ECD9A0-01AB-FC4F-8D68-84893EC26B69}" dt="2023-12-12T21:27:28.379" v="2186" actId="478"/>
          <ac:picMkLst>
            <pc:docMk/>
            <pc:sldMk cId="3305298376" sldId="307"/>
            <ac:picMk id="31" creationId="{D8B50222-EAD1-ABE3-5755-98080AC767D5}"/>
          </ac:picMkLst>
        </pc:picChg>
        <pc:picChg chg="del mod">
          <ac:chgData name="Lonkin Pavel" userId="a804c5789bdb2494" providerId="LiveId" clId="{25ECD9A0-01AB-FC4F-8D68-84893EC26B69}" dt="2023-12-12T21:27:28.930" v="2187" actId="478"/>
          <ac:picMkLst>
            <pc:docMk/>
            <pc:sldMk cId="3305298376" sldId="307"/>
            <ac:picMk id="33" creationId="{0DB4E264-31EF-094C-354D-A61D824D5B07}"/>
          </ac:picMkLst>
        </pc:picChg>
        <pc:picChg chg="add mod">
          <ac:chgData name="Lonkin Pavel" userId="a804c5789bdb2494" providerId="LiveId" clId="{25ECD9A0-01AB-FC4F-8D68-84893EC26B69}" dt="2023-12-12T21:43:18.156" v="2750" actId="1036"/>
          <ac:picMkLst>
            <pc:docMk/>
            <pc:sldMk cId="3305298376" sldId="307"/>
            <ac:picMk id="34" creationId="{B2E57E13-A514-2C7D-E0B0-2C66062907D1}"/>
          </ac:picMkLst>
        </pc:picChg>
        <pc:picChg chg="add mod">
          <ac:chgData name="Lonkin Pavel" userId="a804c5789bdb2494" providerId="LiveId" clId="{25ECD9A0-01AB-FC4F-8D68-84893EC26B69}" dt="2023-12-12T21:43:18.156" v="2750" actId="1036"/>
          <ac:picMkLst>
            <pc:docMk/>
            <pc:sldMk cId="3305298376" sldId="307"/>
            <ac:picMk id="37" creationId="{C7FD05A8-9DE3-8D0C-B06F-1C5BEBD95D96}"/>
          </ac:picMkLst>
        </pc:picChg>
        <pc:picChg chg="add mod">
          <ac:chgData name="Lonkin Pavel" userId="a804c5789bdb2494" providerId="LiveId" clId="{25ECD9A0-01AB-FC4F-8D68-84893EC26B69}" dt="2023-12-12T21:43:18.156" v="2750" actId="1036"/>
          <ac:picMkLst>
            <pc:docMk/>
            <pc:sldMk cId="3305298376" sldId="307"/>
            <ac:picMk id="41" creationId="{410A45CB-F42E-01CD-94E0-554E48255163}"/>
          </ac:picMkLst>
        </pc:picChg>
        <pc:cxnChg chg="mod">
          <ac:chgData name="Lonkin Pavel" userId="a804c5789bdb2494" providerId="LiveId" clId="{25ECD9A0-01AB-FC4F-8D68-84893EC26B69}" dt="2023-12-12T21:26:32.856" v="1958" actId="478"/>
          <ac:cxnSpMkLst>
            <pc:docMk/>
            <pc:sldMk cId="3305298376" sldId="307"/>
            <ac:cxnSpMk id="18" creationId="{1EA3459A-1A23-457F-C6AD-AC35732DAB57}"/>
          </ac:cxnSpMkLst>
        </pc:cxnChg>
        <pc:cxnChg chg="mod">
          <ac:chgData name="Lonkin Pavel" userId="a804c5789bdb2494" providerId="LiveId" clId="{25ECD9A0-01AB-FC4F-8D68-84893EC26B69}" dt="2023-12-12T21:26:32.856" v="1958" actId="478"/>
          <ac:cxnSpMkLst>
            <pc:docMk/>
            <pc:sldMk cId="3305298376" sldId="307"/>
            <ac:cxnSpMk id="21" creationId="{5E5182B8-D746-6442-D4DF-B189E3A0AB16}"/>
          </ac:cxnSpMkLst>
        </pc:cxnChg>
        <pc:cxnChg chg="mod">
          <ac:chgData name="Lonkin Pavel" userId="a804c5789bdb2494" providerId="LiveId" clId="{25ECD9A0-01AB-FC4F-8D68-84893EC26B69}" dt="2023-12-12T21:26:32.856" v="1958" actId="478"/>
          <ac:cxnSpMkLst>
            <pc:docMk/>
            <pc:sldMk cId="3305298376" sldId="307"/>
            <ac:cxnSpMk id="23" creationId="{C0922E95-3D4D-8EBE-ED08-19093D405089}"/>
          </ac:cxnSpMkLst>
        </pc:cxnChg>
        <pc:cxnChg chg="del mod">
          <ac:chgData name="Lonkin Pavel" userId="a804c5789bdb2494" providerId="LiveId" clId="{25ECD9A0-01AB-FC4F-8D68-84893EC26B69}" dt="2023-12-12T21:27:06.501" v="2177" actId="478"/>
          <ac:cxnSpMkLst>
            <pc:docMk/>
            <pc:sldMk cId="3305298376" sldId="307"/>
            <ac:cxnSpMk id="35" creationId="{071A0AB3-3F59-D2BC-5AE9-D63F074CA310}"/>
          </ac:cxnSpMkLst>
        </pc:cxnChg>
        <pc:cxnChg chg="del mod">
          <ac:chgData name="Lonkin Pavel" userId="a804c5789bdb2494" providerId="LiveId" clId="{25ECD9A0-01AB-FC4F-8D68-84893EC26B69}" dt="2023-12-12T21:27:07.043" v="2178" actId="478"/>
          <ac:cxnSpMkLst>
            <pc:docMk/>
            <pc:sldMk cId="3305298376" sldId="307"/>
            <ac:cxnSpMk id="38" creationId="{7EFAF05D-6942-B940-910D-E0D797C1E8DC}"/>
          </ac:cxnSpMkLst>
        </pc:cxnChg>
        <pc:cxnChg chg="del mod">
          <ac:chgData name="Lonkin Pavel" userId="a804c5789bdb2494" providerId="LiveId" clId="{25ECD9A0-01AB-FC4F-8D68-84893EC26B69}" dt="2023-12-12T21:27:07.739" v="2179" actId="478"/>
          <ac:cxnSpMkLst>
            <pc:docMk/>
            <pc:sldMk cId="3305298376" sldId="307"/>
            <ac:cxnSpMk id="40" creationId="{58131C0D-1377-B326-FB34-21B88EA6D998}"/>
          </ac:cxnSpMkLst>
        </pc:cxnChg>
        <pc:cxnChg chg="del mod">
          <ac:chgData name="Lonkin Pavel" userId="a804c5789bdb2494" providerId="LiveId" clId="{25ECD9A0-01AB-FC4F-8D68-84893EC26B69}" dt="2023-12-12T21:27:08.213" v="2180" actId="478"/>
          <ac:cxnSpMkLst>
            <pc:docMk/>
            <pc:sldMk cId="3305298376" sldId="307"/>
            <ac:cxnSpMk id="42" creationId="{6632DA36-0321-07B8-B425-FDC0CE0DFE88}"/>
          </ac:cxnSpMkLst>
        </pc:cxnChg>
        <pc:cxnChg chg="del mod">
          <ac:chgData name="Lonkin Pavel" userId="a804c5789bdb2494" providerId="LiveId" clId="{25ECD9A0-01AB-FC4F-8D68-84893EC26B69}" dt="2023-12-12T21:27:08.763" v="2181" actId="478"/>
          <ac:cxnSpMkLst>
            <pc:docMk/>
            <pc:sldMk cId="3305298376" sldId="307"/>
            <ac:cxnSpMk id="44" creationId="{6AEB840E-3532-BFD6-DD6E-B0F17CD4EF76}"/>
          </ac:cxnSpMkLst>
        </pc:cxnChg>
        <pc:cxnChg chg="add mod">
          <ac:chgData name="Lonkin Pavel" userId="a804c5789bdb2494" providerId="LiveId" clId="{25ECD9A0-01AB-FC4F-8D68-84893EC26B69}" dt="2023-12-12T21:44:06.237" v="3185" actId="692"/>
          <ac:cxnSpMkLst>
            <pc:docMk/>
            <pc:sldMk cId="3305298376" sldId="307"/>
            <ac:cxnSpMk id="45" creationId="{85E593C7-CE0F-3693-6BD0-525C49C0D6CB}"/>
          </ac:cxnSpMkLst>
        </pc:cxnChg>
        <pc:cxnChg chg="add mod">
          <ac:chgData name="Lonkin Pavel" userId="a804c5789bdb2494" providerId="LiveId" clId="{25ECD9A0-01AB-FC4F-8D68-84893EC26B69}" dt="2023-12-12T21:44:06.237" v="3185" actId="692"/>
          <ac:cxnSpMkLst>
            <pc:docMk/>
            <pc:sldMk cId="3305298376" sldId="307"/>
            <ac:cxnSpMk id="47" creationId="{A8467118-33D6-E126-E985-EA4ABBA0D9A8}"/>
          </ac:cxnSpMkLst>
        </pc:cxnChg>
        <pc:cxnChg chg="add mod">
          <ac:chgData name="Lonkin Pavel" userId="a804c5789bdb2494" providerId="LiveId" clId="{25ECD9A0-01AB-FC4F-8D68-84893EC26B69}" dt="2023-12-12T21:44:06.237" v="3185" actId="692"/>
          <ac:cxnSpMkLst>
            <pc:docMk/>
            <pc:sldMk cId="3305298376" sldId="307"/>
            <ac:cxnSpMk id="49" creationId="{C533E3AB-3A83-D73E-7D47-10DAB714CCF8}"/>
          </ac:cxnSpMkLst>
        </pc:cxnChg>
        <pc:cxnChg chg="add mod">
          <ac:chgData name="Lonkin Pavel" userId="a804c5789bdb2494" providerId="LiveId" clId="{25ECD9A0-01AB-FC4F-8D68-84893EC26B69}" dt="2023-12-13T09:41:34.851" v="5257" actId="1076"/>
          <ac:cxnSpMkLst>
            <pc:docMk/>
            <pc:sldMk cId="3305298376" sldId="307"/>
            <ac:cxnSpMk id="55" creationId="{CBFC9311-B61E-C29E-1F9F-1A0D564106CF}"/>
          </ac:cxnSpMkLst>
        </pc:cxnChg>
        <pc:cxnChg chg="add mod">
          <ac:chgData name="Lonkin Pavel" userId="a804c5789bdb2494" providerId="LiveId" clId="{25ECD9A0-01AB-FC4F-8D68-84893EC26B69}" dt="2023-12-12T21:44:06.237" v="3185" actId="692"/>
          <ac:cxnSpMkLst>
            <pc:docMk/>
            <pc:sldMk cId="3305298376" sldId="307"/>
            <ac:cxnSpMk id="57" creationId="{8BC52BA0-7677-ADEA-DADB-19A164F645B9}"/>
          </ac:cxnSpMkLst>
        </pc:cxnChg>
      </pc:sldChg>
      <pc:sldChg chg="addSp delSp modSp add mod delAnim modAnim">
        <pc:chgData name="Lonkin Pavel" userId="a804c5789bdb2494" providerId="LiveId" clId="{25ECD9A0-01AB-FC4F-8D68-84893EC26B69}" dt="2024-01-16T21:59:02.828" v="5387" actId="478"/>
        <pc:sldMkLst>
          <pc:docMk/>
          <pc:sldMk cId="1359979335" sldId="308"/>
        </pc:sldMkLst>
        <pc:spChg chg="add del mod">
          <ac:chgData name="Lonkin Pavel" userId="a804c5789bdb2494" providerId="LiveId" clId="{25ECD9A0-01AB-FC4F-8D68-84893EC26B69}" dt="2023-12-12T21:52:24.390" v="3189"/>
          <ac:spMkLst>
            <pc:docMk/>
            <pc:sldMk cId="1359979335" sldId="308"/>
            <ac:spMk id="2" creationId="{221D2B77-0312-93B9-30AE-89DB7D645235}"/>
          </ac:spMkLst>
        </pc:spChg>
        <pc:spChg chg="add del mod">
          <ac:chgData name="Lonkin Pavel" userId="a804c5789bdb2494" providerId="LiveId" clId="{25ECD9A0-01AB-FC4F-8D68-84893EC26B69}" dt="2023-12-12T21:52:24.390" v="3189"/>
          <ac:spMkLst>
            <pc:docMk/>
            <pc:sldMk cId="1359979335" sldId="308"/>
            <ac:spMk id="4" creationId="{1A2F0323-16CB-1212-30B7-383FFF0E4D0D}"/>
          </ac:spMkLst>
        </pc:spChg>
        <pc:spChg chg="add del mod">
          <ac:chgData name="Lonkin Pavel" userId="a804c5789bdb2494" providerId="LiveId" clId="{25ECD9A0-01AB-FC4F-8D68-84893EC26B69}" dt="2023-12-12T21:52:24.390" v="3189"/>
          <ac:spMkLst>
            <pc:docMk/>
            <pc:sldMk cId="1359979335" sldId="308"/>
            <ac:spMk id="6" creationId="{8E3244BF-CC51-E2B4-7588-8F96B48F8E90}"/>
          </ac:spMkLst>
        </pc:spChg>
        <pc:spChg chg="mod">
          <ac:chgData name="Lonkin Pavel" userId="a804c5789bdb2494" providerId="LiveId" clId="{25ECD9A0-01AB-FC4F-8D68-84893EC26B69}" dt="2023-12-12T21:59:23.808" v="3338" actId="1035"/>
          <ac:spMkLst>
            <pc:docMk/>
            <pc:sldMk cId="1359979335" sldId="308"/>
            <ac:spMk id="8" creationId="{F8E4905C-4A05-AAD4-144E-2A7764469F70}"/>
          </ac:spMkLst>
        </pc:spChg>
        <pc:spChg chg="mod">
          <ac:chgData name="Lonkin Pavel" userId="a804c5789bdb2494" providerId="LiveId" clId="{25ECD9A0-01AB-FC4F-8D68-84893EC26B69}" dt="2023-12-12T21:59:04.915" v="3328" actId="1036"/>
          <ac:spMkLst>
            <pc:docMk/>
            <pc:sldMk cId="1359979335" sldId="308"/>
            <ac:spMk id="11" creationId="{A60C0984-19F5-8197-CFAD-7B1AEE18EA5D}"/>
          </ac:spMkLst>
        </pc:spChg>
        <pc:spChg chg="add del mod">
          <ac:chgData name="Lonkin Pavel" userId="a804c5789bdb2494" providerId="LiveId" clId="{25ECD9A0-01AB-FC4F-8D68-84893EC26B69}" dt="2023-12-12T21:52:24.390" v="3189"/>
          <ac:spMkLst>
            <pc:docMk/>
            <pc:sldMk cId="1359979335" sldId="308"/>
            <ac:spMk id="12" creationId="{3DD904B8-3DF1-60D9-8332-446665CB1ACB}"/>
          </ac:spMkLst>
        </pc:spChg>
        <pc:spChg chg="add del mod">
          <ac:chgData name="Lonkin Pavel" userId="a804c5789bdb2494" providerId="LiveId" clId="{25ECD9A0-01AB-FC4F-8D68-84893EC26B69}" dt="2023-12-12T21:52:24.390" v="3189"/>
          <ac:spMkLst>
            <pc:docMk/>
            <pc:sldMk cId="1359979335" sldId="308"/>
            <ac:spMk id="15" creationId="{3F38FE9B-5C08-1847-750B-95745C5C3225}"/>
          </ac:spMkLst>
        </pc:spChg>
        <pc:spChg chg="del">
          <ac:chgData name="Lonkin Pavel" userId="a804c5789bdb2494" providerId="LiveId" clId="{25ECD9A0-01AB-FC4F-8D68-84893EC26B69}" dt="2023-12-12T21:58:53.118" v="3290" actId="478"/>
          <ac:spMkLst>
            <pc:docMk/>
            <pc:sldMk cId="1359979335" sldId="308"/>
            <ac:spMk id="16" creationId="{4D71260A-9AC6-69E9-3867-1DFBB4B1A490}"/>
          </ac:spMkLst>
        </pc:spChg>
        <pc:spChg chg="del">
          <ac:chgData name="Lonkin Pavel" userId="a804c5789bdb2494" providerId="LiveId" clId="{25ECD9A0-01AB-FC4F-8D68-84893EC26B69}" dt="2023-12-12T21:58:53.118" v="3290" actId="478"/>
          <ac:spMkLst>
            <pc:docMk/>
            <pc:sldMk cId="1359979335" sldId="308"/>
            <ac:spMk id="19" creationId="{2EE5565C-0BCB-C698-8BED-762A3771CD2C}"/>
          </ac:spMkLst>
        </pc:spChg>
        <pc:spChg chg="del">
          <ac:chgData name="Lonkin Pavel" userId="a804c5789bdb2494" providerId="LiveId" clId="{25ECD9A0-01AB-FC4F-8D68-84893EC26B69}" dt="2023-12-12T21:58:53.118" v="3290" actId="478"/>
          <ac:spMkLst>
            <pc:docMk/>
            <pc:sldMk cId="1359979335" sldId="308"/>
            <ac:spMk id="22" creationId="{04FB1AD4-276A-CCAE-941A-1E7BD3B371FF}"/>
          </ac:spMkLst>
        </pc:spChg>
        <pc:spChg chg="del">
          <ac:chgData name="Lonkin Pavel" userId="a804c5789bdb2494" providerId="LiveId" clId="{25ECD9A0-01AB-FC4F-8D68-84893EC26B69}" dt="2023-12-12T21:52:16.449" v="3187" actId="478"/>
          <ac:spMkLst>
            <pc:docMk/>
            <pc:sldMk cId="1359979335" sldId="308"/>
            <ac:spMk id="24" creationId="{F5180847-9BD8-31A8-B147-E55502FC7D11}"/>
          </ac:spMkLst>
        </pc:spChg>
        <pc:spChg chg="del">
          <ac:chgData name="Lonkin Pavel" userId="a804c5789bdb2494" providerId="LiveId" clId="{25ECD9A0-01AB-FC4F-8D68-84893EC26B69}" dt="2023-12-12T21:52:16.449" v="3187" actId="478"/>
          <ac:spMkLst>
            <pc:docMk/>
            <pc:sldMk cId="1359979335" sldId="308"/>
            <ac:spMk id="26" creationId="{C9DCCBDD-C6D1-F227-78CB-4B63BD2FC900}"/>
          </ac:spMkLst>
        </pc:spChg>
        <pc:spChg chg="add del mod">
          <ac:chgData name="Lonkin Pavel" userId="a804c5789bdb2494" providerId="LiveId" clId="{25ECD9A0-01AB-FC4F-8D68-84893EC26B69}" dt="2023-12-12T21:52:24.390" v="3189"/>
          <ac:spMkLst>
            <pc:docMk/>
            <pc:sldMk cId="1359979335" sldId="308"/>
            <ac:spMk id="27" creationId="{60682BC2-CFC3-78D5-14B7-733D498EAAD8}"/>
          </ac:spMkLst>
        </pc:spChg>
        <pc:spChg chg="del">
          <ac:chgData name="Lonkin Pavel" userId="a804c5789bdb2494" providerId="LiveId" clId="{25ECD9A0-01AB-FC4F-8D68-84893EC26B69}" dt="2023-12-12T21:52:16.449" v="3187" actId="478"/>
          <ac:spMkLst>
            <pc:docMk/>
            <pc:sldMk cId="1359979335" sldId="308"/>
            <ac:spMk id="28" creationId="{FD8355BC-0ED7-F873-ECB5-C9EAFD08A42B}"/>
          </ac:spMkLst>
        </pc:spChg>
        <pc:spChg chg="del">
          <ac:chgData name="Lonkin Pavel" userId="a804c5789bdb2494" providerId="LiveId" clId="{25ECD9A0-01AB-FC4F-8D68-84893EC26B69}" dt="2023-12-12T21:52:16.449" v="3187" actId="478"/>
          <ac:spMkLst>
            <pc:docMk/>
            <pc:sldMk cId="1359979335" sldId="308"/>
            <ac:spMk id="30" creationId="{7B3C5F84-7030-868F-AD23-207002AE967E}"/>
          </ac:spMkLst>
        </pc:spChg>
        <pc:spChg chg="add del mod">
          <ac:chgData name="Lonkin Pavel" userId="a804c5789bdb2494" providerId="LiveId" clId="{25ECD9A0-01AB-FC4F-8D68-84893EC26B69}" dt="2023-12-12T21:52:24.390" v="3189"/>
          <ac:spMkLst>
            <pc:docMk/>
            <pc:sldMk cId="1359979335" sldId="308"/>
            <ac:spMk id="31" creationId="{F18F0EEC-B038-5BF9-BA05-626F237A054D}"/>
          </ac:spMkLst>
        </pc:spChg>
        <pc:spChg chg="del">
          <ac:chgData name="Lonkin Pavel" userId="a804c5789bdb2494" providerId="LiveId" clId="{25ECD9A0-01AB-FC4F-8D68-84893EC26B69}" dt="2023-12-12T21:52:16.449" v="3187" actId="478"/>
          <ac:spMkLst>
            <pc:docMk/>
            <pc:sldMk cId="1359979335" sldId="308"/>
            <ac:spMk id="32" creationId="{EA7F738E-4BBE-F61D-E264-1109693A6DD2}"/>
          </ac:spMkLst>
        </pc:spChg>
        <pc:spChg chg="add del mod">
          <ac:chgData name="Lonkin Pavel" userId="a804c5789bdb2494" providerId="LiveId" clId="{25ECD9A0-01AB-FC4F-8D68-84893EC26B69}" dt="2023-12-12T21:52:30.830" v="3193"/>
          <ac:spMkLst>
            <pc:docMk/>
            <pc:sldMk cId="1359979335" sldId="308"/>
            <ac:spMk id="35" creationId="{2D203959-833F-8843-7768-AEBC0B844F28}"/>
          </ac:spMkLst>
        </pc:spChg>
        <pc:spChg chg="del">
          <ac:chgData name="Lonkin Pavel" userId="a804c5789bdb2494" providerId="LiveId" clId="{25ECD9A0-01AB-FC4F-8D68-84893EC26B69}" dt="2023-12-12T21:58:53.118" v="3290" actId="478"/>
          <ac:spMkLst>
            <pc:docMk/>
            <pc:sldMk cId="1359979335" sldId="308"/>
            <ac:spMk id="36" creationId="{520231A4-6462-C6FA-E512-BC0E26469286}"/>
          </ac:spMkLst>
        </pc:spChg>
        <pc:spChg chg="mod">
          <ac:chgData name="Lonkin Pavel" userId="a804c5789bdb2494" providerId="LiveId" clId="{25ECD9A0-01AB-FC4F-8D68-84893EC26B69}" dt="2023-12-12T21:59:04.915" v="3328" actId="1036"/>
          <ac:spMkLst>
            <pc:docMk/>
            <pc:sldMk cId="1359979335" sldId="308"/>
            <ac:spMk id="39" creationId="{025F62C5-3E57-DF97-A5B9-6227A493FCC9}"/>
          </ac:spMkLst>
        </pc:spChg>
        <pc:spChg chg="add del mod">
          <ac:chgData name="Lonkin Pavel" userId="a804c5789bdb2494" providerId="LiveId" clId="{25ECD9A0-01AB-FC4F-8D68-84893EC26B69}" dt="2023-12-12T21:52:30.830" v="3193"/>
          <ac:spMkLst>
            <pc:docMk/>
            <pc:sldMk cId="1359979335" sldId="308"/>
            <ac:spMk id="40" creationId="{282ACD39-8725-68B3-255F-1366E7AC4FA3}"/>
          </ac:spMkLst>
        </pc:spChg>
        <pc:spChg chg="add del mod">
          <ac:chgData name="Lonkin Pavel" userId="a804c5789bdb2494" providerId="LiveId" clId="{25ECD9A0-01AB-FC4F-8D68-84893EC26B69}" dt="2023-12-12T21:52:30.830" v="3193"/>
          <ac:spMkLst>
            <pc:docMk/>
            <pc:sldMk cId="1359979335" sldId="308"/>
            <ac:spMk id="43" creationId="{B61C0013-A0C0-33EF-5CF1-43A357635F8E}"/>
          </ac:spMkLst>
        </pc:spChg>
        <pc:spChg chg="add del mod">
          <ac:chgData name="Lonkin Pavel" userId="a804c5789bdb2494" providerId="LiveId" clId="{25ECD9A0-01AB-FC4F-8D68-84893EC26B69}" dt="2023-12-12T21:52:30.830" v="3193"/>
          <ac:spMkLst>
            <pc:docMk/>
            <pc:sldMk cId="1359979335" sldId="308"/>
            <ac:spMk id="46" creationId="{2E68DBD6-900A-0CB2-35E7-21D8E49AACB5}"/>
          </ac:spMkLst>
        </pc:spChg>
        <pc:spChg chg="mod">
          <ac:chgData name="Lonkin Pavel" userId="a804c5789bdb2494" providerId="LiveId" clId="{25ECD9A0-01AB-FC4F-8D68-84893EC26B69}" dt="2023-12-12T22:18:22.991" v="4592" actId="1037"/>
          <ac:spMkLst>
            <pc:docMk/>
            <pc:sldMk cId="1359979335" sldId="308"/>
            <ac:spMk id="53" creationId="{AD39BF9F-A764-BD3C-750D-E8285DC79284}"/>
          </ac:spMkLst>
        </pc:spChg>
        <pc:spChg chg="add del mod">
          <ac:chgData name="Lonkin Pavel" userId="a804c5789bdb2494" providerId="LiveId" clId="{25ECD9A0-01AB-FC4F-8D68-84893EC26B69}" dt="2023-12-12T21:52:30.830" v="3193"/>
          <ac:spMkLst>
            <pc:docMk/>
            <pc:sldMk cId="1359979335" sldId="308"/>
            <ac:spMk id="54" creationId="{B9E502E3-D7C8-C647-69E5-41C50D300C4B}"/>
          </ac:spMkLst>
        </pc:spChg>
        <pc:spChg chg="add del mod">
          <ac:chgData name="Lonkin Pavel" userId="a804c5789bdb2494" providerId="LiveId" clId="{25ECD9A0-01AB-FC4F-8D68-84893EC26B69}" dt="2023-12-12T21:52:30.830" v="3193"/>
          <ac:spMkLst>
            <pc:docMk/>
            <pc:sldMk cId="1359979335" sldId="308"/>
            <ac:spMk id="58" creationId="{0D65A5A8-98F0-31D1-0548-1F2E149B69BD}"/>
          </ac:spMkLst>
        </pc:spChg>
        <pc:spChg chg="add del mod">
          <ac:chgData name="Lonkin Pavel" userId="a804c5789bdb2494" providerId="LiveId" clId="{25ECD9A0-01AB-FC4F-8D68-84893EC26B69}" dt="2023-12-12T21:52:30.830" v="3193"/>
          <ac:spMkLst>
            <pc:docMk/>
            <pc:sldMk cId="1359979335" sldId="308"/>
            <ac:spMk id="60" creationId="{08BBC4C0-BB12-AE5D-912B-418BAC1C0134}"/>
          </ac:spMkLst>
        </pc:spChg>
        <pc:spChg chg="add del mod">
          <ac:chgData name="Lonkin Pavel" userId="a804c5789bdb2494" providerId="LiveId" clId="{25ECD9A0-01AB-FC4F-8D68-84893EC26B69}" dt="2023-12-12T21:52:34.335" v="3197"/>
          <ac:spMkLst>
            <pc:docMk/>
            <pc:sldMk cId="1359979335" sldId="308"/>
            <ac:spMk id="62" creationId="{880E959C-3EDF-4EB2-5A99-08EF6CD400C7}"/>
          </ac:spMkLst>
        </pc:spChg>
        <pc:spChg chg="add del mod">
          <ac:chgData name="Lonkin Pavel" userId="a804c5789bdb2494" providerId="LiveId" clId="{25ECD9A0-01AB-FC4F-8D68-84893EC26B69}" dt="2023-12-12T21:52:34.335" v="3197"/>
          <ac:spMkLst>
            <pc:docMk/>
            <pc:sldMk cId="1359979335" sldId="308"/>
            <ac:spMk id="64" creationId="{621FAFE8-6953-CC72-B696-347E57FDC99D}"/>
          </ac:spMkLst>
        </pc:spChg>
        <pc:spChg chg="add del mod">
          <ac:chgData name="Lonkin Pavel" userId="a804c5789bdb2494" providerId="LiveId" clId="{25ECD9A0-01AB-FC4F-8D68-84893EC26B69}" dt="2023-12-12T21:52:34.335" v="3197"/>
          <ac:spMkLst>
            <pc:docMk/>
            <pc:sldMk cId="1359979335" sldId="308"/>
            <ac:spMk id="66" creationId="{13BB3023-665A-B79B-2FE8-C9CA09C41D8E}"/>
          </ac:spMkLst>
        </pc:spChg>
        <pc:spChg chg="add del mod">
          <ac:chgData name="Lonkin Pavel" userId="a804c5789bdb2494" providerId="LiveId" clId="{25ECD9A0-01AB-FC4F-8D68-84893EC26B69}" dt="2023-12-12T21:52:34.335" v="3197"/>
          <ac:spMkLst>
            <pc:docMk/>
            <pc:sldMk cId="1359979335" sldId="308"/>
            <ac:spMk id="68" creationId="{51A97F02-5BCB-44ED-A830-49D7FDE05118}"/>
          </ac:spMkLst>
        </pc:spChg>
        <pc:spChg chg="add del mod">
          <ac:chgData name="Lonkin Pavel" userId="a804c5789bdb2494" providerId="LiveId" clId="{25ECD9A0-01AB-FC4F-8D68-84893EC26B69}" dt="2023-12-12T21:52:34.335" v="3197"/>
          <ac:spMkLst>
            <pc:docMk/>
            <pc:sldMk cId="1359979335" sldId="308"/>
            <ac:spMk id="70" creationId="{82D9EA1C-92F3-D89C-8CA0-8A61EF90B82E}"/>
          </ac:spMkLst>
        </pc:spChg>
        <pc:spChg chg="add del mod">
          <ac:chgData name="Lonkin Pavel" userId="a804c5789bdb2494" providerId="LiveId" clId="{25ECD9A0-01AB-FC4F-8D68-84893EC26B69}" dt="2023-12-12T21:52:34.335" v="3197"/>
          <ac:spMkLst>
            <pc:docMk/>
            <pc:sldMk cId="1359979335" sldId="308"/>
            <ac:spMk id="72" creationId="{E338CDCB-D41E-1BDA-7BF9-0B479248448F}"/>
          </ac:spMkLst>
        </pc:spChg>
        <pc:spChg chg="add del mod">
          <ac:chgData name="Lonkin Pavel" userId="a804c5789bdb2494" providerId="LiveId" clId="{25ECD9A0-01AB-FC4F-8D68-84893EC26B69}" dt="2023-12-12T21:52:34.335" v="3197"/>
          <ac:spMkLst>
            <pc:docMk/>
            <pc:sldMk cId="1359979335" sldId="308"/>
            <ac:spMk id="74" creationId="{DA6CAC7D-9823-DAF6-5154-6F03CA358AB5}"/>
          </ac:spMkLst>
        </pc:spChg>
        <pc:spChg chg="add mod">
          <ac:chgData name="Lonkin Pavel" userId="a804c5789bdb2494" providerId="LiveId" clId="{25ECD9A0-01AB-FC4F-8D68-84893EC26B69}" dt="2023-12-12T21:52:58.025" v="3201" actId="207"/>
          <ac:spMkLst>
            <pc:docMk/>
            <pc:sldMk cId="1359979335" sldId="308"/>
            <ac:spMk id="76" creationId="{70F2891B-F324-3EE1-31FC-2DECC763F868}"/>
          </ac:spMkLst>
        </pc:spChg>
        <pc:spChg chg="add mod">
          <ac:chgData name="Lonkin Pavel" userId="a804c5789bdb2494" providerId="LiveId" clId="{25ECD9A0-01AB-FC4F-8D68-84893EC26B69}" dt="2023-12-12T21:53:00.651" v="3202" actId="207"/>
          <ac:spMkLst>
            <pc:docMk/>
            <pc:sldMk cId="1359979335" sldId="308"/>
            <ac:spMk id="78" creationId="{99F9E3CE-FE2B-708F-7A57-25DF06CDC80C}"/>
          </ac:spMkLst>
        </pc:spChg>
        <pc:spChg chg="add mod">
          <ac:chgData name="Lonkin Pavel" userId="a804c5789bdb2494" providerId="LiveId" clId="{25ECD9A0-01AB-FC4F-8D68-84893EC26B69}" dt="2023-12-12T21:53:09.464" v="3204" actId="207"/>
          <ac:spMkLst>
            <pc:docMk/>
            <pc:sldMk cId="1359979335" sldId="308"/>
            <ac:spMk id="80" creationId="{75976DA0-C83E-0882-BE41-9E274A7BEB6D}"/>
          </ac:spMkLst>
        </pc:spChg>
        <pc:spChg chg="add mod">
          <ac:chgData name="Lonkin Pavel" userId="a804c5789bdb2494" providerId="LiveId" clId="{25ECD9A0-01AB-FC4F-8D68-84893EC26B69}" dt="2023-12-12T21:53:13.965" v="3206" actId="207"/>
          <ac:spMkLst>
            <pc:docMk/>
            <pc:sldMk cId="1359979335" sldId="308"/>
            <ac:spMk id="82" creationId="{FAE71DCA-4CA4-5A89-EC52-58DCB2691111}"/>
          </ac:spMkLst>
        </pc:spChg>
        <pc:spChg chg="add mod">
          <ac:chgData name="Lonkin Pavel" userId="a804c5789bdb2494" providerId="LiveId" clId="{25ECD9A0-01AB-FC4F-8D68-84893EC26B69}" dt="2023-12-12T21:53:17.110" v="3207" actId="207"/>
          <ac:spMkLst>
            <pc:docMk/>
            <pc:sldMk cId="1359979335" sldId="308"/>
            <ac:spMk id="84" creationId="{4F79CF52-DD8E-4859-099B-550DBCF48FD4}"/>
          </ac:spMkLst>
        </pc:spChg>
        <pc:spChg chg="add mod">
          <ac:chgData name="Lonkin Pavel" userId="a804c5789bdb2494" providerId="LiveId" clId="{25ECD9A0-01AB-FC4F-8D68-84893EC26B69}" dt="2023-12-12T21:53:11.797" v="3205" actId="207"/>
          <ac:spMkLst>
            <pc:docMk/>
            <pc:sldMk cId="1359979335" sldId="308"/>
            <ac:spMk id="86" creationId="{6150FC1F-924A-1F38-963F-6C5661980E36}"/>
          </ac:spMkLst>
        </pc:spChg>
        <pc:spChg chg="add mod">
          <ac:chgData name="Lonkin Pavel" userId="a804c5789bdb2494" providerId="LiveId" clId="{25ECD9A0-01AB-FC4F-8D68-84893EC26B69}" dt="2023-12-12T21:53:02.423" v="3203" actId="207"/>
          <ac:spMkLst>
            <pc:docMk/>
            <pc:sldMk cId="1359979335" sldId="308"/>
            <ac:spMk id="88" creationId="{5C5E2DFA-FBE4-76A0-F867-221C4FC5C2DE}"/>
          </ac:spMkLst>
        </pc:spChg>
        <pc:spChg chg="add del mod">
          <ac:chgData name="Lonkin Pavel" userId="a804c5789bdb2494" providerId="LiveId" clId="{25ECD9A0-01AB-FC4F-8D68-84893EC26B69}" dt="2024-01-16T21:59:02.828" v="5387" actId="478"/>
          <ac:spMkLst>
            <pc:docMk/>
            <pc:sldMk cId="1359979335" sldId="308"/>
            <ac:spMk id="92" creationId="{98304837-422A-38CC-AD39-C9C7C0932FF8}"/>
          </ac:spMkLst>
        </pc:spChg>
        <pc:picChg chg="add del mod">
          <ac:chgData name="Lonkin Pavel" userId="a804c5789bdb2494" providerId="LiveId" clId="{25ECD9A0-01AB-FC4F-8D68-84893EC26B69}" dt="2023-12-12T21:52:24.390" v="3189"/>
          <ac:picMkLst>
            <pc:docMk/>
            <pc:sldMk cId="1359979335" sldId="308"/>
            <ac:picMk id="3" creationId="{86C2B1A7-FF19-5502-5E7E-1464FB446F34}"/>
          </ac:picMkLst>
        </pc:picChg>
        <pc:picChg chg="add del mod">
          <ac:chgData name="Lonkin Pavel" userId="a804c5789bdb2494" providerId="LiveId" clId="{25ECD9A0-01AB-FC4F-8D68-84893EC26B69}" dt="2023-12-12T21:52:24.390" v="3189"/>
          <ac:picMkLst>
            <pc:docMk/>
            <pc:sldMk cId="1359979335" sldId="308"/>
            <ac:picMk id="5" creationId="{CFC268A4-9A31-2BCB-EC3C-EC09FB292286}"/>
          </ac:picMkLst>
        </pc:picChg>
        <pc:picChg chg="mod">
          <ac:chgData name="Lonkin Pavel" userId="a804c5789bdb2494" providerId="LiveId" clId="{25ECD9A0-01AB-FC4F-8D68-84893EC26B69}" dt="2023-12-12T21:59:23.808" v="3338" actId="1035"/>
          <ac:picMkLst>
            <pc:docMk/>
            <pc:sldMk cId="1359979335" sldId="308"/>
            <ac:picMk id="9" creationId="{A64DFB4F-AD25-5596-C0A4-A58A0C68D62C}"/>
          </ac:picMkLst>
        </pc:picChg>
        <pc:picChg chg="add del mod">
          <ac:chgData name="Lonkin Pavel" userId="a804c5789bdb2494" providerId="LiveId" clId="{25ECD9A0-01AB-FC4F-8D68-84893EC26B69}" dt="2023-12-12T21:52:24.390" v="3189"/>
          <ac:picMkLst>
            <pc:docMk/>
            <pc:sldMk cId="1359979335" sldId="308"/>
            <ac:picMk id="10" creationId="{CD46F35E-4F00-E4BC-9024-C3D8DF38091B}"/>
          </ac:picMkLst>
        </pc:picChg>
        <pc:picChg chg="mod">
          <ac:chgData name="Lonkin Pavel" userId="a804c5789bdb2494" providerId="LiveId" clId="{25ECD9A0-01AB-FC4F-8D68-84893EC26B69}" dt="2023-12-12T21:59:04.915" v="3328" actId="1036"/>
          <ac:picMkLst>
            <pc:docMk/>
            <pc:sldMk cId="1359979335" sldId="308"/>
            <ac:picMk id="13" creationId="{603E4023-6C39-8472-BF41-18B122438345}"/>
          </ac:picMkLst>
        </pc:picChg>
        <pc:picChg chg="add del mod">
          <ac:chgData name="Lonkin Pavel" userId="a804c5789bdb2494" providerId="LiveId" clId="{25ECD9A0-01AB-FC4F-8D68-84893EC26B69}" dt="2023-12-12T21:52:24.390" v="3189"/>
          <ac:picMkLst>
            <pc:docMk/>
            <pc:sldMk cId="1359979335" sldId="308"/>
            <ac:picMk id="14" creationId="{2019C7F6-AC22-2AC4-CDFD-648F28EC03BA}"/>
          </ac:picMkLst>
        </pc:picChg>
        <pc:picChg chg="del">
          <ac:chgData name="Lonkin Pavel" userId="a804c5789bdb2494" providerId="LiveId" clId="{25ECD9A0-01AB-FC4F-8D68-84893EC26B69}" dt="2023-12-12T21:58:53.118" v="3290" actId="478"/>
          <ac:picMkLst>
            <pc:docMk/>
            <pc:sldMk cId="1359979335" sldId="308"/>
            <ac:picMk id="17" creationId="{84BC9D11-ED69-A2F0-8320-36894677437B}"/>
          </ac:picMkLst>
        </pc:picChg>
        <pc:picChg chg="del">
          <ac:chgData name="Lonkin Pavel" userId="a804c5789bdb2494" providerId="LiveId" clId="{25ECD9A0-01AB-FC4F-8D68-84893EC26B69}" dt="2023-12-12T21:58:53.118" v="3290" actId="478"/>
          <ac:picMkLst>
            <pc:docMk/>
            <pc:sldMk cId="1359979335" sldId="308"/>
            <ac:picMk id="20" creationId="{53F20B41-AE25-BEE6-0392-A6D9F5347488}"/>
          </ac:picMkLst>
        </pc:picChg>
        <pc:picChg chg="add del mod">
          <ac:chgData name="Lonkin Pavel" userId="a804c5789bdb2494" providerId="LiveId" clId="{25ECD9A0-01AB-FC4F-8D68-84893EC26B69}" dt="2023-12-12T21:52:24.390" v="3189"/>
          <ac:picMkLst>
            <pc:docMk/>
            <pc:sldMk cId="1359979335" sldId="308"/>
            <ac:picMk id="25" creationId="{2F68FD29-8A24-E074-EFBB-4B94D20166F6}"/>
          </ac:picMkLst>
        </pc:picChg>
        <pc:picChg chg="add del mod">
          <ac:chgData name="Lonkin Pavel" userId="a804c5789bdb2494" providerId="LiveId" clId="{25ECD9A0-01AB-FC4F-8D68-84893EC26B69}" dt="2023-12-12T21:52:24.390" v="3189"/>
          <ac:picMkLst>
            <pc:docMk/>
            <pc:sldMk cId="1359979335" sldId="308"/>
            <ac:picMk id="29" creationId="{415A1C99-DAD6-3E1B-481F-8A194373A0EE}"/>
          </ac:picMkLst>
        </pc:picChg>
        <pc:picChg chg="add del mod">
          <ac:chgData name="Lonkin Pavel" userId="a804c5789bdb2494" providerId="LiveId" clId="{25ECD9A0-01AB-FC4F-8D68-84893EC26B69}" dt="2023-12-12T21:52:24.390" v="3189"/>
          <ac:picMkLst>
            <pc:docMk/>
            <pc:sldMk cId="1359979335" sldId="308"/>
            <ac:picMk id="33" creationId="{DE55CFA6-EAB1-C8C5-BF65-109EBD7BA3DC}"/>
          </ac:picMkLst>
        </pc:picChg>
        <pc:picChg chg="del">
          <ac:chgData name="Lonkin Pavel" userId="a804c5789bdb2494" providerId="LiveId" clId="{25ECD9A0-01AB-FC4F-8D68-84893EC26B69}" dt="2023-12-12T21:58:53.118" v="3290" actId="478"/>
          <ac:picMkLst>
            <pc:docMk/>
            <pc:sldMk cId="1359979335" sldId="308"/>
            <ac:picMk id="34" creationId="{B2E57E13-A514-2C7D-E0B0-2C66062907D1}"/>
          </ac:picMkLst>
        </pc:picChg>
        <pc:picChg chg="del">
          <ac:chgData name="Lonkin Pavel" userId="a804c5789bdb2494" providerId="LiveId" clId="{25ECD9A0-01AB-FC4F-8D68-84893EC26B69}" dt="2023-12-12T21:58:53.118" v="3290" actId="478"/>
          <ac:picMkLst>
            <pc:docMk/>
            <pc:sldMk cId="1359979335" sldId="308"/>
            <ac:picMk id="37" creationId="{C7FD05A8-9DE3-8D0C-B06F-1C5BEBD95D96}"/>
          </ac:picMkLst>
        </pc:picChg>
        <pc:picChg chg="add del mod">
          <ac:chgData name="Lonkin Pavel" userId="a804c5789bdb2494" providerId="LiveId" clId="{25ECD9A0-01AB-FC4F-8D68-84893EC26B69}" dt="2023-12-12T21:52:30.830" v="3193"/>
          <ac:picMkLst>
            <pc:docMk/>
            <pc:sldMk cId="1359979335" sldId="308"/>
            <ac:picMk id="38" creationId="{02094401-1230-70B6-9694-EEB0DE606C47}"/>
          </ac:picMkLst>
        </pc:picChg>
        <pc:picChg chg="mod">
          <ac:chgData name="Lonkin Pavel" userId="a804c5789bdb2494" providerId="LiveId" clId="{25ECD9A0-01AB-FC4F-8D68-84893EC26B69}" dt="2023-12-12T21:59:04.915" v="3328" actId="1036"/>
          <ac:picMkLst>
            <pc:docMk/>
            <pc:sldMk cId="1359979335" sldId="308"/>
            <ac:picMk id="41" creationId="{410A45CB-F42E-01CD-94E0-554E48255163}"/>
          </ac:picMkLst>
        </pc:picChg>
        <pc:picChg chg="add del mod">
          <ac:chgData name="Lonkin Pavel" userId="a804c5789bdb2494" providerId="LiveId" clId="{25ECD9A0-01AB-FC4F-8D68-84893EC26B69}" dt="2023-12-12T21:52:30.830" v="3193"/>
          <ac:picMkLst>
            <pc:docMk/>
            <pc:sldMk cId="1359979335" sldId="308"/>
            <ac:picMk id="42" creationId="{1F95F5E5-C32E-CB2D-EF45-6FCE26745AB6}"/>
          </ac:picMkLst>
        </pc:picChg>
        <pc:picChg chg="add del mod">
          <ac:chgData name="Lonkin Pavel" userId="a804c5789bdb2494" providerId="LiveId" clId="{25ECD9A0-01AB-FC4F-8D68-84893EC26B69}" dt="2023-12-12T21:52:30.830" v="3193"/>
          <ac:picMkLst>
            <pc:docMk/>
            <pc:sldMk cId="1359979335" sldId="308"/>
            <ac:picMk id="44" creationId="{43FB3504-F9DD-AFB8-6C34-4947CC522583}"/>
          </ac:picMkLst>
        </pc:picChg>
        <pc:picChg chg="add del mod">
          <ac:chgData name="Lonkin Pavel" userId="a804c5789bdb2494" providerId="LiveId" clId="{25ECD9A0-01AB-FC4F-8D68-84893EC26B69}" dt="2023-12-12T21:52:30.830" v="3193"/>
          <ac:picMkLst>
            <pc:docMk/>
            <pc:sldMk cId="1359979335" sldId="308"/>
            <ac:picMk id="48" creationId="{C942505A-C0C4-8965-A968-22644C74DADC}"/>
          </ac:picMkLst>
        </pc:picChg>
        <pc:picChg chg="add del mod">
          <ac:chgData name="Lonkin Pavel" userId="a804c5789bdb2494" providerId="LiveId" clId="{25ECD9A0-01AB-FC4F-8D68-84893EC26B69}" dt="2023-12-12T21:52:30.830" v="3193"/>
          <ac:picMkLst>
            <pc:docMk/>
            <pc:sldMk cId="1359979335" sldId="308"/>
            <ac:picMk id="56" creationId="{8190C0F1-6A3D-36D0-ED0A-71393A684689}"/>
          </ac:picMkLst>
        </pc:picChg>
        <pc:picChg chg="add del mod">
          <ac:chgData name="Lonkin Pavel" userId="a804c5789bdb2494" providerId="LiveId" clId="{25ECD9A0-01AB-FC4F-8D68-84893EC26B69}" dt="2023-12-12T21:52:30.830" v="3193"/>
          <ac:picMkLst>
            <pc:docMk/>
            <pc:sldMk cId="1359979335" sldId="308"/>
            <ac:picMk id="59" creationId="{F36CD0C4-545E-F434-DD2A-E65D4D689A27}"/>
          </ac:picMkLst>
        </pc:picChg>
        <pc:picChg chg="add del mod">
          <ac:chgData name="Lonkin Pavel" userId="a804c5789bdb2494" providerId="LiveId" clId="{25ECD9A0-01AB-FC4F-8D68-84893EC26B69}" dt="2023-12-12T21:52:30.830" v="3193"/>
          <ac:picMkLst>
            <pc:docMk/>
            <pc:sldMk cId="1359979335" sldId="308"/>
            <ac:picMk id="61" creationId="{18F4B5D6-99D5-5F76-C7B2-02A09B3621EA}"/>
          </ac:picMkLst>
        </pc:picChg>
        <pc:picChg chg="add del mod">
          <ac:chgData name="Lonkin Pavel" userId="a804c5789bdb2494" providerId="LiveId" clId="{25ECD9A0-01AB-FC4F-8D68-84893EC26B69}" dt="2023-12-12T21:52:34.335" v="3197"/>
          <ac:picMkLst>
            <pc:docMk/>
            <pc:sldMk cId="1359979335" sldId="308"/>
            <ac:picMk id="63" creationId="{B5CD8CB0-6E65-6323-3DFE-77B418CB5A0B}"/>
          </ac:picMkLst>
        </pc:picChg>
        <pc:picChg chg="add del mod">
          <ac:chgData name="Lonkin Pavel" userId="a804c5789bdb2494" providerId="LiveId" clId="{25ECD9A0-01AB-FC4F-8D68-84893EC26B69}" dt="2023-12-12T21:52:34.335" v="3197"/>
          <ac:picMkLst>
            <pc:docMk/>
            <pc:sldMk cId="1359979335" sldId="308"/>
            <ac:picMk id="65" creationId="{E191C047-D8D6-552F-49FE-1393F1DC01E1}"/>
          </ac:picMkLst>
        </pc:picChg>
        <pc:picChg chg="add del mod">
          <ac:chgData name="Lonkin Pavel" userId="a804c5789bdb2494" providerId="LiveId" clId="{25ECD9A0-01AB-FC4F-8D68-84893EC26B69}" dt="2023-12-12T21:52:34.335" v="3197"/>
          <ac:picMkLst>
            <pc:docMk/>
            <pc:sldMk cId="1359979335" sldId="308"/>
            <ac:picMk id="67" creationId="{068DC02F-DCD8-5193-F774-036BA037E146}"/>
          </ac:picMkLst>
        </pc:picChg>
        <pc:picChg chg="add del mod">
          <ac:chgData name="Lonkin Pavel" userId="a804c5789bdb2494" providerId="LiveId" clId="{25ECD9A0-01AB-FC4F-8D68-84893EC26B69}" dt="2023-12-12T21:52:34.335" v="3197"/>
          <ac:picMkLst>
            <pc:docMk/>
            <pc:sldMk cId="1359979335" sldId="308"/>
            <ac:picMk id="69" creationId="{C0C01D12-6E2B-0305-C727-33F0417B63AF}"/>
          </ac:picMkLst>
        </pc:picChg>
        <pc:picChg chg="add del mod">
          <ac:chgData name="Lonkin Pavel" userId="a804c5789bdb2494" providerId="LiveId" clId="{25ECD9A0-01AB-FC4F-8D68-84893EC26B69}" dt="2023-12-12T21:52:34.335" v="3197"/>
          <ac:picMkLst>
            <pc:docMk/>
            <pc:sldMk cId="1359979335" sldId="308"/>
            <ac:picMk id="71" creationId="{E63791B9-A1C1-BE48-FB15-1BE89CCACFB0}"/>
          </ac:picMkLst>
        </pc:picChg>
        <pc:picChg chg="add del mod">
          <ac:chgData name="Lonkin Pavel" userId="a804c5789bdb2494" providerId="LiveId" clId="{25ECD9A0-01AB-FC4F-8D68-84893EC26B69}" dt="2023-12-12T21:52:34.335" v="3197"/>
          <ac:picMkLst>
            <pc:docMk/>
            <pc:sldMk cId="1359979335" sldId="308"/>
            <ac:picMk id="73" creationId="{2A69E5CD-E14F-B6A2-9E26-4A5CDB497515}"/>
          </ac:picMkLst>
        </pc:picChg>
        <pc:picChg chg="add del mod">
          <ac:chgData name="Lonkin Pavel" userId="a804c5789bdb2494" providerId="LiveId" clId="{25ECD9A0-01AB-FC4F-8D68-84893EC26B69}" dt="2023-12-12T21:52:34.335" v="3197"/>
          <ac:picMkLst>
            <pc:docMk/>
            <pc:sldMk cId="1359979335" sldId="308"/>
            <ac:picMk id="75" creationId="{B0B63578-A952-85D3-5CC3-B3775DFA2658}"/>
          </ac:picMkLst>
        </pc:picChg>
        <pc:picChg chg="add del mod">
          <ac:chgData name="Lonkin Pavel" userId="a804c5789bdb2494" providerId="LiveId" clId="{25ECD9A0-01AB-FC4F-8D68-84893EC26B69}" dt="2023-12-12T21:53:19.115" v="3208" actId="478"/>
          <ac:picMkLst>
            <pc:docMk/>
            <pc:sldMk cId="1359979335" sldId="308"/>
            <ac:picMk id="77" creationId="{E1DA9F3F-DBC9-ED7A-1591-D61D261EFE16}"/>
          </ac:picMkLst>
        </pc:picChg>
        <pc:picChg chg="add del mod">
          <ac:chgData name="Lonkin Pavel" userId="a804c5789bdb2494" providerId="LiveId" clId="{25ECD9A0-01AB-FC4F-8D68-84893EC26B69}" dt="2023-12-12T21:53:19.652" v="3209" actId="478"/>
          <ac:picMkLst>
            <pc:docMk/>
            <pc:sldMk cId="1359979335" sldId="308"/>
            <ac:picMk id="79" creationId="{37C4BD86-82BF-05A0-CD8A-14B28F920E98}"/>
          </ac:picMkLst>
        </pc:picChg>
        <pc:picChg chg="add del mod">
          <ac:chgData name="Lonkin Pavel" userId="a804c5789bdb2494" providerId="LiveId" clId="{25ECD9A0-01AB-FC4F-8D68-84893EC26B69}" dt="2023-12-12T21:53:20.762" v="3211" actId="478"/>
          <ac:picMkLst>
            <pc:docMk/>
            <pc:sldMk cId="1359979335" sldId="308"/>
            <ac:picMk id="81" creationId="{DB6325AE-C11C-1FB6-4020-2BC2A55DB914}"/>
          </ac:picMkLst>
        </pc:picChg>
        <pc:picChg chg="add del mod">
          <ac:chgData name="Lonkin Pavel" userId="a804c5789bdb2494" providerId="LiveId" clId="{25ECD9A0-01AB-FC4F-8D68-84893EC26B69}" dt="2023-12-12T21:53:21.896" v="3213" actId="478"/>
          <ac:picMkLst>
            <pc:docMk/>
            <pc:sldMk cId="1359979335" sldId="308"/>
            <ac:picMk id="83" creationId="{C24A0E45-9730-3655-3BA4-7CFC55FB093A}"/>
          </ac:picMkLst>
        </pc:picChg>
        <pc:picChg chg="add del mod">
          <ac:chgData name="Lonkin Pavel" userId="a804c5789bdb2494" providerId="LiveId" clId="{25ECD9A0-01AB-FC4F-8D68-84893EC26B69}" dt="2023-12-12T21:53:22.513" v="3214" actId="478"/>
          <ac:picMkLst>
            <pc:docMk/>
            <pc:sldMk cId="1359979335" sldId="308"/>
            <ac:picMk id="85" creationId="{34F12C4D-9880-3842-8FE3-22CE0C40EDA6}"/>
          </ac:picMkLst>
        </pc:picChg>
        <pc:picChg chg="add del mod">
          <ac:chgData name="Lonkin Pavel" userId="a804c5789bdb2494" providerId="LiveId" clId="{25ECD9A0-01AB-FC4F-8D68-84893EC26B69}" dt="2023-12-12T21:53:21.491" v="3212" actId="478"/>
          <ac:picMkLst>
            <pc:docMk/>
            <pc:sldMk cId="1359979335" sldId="308"/>
            <ac:picMk id="87" creationId="{BA8B45D9-2863-7A68-39A5-0F09B50837CF}"/>
          </ac:picMkLst>
        </pc:picChg>
        <pc:picChg chg="add del mod">
          <ac:chgData name="Lonkin Pavel" userId="a804c5789bdb2494" providerId="LiveId" clId="{25ECD9A0-01AB-FC4F-8D68-84893EC26B69}" dt="2023-12-12T21:53:20.191" v="3210" actId="478"/>
          <ac:picMkLst>
            <pc:docMk/>
            <pc:sldMk cId="1359979335" sldId="308"/>
            <ac:picMk id="89" creationId="{923DE373-9B9F-872A-FEAE-76B8F940B204}"/>
          </ac:picMkLst>
        </pc:picChg>
        <pc:cxnChg chg="del">
          <ac:chgData name="Lonkin Pavel" userId="a804c5789bdb2494" providerId="LiveId" clId="{25ECD9A0-01AB-FC4F-8D68-84893EC26B69}" dt="2023-12-12T21:59:09.003" v="3329" actId="478"/>
          <ac:cxnSpMkLst>
            <pc:docMk/>
            <pc:sldMk cId="1359979335" sldId="308"/>
            <ac:cxnSpMk id="45" creationId="{85E593C7-CE0F-3693-6BD0-525C49C0D6CB}"/>
          </ac:cxnSpMkLst>
        </pc:cxnChg>
        <pc:cxnChg chg="mod">
          <ac:chgData name="Lonkin Pavel" userId="a804c5789bdb2494" providerId="LiveId" clId="{25ECD9A0-01AB-FC4F-8D68-84893EC26B69}" dt="2023-12-12T21:59:23.808" v="3338" actId="1035"/>
          <ac:cxnSpMkLst>
            <pc:docMk/>
            <pc:sldMk cId="1359979335" sldId="308"/>
            <ac:cxnSpMk id="47" creationId="{A8467118-33D6-E126-E985-EA4ABBA0D9A8}"/>
          </ac:cxnSpMkLst>
        </pc:cxnChg>
        <pc:cxnChg chg="mod">
          <ac:chgData name="Lonkin Pavel" userId="a804c5789bdb2494" providerId="LiveId" clId="{25ECD9A0-01AB-FC4F-8D68-84893EC26B69}" dt="2023-12-12T21:59:13.207" v="3331" actId="14100"/>
          <ac:cxnSpMkLst>
            <pc:docMk/>
            <pc:sldMk cId="1359979335" sldId="308"/>
            <ac:cxnSpMk id="55" creationId="{CBFC9311-B61E-C29E-1F9F-1A0D564106CF}"/>
          </ac:cxnSpMkLst>
        </pc:cxnChg>
        <pc:cxnChg chg="del mod">
          <ac:chgData name="Lonkin Pavel" userId="a804c5789bdb2494" providerId="LiveId" clId="{25ECD9A0-01AB-FC4F-8D68-84893EC26B69}" dt="2023-12-12T21:59:14.037" v="3332" actId="478"/>
          <ac:cxnSpMkLst>
            <pc:docMk/>
            <pc:sldMk cId="1359979335" sldId="308"/>
            <ac:cxnSpMk id="57" creationId="{8BC52BA0-7677-ADEA-DADB-19A164F645B9}"/>
          </ac:cxnSpMkLst>
        </pc:cxnChg>
      </pc:sldChg>
      <pc:sldChg chg="addSp delSp modSp add mod delAnim modAnim">
        <pc:chgData name="Lonkin Pavel" userId="a804c5789bdb2494" providerId="LiveId" clId="{25ECD9A0-01AB-FC4F-8D68-84893EC26B69}" dt="2023-12-13T09:43:37.152" v="5280"/>
        <pc:sldMkLst>
          <pc:docMk/>
          <pc:sldMk cId="86276086" sldId="309"/>
        </pc:sldMkLst>
        <pc:spChg chg="add mod">
          <ac:chgData name="Lonkin Pavel" userId="a804c5789bdb2494" providerId="LiveId" clId="{25ECD9A0-01AB-FC4F-8D68-84893EC26B69}" dt="2023-12-12T22:01:55.740" v="3693" actId="1076"/>
          <ac:spMkLst>
            <pc:docMk/>
            <pc:sldMk cId="86276086" sldId="309"/>
            <ac:spMk id="3" creationId="{E76BD146-FE6E-97CE-7C2D-84196CCB14FB}"/>
          </ac:spMkLst>
        </pc:spChg>
        <pc:spChg chg="mod">
          <ac:chgData name="Lonkin Pavel" userId="a804c5789bdb2494" providerId="LiveId" clId="{25ECD9A0-01AB-FC4F-8D68-84893EC26B69}" dt="2023-12-12T22:00:58.981" v="3358" actId="207"/>
          <ac:spMkLst>
            <pc:docMk/>
            <pc:sldMk cId="86276086" sldId="309"/>
            <ac:spMk id="7" creationId="{85E6DD1A-91DE-E2D7-18E1-22060339C486}"/>
          </ac:spMkLst>
        </pc:spChg>
        <pc:spChg chg="mod">
          <ac:chgData name="Lonkin Pavel" userId="a804c5789bdb2494" providerId="LiveId" clId="{25ECD9A0-01AB-FC4F-8D68-84893EC26B69}" dt="2023-12-12T22:04:00.618" v="3821" actId="20577"/>
          <ac:spMkLst>
            <pc:docMk/>
            <pc:sldMk cId="86276086" sldId="309"/>
            <ac:spMk id="8" creationId="{F8E4905C-4A05-AAD4-144E-2A7764469F70}"/>
          </ac:spMkLst>
        </pc:spChg>
        <pc:spChg chg="mod">
          <ac:chgData name="Lonkin Pavel" userId="a804c5789bdb2494" providerId="LiveId" clId="{25ECD9A0-01AB-FC4F-8D68-84893EC26B69}" dt="2023-12-12T22:03:55.454" v="3820" actId="1035"/>
          <ac:spMkLst>
            <pc:docMk/>
            <pc:sldMk cId="86276086" sldId="309"/>
            <ac:spMk id="11" creationId="{A60C0984-19F5-8197-CFAD-7B1AEE18EA5D}"/>
          </ac:spMkLst>
        </pc:spChg>
        <pc:spChg chg="mod">
          <ac:chgData name="Lonkin Pavel" userId="a804c5789bdb2494" providerId="LiveId" clId="{25ECD9A0-01AB-FC4F-8D68-84893EC26B69}" dt="2023-12-12T22:24:02.907" v="4823" actId="20577"/>
          <ac:spMkLst>
            <pc:docMk/>
            <pc:sldMk cId="86276086" sldId="309"/>
            <ac:spMk id="39" creationId="{025F62C5-3E57-DF97-A5B9-6227A493FCC9}"/>
          </ac:spMkLst>
        </pc:spChg>
        <pc:spChg chg="mod">
          <ac:chgData name="Lonkin Pavel" userId="a804c5789bdb2494" providerId="LiveId" clId="{25ECD9A0-01AB-FC4F-8D68-84893EC26B69}" dt="2023-12-12T22:01:04.825" v="3620" actId="207"/>
          <ac:spMkLst>
            <pc:docMk/>
            <pc:sldMk cId="86276086" sldId="309"/>
            <ac:spMk id="51" creationId="{E2525B25-1025-D97B-4F0A-336A934799B7}"/>
          </ac:spMkLst>
        </pc:spChg>
        <pc:spChg chg="mod">
          <ac:chgData name="Lonkin Pavel" userId="a804c5789bdb2494" providerId="LiveId" clId="{25ECD9A0-01AB-FC4F-8D68-84893EC26B69}" dt="2023-12-12T22:01:08.732" v="3668" actId="207"/>
          <ac:spMkLst>
            <pc:docMk/>
            <pc:sldMk cId="86276086" sldId="309"/>
            <ac:spMk id="52" creationId="{D838BED5-9D60-8EC5-E566-7934EB36493D}"/>
          </ac:spMkLst>
        </pc:spChg>
        <pc:spChg chg="del">
          <ac:chgData name="Lonkin Pavel" userId="a804c5789bdb2494" providerId="LiveId" clId="{25ECD9A0-01AB-FC4F-8D68-84893EC26B69}" dt="2023-12-12T22:01:27.175" v="3671" actId="478"/>
          <ac:spMkLst>
            <pc:docMk/>
            <pc:sldMk cId="86276086" sldId="309"/>
            <ac:spMk id="76" creationId="{70F2891B-F324-3EE1-31FC-2DECC763F868}"/>
          </ac:spMkLst>
        </pc:spChg>
        <pc:spChg chg="del">
          <ac:chgData name="Lonkin Pavel" userId="a804c5789bdb2494" providerId="LiveId" clId="{25ECD9A0-01AB-FC4F-8D68-84893EC26B69}" dt="2023-12-12T22:01:27.175" v="3671" actId="478"/>
          <ac:spMkLst>
            <pc:docMk/>
            <pc:sldMk cId="86276086" sldId="309"/>
            <ac:spMk id="78" creationId="{99F9E3CE-FE2B-708F-7A57-25DF06CDC80C}"/>
          </ac:spMkLst>
        </pc:spChg>
        <pc:spChg chg="del">
          <ac:chgData name="Lonkin Pavel" userId="a804c5789bdb2494" providerId="LiveId" clId="{25ECD9A0-01AB-FC4F-8D68-84893EC26B69}" dt="2023-12-12T22:01:27.175" v="3671" actId="478"/>
          <ac:spMkLst>
            <pc:docMk/>
            <pc:sldMk cId="86276086" sldId="309"/>
            <ac:spMk id="80" creationId="{75976DA0-C83E-0882-BE41-9E274A7BEB6D}"/>
          </ac:spMkLst>
        </pc:spChg>
        <pc:spChg chg="del">
          <ac:chgData name="Lonkin Pavel" userId="a804c5789bdb2494" providerId="LiveId" clId="{25ECD9A0-01AB-FC4F-8D68-84893EC26B69}" dt="2023-12-12T22:01:27.175" v="3671" actId="478"/>
          <ac:spMkLst>
            <pc:docMk/>
            <pc:sldMk cId="86276086" sldId="309"/>
            <ac:spMk id="82" creationId="{FAE71DCA-4CA4-5A89-EC52-58DCB2691111}"/>
          </ac:spMkLst>
        </pc:spChg>
        <pc:spChg chg="del">
          <ac:chgData name="Lonkin Pavel" userId="a804c5789bdb2494" providerId="LiveId" clId="{25ECD9A0-01AB-FC4F-8D68-84893EC26B69}" dt="2023-12-12T22:01:27.175" v="3671" actId="478"/>
          <ac:spMkLst>
            <pc:docMk/>
            <pc:sldMk cId="86276086" sldId="309"/>
            <ac:spMk id="84" creationId="{4F79CF52-DD8E-4859-099B-550DBCF48FD4}"/>
          </ac:spMkLst>
        </pc:spChg>
        <pc:spChg chg="del">
          <ac:chgData name="Lonkin Pavel" userId="a804c5789bdb2494" providerId="LiveId" clId="{25ECD9A0-01AB-FC4F-8D68-84893EC26B69}" dt="2023-12-12T22:01:27.175" v="3671" actId="478"/>
          <ac:spMkLst>
            <pc:docMk/>
            <pc:sldMk cId="86276086" sldId="309"/>
            <ac:spMk id="86" creationId="{6150FC1F-924A-1F38-963F-6C5661980E36}"/>
          </ac:spMkLst>
        </pc:spChg>
        <pc:spChg chg="del">
          <ac:chgData name="Lonkin Pavel" userId="a804c5789bdb2494" providerId="LiveId" clId="{25ECD9A0-01AB-FC4F-8D68-84893EC26B69}" dt="2023-12-12T22:01:27.175" v="3671" actId="478"/>
          <ac:spMkLst>
            <pc:docMk/>
            <pc:sldMk cId="86276086" sldId="309"/>
            <ac:spMk id="88" creationId="{5C5E2DFA-FBE4-76A0-F867-221C4FC5C2DE}"/>
          </ac:spMkLst>
        </pc:spChg>
        <pc:picChg chg="add mod">
          <ac:chgData name="Lonkin Pavel" userId="a804c5789bdb2494" providerId="LiveId" clId="{25ECD9A0-01AB-FC4F-8D68-84893EC26B69}" dt="2023-12-12T22:01:55.740" v="3693" actId="1076"/>
          <ac:picMkLst>
            <pc:docMk/>
            <pc:sldMk cId="86276086" sldId="309"/>
            <ac:picMk id="2" creationId="{62689E08-1388-D022-A5CF-FAA228C8F34C}"/>
          </ac:picMkLst>
        </pc:picChg>
        <pc:picChg chg="mod">
          <ac:chgData name="Lonkin Pavel" userId="a804c5789bdb2494" providerId="LiveId" clId="{25ECD9A0-01AB-FC4F-8D68-84893EC26B69}" dt="2023-12-12T22:03:49.851" v="3810" actId="1035"/>
          <ac:picMkLst>
            <pc:docMk/>
            <pc:sldMk cId="86276086" sldId="309"/>
            <ac:picMk id="9" creationId="{A64DFB4F-AD25-5596-C0A4-A58A0C68D62C}"/>
          </ac:picMkLst>
        </pc:picChg>
        <pc:picChg chg="mod">
          <ac:chgData name="Lonkin Pavel" userId="a804c5789bdb2494" providerId="LiveId" clId="{25ECD9A0-01AB-FC4F-8D68-84893EC26B69}" dt="2023-12-12T22:06:03.803" v="3885" actId="1036"/>
          <ac:picMkLst>
            <pc:docMk/>
            <pc:sldMk cId="86276086" sldId="309"/>
            <ac:picMk id="41" creationId="{410A45CB-F42E-01CD-94E0-554E48255163}"/>
          </ac:picMkLst>
        </pc:picChg>
        <pc:cxnChg chg="del">
          <ac:chgData name="Lonkin Pavel" userId="a804c5789bdb2494" providerId="LiveId" clId="{25ECD9A0-01AB-FC4F-8D68-84893EC26B69}" dt="2023-12-12T22:01:21.558" v="3669" actId="478"/>
          <ac:cxnSpMkLst>
            <pc:docMk/>
            <pc:sldMk cId="86276086" sldId="309"/>
            <ac:cxnSpMk id="18" creationId="{1EA3459A-1A23-457F-C6AD-AC35732DAB57}"/>
          </ac:cxnSpMkLst>
        </pc:cxnChg>
        <pc:cxnChg chg="del">
          <ac:chgData name="Lonkin Pavel" userId="a804c5789bdb2494" providerId="LiveId" clId="{25ECD9A0-01AB-FC4F-8D68-84893EC26B69}" dt="2023-12-12T22:01:24.461" v="3670" actId="478"/>
          <ac:cxnSpMkLst>
            <pc:docMk/>
            <pc:sldMk cId="86276086" sldId="309"/>
            <ac:cxnSpMk id="23" creationId="{C0922E95-3D4D-8EBE-ED08-19093D405089}"/>
          </ac:cxnSpMkLst>
        </pc:cxnChg>
        <pc:cxnChg chg="mod">
          <ac:chgData name="Lonkin Pavel" userId="a804c5789bdb2494" providerId="LiveId" clId="{25ECD9A0-01AB-FC4F-8D68-84893EC26B69}" dt="2023-12-12T22:03:49.851" v="3810" actId="1035"/>
          <ac:cxnSpMkLst>
            <pc:docMk/>
            <pc:sldMk cId="86276086" sldId="309"/>
            <ac:cxnSpMk id="47" creationId="{A8467118-33D6-E126-E985-EA4ABBA0D9A8}"/>
          </ac:cxnSpMkLst>
        </pc:cxnChg>
        <pc:cxnChg chg="mod">
          <ac:chgData name="Lonkin Pavel" userId="a804c5789bdb2494" providerId="LiveId" clId="{25ECD9A0-01AB-FC4F-8D68-84893EC26B69}" dt="2023-12-12T22:02:07.496" v="3694" actId="692"/>
          <ac:cxnSpMkLst>
            <pc:docMk/>
            <pc:sldMk cId="86276086" sldId="309"/>
            <ac:cxnSpMk id="49" creationId="{C533E3AB-3A83-D73E-7D47-10DAB714CCF8}"/>
          </ac:cxnSpMkLst>
        </pc:cxnChg>
        <pc:cxnChg chg="mod">
          <ac:chgData name="Lonkin Pavel" userId="a804c5789bdb2494" providerId="LiveId" clId="{25ECD9A0-01AB-FC4F-8D68-84893EC26B69}" dt="2023-12-12T22:06:03.803" v="3885" actId="1036"/>
          <ac:cxnSpMkLst>
            <pc:docMk/>
            <pc:sldMk cId="86276086" sldId="309"/>
            <ac:cxnSpMk id="55" creationId="{CBFC9311-B61E-C29E-1F9F-1A0D564106CF}"/>
          </ac:cxnSpMkLst>
        </pc:cxnChg>
      </pc:sldChg>
      <pc:sldChg chg="delSp modSp add mod delAnim modAnim">
        <pc:chgData name="Lonkin Pavel" userId="a804c5789bdb2494" providerId="LiveId" clId="{25ECD9A0-01AB-FC4F-8D68-84893EC26B69}" dt="2023-12-13T09:44:21.025" v="5290"/>
        <pc:sldMkLst>
          <pc:docMk/>
          <pc:sldMk cId="2151691150" sldId="310"/>
        </pc:sldMkLst>
        <pc:spChg chg="mod">
          <ac:chgData name="Lonkin Pavel" userId="a804c5789bdb2494" providerId="LiveId" clId="{25ECD9A0-01AB-FC4F-8D68-84893EC26B69}" dt="2023-12-12T22:13:16.310" v="4326" actId="14100"/>
          <ac:spMkLst>
            <pc:docMk/>
            <pc:sldMk cId="2151691150" sldId="310"/>
            <ac:spMk id="3" creationId="{E76BD146-FE6E-97CE-7C2D-84196CCB14FB}"/>
          </ac:spMkLst>
        </pc:spChg>
        <pc:spChg chg="mod">
          <ac:chgData name="Lonkin Pavel" userId="a804c5789bdb2494" providerId="LiveId" clId="{25ECD9A0-01AB-FC4F-8D68-84893EC26B69}" dt="2023-12-12T22:11:12" v="4269" actId="207"/>
          <ac:spMkLst>
            <pc:docMk/>
            <pc:sldMk cId="2151691150" sldId="310"/>
            <ac:spMk id="7" creationId="{85E6DD1A-91DE-E2D7-18E1-22060339C486}"/>
          </ac:spMkLst>
        </pc:spChg>
        <pc:spChg chg="mod">
          <ac:chgData name="Lonkin Pavel" userId="a804c5789bdb2494" providerId="LiveId" clId="{25ECD9A0-01AB-FC4F-8D68-84893EC26B69}" dt="2023-12-12T22:12:57.319" v="4315" actId="20577"/>
          <ac:spMkLst>
            <pc:docMk/>
            <pc:sldMk cId="2151691150" sldId="310"/>
            <ac:spMk id="8" creationId="{F8E4905C-4A05-AAD4-144E-2A7764469F70}"/>
          </ac:spMkLst>
        </pc:spChg>
        <pc:spChg chg="del mod">
          <ac:chgData name="Lonkin Pavel" userId="a804c5789bdb2494" providerId="LiveId" clId="{25ECD9A0-01AB-FC4F-8D68-84893EC26B69}" dt="2023-12-12T22:16:25.771" v="4413" actId="478"/>
          <ac:spMkLst>
            <pc:docMk/>
            <pc:sldMk cId="2151691150" sldId="310"/>
            <ac:spMk id="11" creationId="{A60C0984-19F5-8197-CFAD-7B1AEE18EA5D}"/>
          </ac:spMkLst>
        </pc:spChg>
        <pc:spChg chg="mod">
          <ac:chgData name="Lonkin Pavel" userId="a804c5789bdb2494" providerId="LiveId" clId="{25ECD9A0-01AB-FC4F-8D68-84893EC26B69}" dt="2023-12-12T22:16:22.511" v="4411" actId="20577"/>
          <ac:spMkLst>
            <pc:docMk/>
            <pc:sldMk cId="2151691150" sldId="310"/>
            <ac:spMk id="39" creationId="{025F62C5-3E57-DF97-A5B9-6227A493FCC9}"/>
          </ac:spMkLst>
        </pc:spChg>
        <pc:spChg chg="mod">
          <ac:chgData name="Lonkin Pavel" userId="a804c5789bdb2494" providerId="LiveId" clId="{25ECD9A0-01AB-FC4F-8D68-84893EC26B69}" dt="2023-12-12T22:10:18.005" v="4164" actId="207"/>
          <ac:spMkLst>
            <pc:docMk/>
            <pc:sldMk cId="2151691150" sldId="310"/>
            <ac:spMk id="52" creationId="{D838BED5-9D60-8EC5-E566-7934EB36493D}"/>
          </ac:spMkLst>
        </pc:spChg>
        <pc:spChg chg="mod">
          <ac:chgData name="Lonkin Pavel" userId="a804c5789bdb2494" providerId="LiveId" clId="{25ECD9A0-01AB-FC4F-8D68-84893EC26B69}" dt="2023-12-12T22:18:15.540" v="4591" actId="1037"/>
          <ac:spMkLst>
            <pc:docMk/>
            <pc:sldMk cId="2151691150" sldId="310"/>
            <ac:spMk id="53" creationId="{AD39BF9F-A764-BD3C-750D-E8285DC79284}"/>
          </ac:spMkLst>
        </pc:spChg>
        <pc:picChg chg="del">
          <ac:chgData name="Lonkin Pavel" userId="a804c5789bdb2494" providerId="LiveId" clId="{25ECD9A0-01AB-FC4F-8D68-84893EC26B69}" dt="2023-12-12T22:16:25.771" v="4413" actId="478"/>
          <ac:picMkLst>
            <pc:docMk/>
            <pc:sldMk cId="2151691150" sldId="310"/>
            <ac:picMk id="13" creationId="{603E4023-6C39-8472-BF41-18B122438345}"/>
          </ac:picMkLst>
        </pc:picChg>
        <pc:cxnChg chg="mod">
          <ac:chgData name="Lonkin Pavel" userId="a804c5789bdb2494" providerId="LiveId" clId="{25ECD9A0-01AB-FC4F-8D68-84893EC26B69}" dt="2023-12-12T22:11:31.346" v="4270" actId="692"/>
          <ac:cxnSpMkLst>
            <pc:docMk/>
            <pc:sldMk cId="2151691150" sldId="310"/>
            <ac:cxnSpMk id="47" creationId="{A8467118-33D6-E126-E985-EA4ABBA0D9A8}"/>
          </ac:cxnSpMkLst>
        </pc:cxnChg>
        <pc:cxnChg chg="del mod">
          <ac:chgData name="Lonkin Pavel" userId="a804c5789bdb2494" providerId="LiveId" clId="{25ECD9A0-01AB-FC4F-8D68-84893EC26B69}" dt="2023-12-12T22:16:25.771" v="4413" actId="478"/>
          <ac:cxnSpMkLst>
            <pc:docMk/>
            <pc:sldMk cId="2151691150" sldId="310"/>
            <ac:cxnSpMk id="49" creationId="{C533E3AB-3A83-D73E-7D47-10DAB714CCF8}"/>
          </ac:cxnSpMkLst>
        </pc:cxnChg>
        <pc:cxnChg chg="mod">
          <ac:chgData name="Lonkin Pavel" userId="a804c5789bdb2494" providerId="LiveId" clId="{25ECD9A0-01AB-FC4F-8D68-84893EC26B69}" dt="2023-12-12T22:11:31.346" v="4270" actId="692"/>
          <ac:cxnSpMkLst>
            <pc:docMk/>
            <pc:sldMk cId="2151691150" sldId="310"/>
            <ac:cxnSpMk id="55" creationId="{CBFC9311-B61E-C29E-1F9F-1A0D564106CF}"/>
          </ac:cxnSpMkLst>
        </pc:cxnChg>
      </pc:sldChg>
      <pc:sldChg chg="delSp modSp add mod delAnim modAnim">
        <pc:chgData name="Lonkin Pavel" userId="a804c5789bdb2494" providerId="LiveId" clId="{25ECD9A0-01AB-FC4F-8D68-84893EC26B69}" dt="2023-12-13T09:44:27.298" v="5291"/>
        <pc:sldMkLst>
          <pc:docMk/>
          <pc:sldMk cId="214486428" sldId="311"/>
        </pc:sldMkLst>
        <pc:spChg chg="del">
          <ac:chgData name="Lonkin Pavel" userId="a804c5789bdb2494" providerId="LiveId" clId="{25ECD9A0-01AB-FC4F-8D68-84893EC26B69}" dt="2023-12-12T22:17:25.818" v="4587" actId="478"/>
          <ac:spMkLst>
            <pc:docMk/>
            <pc:sldMk cId="214486428" sldId="311"/>
            <ac:spMk id="3" creationId="{E76BD146-FE6E-97CE-7C2D-84196CCB14FB}"/>
          </ac:spMkLst>
        </pc:spChg>
        <pc:spChg chg="mod">
          <ac:chgData name="Lonkin Pavel" userId="a804c5789bdb2494" providerId="LiveId" clId="{25ECD9A0-01AB-FC4F-8D68-84893EC26B69}" dt="2023-12-12T22:17:43.017" v="4589" actId="207"/>
          <ac:spMkLst>
            <pc:docMk/>
            <pc:sldMk cId="214486428" sldId="311"/>
            <ac:spMk id="7" creationId="{85E6DD1A-91DE-E2D7-18E1-22060339C486}"/>
          </ac:spMkLst>
        </pc:spChg>
        <pc:spChg chg="del">
          <ac:chgData name="Lonkin Pavel" userId="a804c5789bdb2494" providerId="LiveId" clId="{25ECD9A0-01AB-FC4F-8D68-84893EC26B69}" dt="2023-12-12T22:17:28.351" v="4588" actId="478"/>
          <ac:spMkLst>
            <pc:docMk/>
            <pc:sldMk cId="214486428" sldId="311"/>
            <ac:spMk id="8" creationId="{F8E4905C-4A05-AAD4-144E-2A7764469F70}"/>
          </ac:spMkLst>
        </pc:spChg>
        <pc:spChg chg="del">
          <ac:chgData name="Lonkin Pavel" userId="a804c5789bdb2494" providerId="LiveId" clId="{25ECD9A0-01AB-FC4F-8D68-84893EC26B69}" dt="2023-12-12T22:17:28.351" v="4588" actId="478"/>
          <ac:spMkLst>
            <pc:docMk/>
            <pc:sldMk cId="214486428" sldId="311"/>
            <ac:spMk id="39" creationId="{025F62C5-3E57-DF97-A5B9-6227A493FCC9}"/>
          </ac:spMkLst>
        </pc:spChg>
        <pc:spChg chg="mod">
          <ac:chgData name="Lonkin Pavel" userId="a804c5789bdb2494" providerId="LiveId" clId="{25ECD9A0-01AB-FC4F-8D68-84893EC26B69}" dt="2023-12-12T22:17:12.466" v="4563" actId="207"/>
          <ac:spMkLst>
            <pc:docMk/>
            <pc:sldMk cId="214486428" sldId="311"/>
            <ac:spMk id="50" creationId="{D20006D4-63E8-0376-4D13-5631D16B4152}"/>
          </ac:spMkLst>
        </pc:spChg>
        <pc:spChg chg="mod">
          <ac:chgData name="Lonkin Pavel" userId="a804c5789bdb2494" providerId="LiveId" clId="{25ECD9A0-01AB-FC4F-8D68-84893EC26B69}" dt="2023-12-12T22:17:12.466" v="4563" actId="207"/>
          <ac:spMkLst>
            <pc:docMk/>
            <pc:sldMk cId="214486428" sldId="311"/>
            <ac:spMk id="51" creationId="{E2525B25-1025-D97B-4F0A-336A934799B7}"/>
          </ac:spMkLst>
        </pc:spChg>
        <pc:spChg chg="mod">
          <ac:chgData name="Lonkin Pavel" userId="a804c5789bdb2494" providerId="LiveId" clId="{25ECD9A0-01AB-FC4F-8D68-84893EC26B69}" dt="2023-12-12T22:17:12.466" v="4563" actId="207"/>
          <ac:spMkLst>
            <pc:docMk/>
            <pc:sldMk cId="214486428" sldId="311"/>
            <ac:spMk id="52" creationId="{D838BED5-9D60-8EC5-E566-7934EB36493D}"/>
          </ac:spMkLst>
        </pc:spChg>
        <pc:spChg chg="mod">
          <ac:chgData name="Lonkin Pavel" userId="a804c5789bdb2494" providerId="LiveId" clId="{25ECD9A0-01AB-FC4F-8D68-84893EC26B69}" dt="2023-12-12T22:18:10.202" v="4590" actId="1037"/>
          <ac:spMkLst>
            <pc:docMk/>
            <pc:sldMk cId="214486428" sldId="311"/>
            <ac:spMk id="53" creationId="{AD39BF9F-A764-BD3C-750D-E8285DC79284}"/>
          </ac:spMkLst>
        </pc:spChg>
        <pc:picChg chg="del">
          <ac:chgData name="Lonkin Pavel" userId="a804c5789bdb2494" providerId="LiveId" clId="{25ECD9A0-01AB-FC4F-8D68-84893EC26B69}" dt="2023-12-12T22:17:25.818" v="4587" actId="478"/>
          <ac:picMkLst>
            <pc:docMk/>
            <pc:sldMk cId="214486428" sldId="311"/>
            <ac:picMk id="2" creationId="{62689E08-1388-D022-A5CF-FAA228C8F34C}"/>
          </ac:picMkLst>
        </pc:picChg>
        <pc:picChg chg="del">
          <ac:chgData name="Lonkin Pavel" userId="a804c5789bdb2494" providerId="LiveId" clId="{25ECD9A0-01AB-FC4F-8D68-84893EC26B69}" dt="2023-12-12T22:17:28.351" v="4588" actId="478"/>
          <ac:picMkLst>
            <pc:docMk/>
            <pc:sldMk cId="214486428" sldId="311"/>
            <ac:picMk id="9" creationId="{A64DFB4F-AD25-5596-C0A4-A58A0C68D62C}"/>
          </ac:picMkLst>
        </pc:picChg>
        <pc:picChg chg="del">
          <ac:chgData name="Lonkin Pavel" userId="a804c5789bdb2494" providerId="LiveId" clId="{25ECD9A0-01AB-FC4F-8D68-84893EC26B69}" dt="2023-12-12T22:17:28.351" v="4588" actId="478"/>
          <ac:picMkLst>
            <pc:docMk/>
            <pc:sldMk cId="214486428" sldId="311"/>
            <ac:picMk id="41" creationId="{410A45CB-F42E-01CD-94E0-554E48255163}"/>
          </ac:picMkLst>
        </pc:picChg>
        <pc:cxnChg chg="del mod">
          <ac:chgData name="Lonkin Pavel" userId="a804c5789bdb2494" providerId="LiveId" clId="{25ECD9A0-01AB-FC4F-8D68-84893EC26B69}" dt="2023-12-12T22:17:25.818" v="4587" actId="478"/>
          <ac:cxnSpMkLst>
            <pc:docMk/>
            <pc:sldMk cId="214486428" sldId="311"/>
            <ac:cxnSpMk id="21" creationId="{5E5182B8-D746-6442-D4DF-B189E3A0AB16}"/>
          </ac:cxnSpMkLst>
        </pc:cxnChg>
        <pc:cxnChg chg="del mod">
          <ac:chgData name="Lonkin Pavel" userId="a804c5789bdb2494" providerId="LiveId" clId="{25ECD9A0-01AB-FC4F-8D68-84893EC26B69}" dt="2023-12-12T22:17:28.351" v="4588" actId="478"/>
          <ac:cxnSpMkLst>
            <pc:docMk/>
            <pc:sldMk cId="214486428" sldId="311"/>
            <ac:cxnSpMk id="47" creationId="{A8467118-33D6-E126-E985-EA4ABBA0D9A8}"/>
          </ac:cxnSpMkLst>
        </pc:cxnChg>
        <pc:cxnChg chg="del mod">
          <ac:chgData name="Lonkin Pavel" userId="a804c5789bdb2494" providerId="LiveId" clId="{25ECD9A0-01AB-FC4F-8D68-84893EC26B69}" dt="2023-12-12T22:17:28.351" v="4588" actId="478"/>
          <ac:cxnSpMkLst>
            <pc:docMk/>
            <pc:sldMk cId="214486428" sldId="311"/>
            <ac:cxnSpMk id="55" creationId="{CBFC9311-B61E-C29E-1F9F-1A0D564106CF}"/>
          </ac:cxnSpMkLst>
        </pc:cxnChg>
      </pc:sldChg>
      <pc:sldChg chg="modSp add mod">
        <pc:chgData name="Lonkin Pavel" userId="a804c5789bdb2494" providerId="LiveId" clId="{25ECD9A0-01AB-FC4F-8D68-84893EC26B69}" dt="2023-12-12T22:20:58.701" v="4750" actId="20577"/>
        <pc:sldMkLst>
          <pc:docMk/>
          <pc:sldMk cId="3789882550" sldId="312"/>
        </pc:sldMkLst>
        <pc:spChg chg="mod">
          <ac:chgData name="Lonkin Pavel" userId="a804c5789bdb2494" providerId="LiveId" clId="{25ECD9A0-01AB-FC4F-8D68-84893EC26B69}" dt="2023-12-12T22:20:58.701" v="4750" actId="20577"/>
          <ac:spMkLst>
            <pc:docMk/>
            <pc:sldMk cId="3789882550" sldId="312"/>
            <ac:spMk id="9" creationId="{2FF9341F-722E-FDF8-269F-98BFFCB7B431}"/>
          </ac:spMkLst>
        </pc:spChg>
      </pc:sldChg>
      <pc:sldChg chg="modSp add mod">
        <pc:chgData name="Lonkin Pavel" userId="a804c5789bdb2494" providerId="LiveId" clId="{25ECD9A0-01AB-FC4F-8D68-84893EC26B69}" dt="2023-12-12T22:26:33.592" v="5103" actId="20577"/>
        <pc:sldMkLst>
          <pc:docMk/>
          <pc:sldMk cId="780666987" sldId="313"/>
        </pc:sldMkLst>
        <pc:spChg chg="mod">
          <ac:chgData name="Lonkin Pavel" userId="a804c5789bdb2494" providerId="LiveId" clId="{25ECD9A0-01AB-FC4F-8D68-84893EC26B69}" dt="2023-12-12T22:26:33.592" v="5103" actId="20577"/>
          <ac:spMkLst>
            <pc:docMk/>
            <pc:sldMk cId="780666987" sldId="313"/>
            <ac:spMk id="9" creationId="{2FF9341F-722E-FDF8-269F-98BFFCB7B431}"/>
          </ac:spMkLst>
        </pc:spChg>
      </pc:sldChg>
      <pc:sldChg chg="modSp add mod">
        <pc:chgData name="Lonkin Pavel" userId="a804c5789bdb2494" providerId="LiveId" clId="{25ECD9A0-01AB-FC4F-8D68-84893EC26B69}" dt="2023-12-13T09:52:44.367" v="5386" actId="1076"/>
        <pc:sldMkLst>
          <pc:docMk/>
          <pc:sldMk cId="4102081859" sldId="314"/>
        </pc:sldMkLst>
        <pc:spChg chg="mod">
          <ac:chgData name="Lonkin Pavel" userId="a804c5789bdb2494" providerId="LiveId" clId="{25ECD9A0-01AB-FC4F-8D68-84893EC26B69}" dt="2023-12-13T09:52:44.367" v="5386" actId="1076"/>
          <ac:spMkLst>
            <pc:docMk/>
            <pc:sldMk cId="4102081859" sldId="314"/>
            <ac:spMk id="9" creationId="{2FF9341F-722E-FDF8-269F-98BFFCB7B4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A9116-A037-634D-9A9A-29D18F588C9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74135-11E1-534A-B0F6-80412AB11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8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ru-RU" dirty="0"/>
              <a:t>почему </a:t>
            </a:r>
            <a:r>
              <a:rPr lang="en-US" dirty="0"/>
              <a:t>tea talk?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Команда на каждом этапе должна гарантировать качество</a:t>
            </a:r>
          </a:p>
          <a:p>
            <a:endParaRPr lang="ru-RU" dirty="0"/>
          </a:p>
          <a:p>
            <a:r>
              <a:rPr lang="ru-RU" dirty="0"/>
              <a:t>А теперь примеры из моей команды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74135-11E1-534A-B0F6-80412AB11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61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98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7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12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45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8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78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48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6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3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19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981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99BC-EB4C-F446-B223-9737C6D3C3F5}" type="datetimeFigureOut">
              <a:rPr lang="es-ES" smtClean="0"/>
              <a:t>17/1/24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5439-B837-A046-AB07-581E45D08C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92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64885" y="5311006"/>
            <a:ext cx="2023866" cy="12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" dirty="0">
                <a:solidFill>
                  <a:schemeClr val="lt1"/>
                </a:solidFill>
                <a:latin typeface="Jost SemiBold"/>
                <a:ea typeface="Jost SemiBold"/>
                <a:cs typeface="Jost SemiBold"/>
                <a:sym typeface="Jost SemiBold"/>
              </a:rPr>
              <a:t>INDUSTRIAL</a:t>
            </a:r>
            <a:br>
              <a:rPr lang="ru" dirty="0">
                <a:solidFill>
                  <a:schemeClr val="lt1"/>
                </a:solidFill>
                <a:latin typeface="Jost SemiBold"/>
                <a:ea typeface="Jost SemiBold"/>
                <a:cs typeface="Jost SemiBold"/>
                <a:sym typeface="Jost SemiBold"/>
              </a:rPr>
            </a:br>
            <a:r>
              <a:rPr lang="ru" dirty="0">
                <a:solidFill>
                  <a:schemeClr val="lt1"/>
                </a:solidFill>
                <a:latin typeface="Jost SemiBold"/>
                <a:ea typeface="Jost SemiBold"/>
                <a:cs typeface="Jost SemiBold"/>
                <a:sym typeface="Jost SemiBold"/>
              </a:rPr>
              <a:t>ROBOTIC</a:t>
            </a:r>
            <a:br>
              <a:rPr lang="ru" dirty="0">
                <a:solidFill>
                  <a:schemeClr val="lt1"/>
                </a:solidFill>
                <a:latin typeface="Jost SemiBold"/>
                <a:ea typeface="Jost SemiBold"/>
                <a:cs typeface="Jost SemiBold"/>
                <a:sym typeface="Jost SemiBold"/>
              </a:rPr>
            </a:br>
            <a:r>
              <a:rPr lang="ru" dirty="0">
                <a:solidFill>
                  <a:schemeClr val="lt1"/>
                </a:solidFill>
                <a:latin typeface="Jost SemiBold"/>
                <a:ea typeface="Jost SemiBold"/>
                <a:cs typeface="Jost SemiBold"/>
                <a:sym typeface="Jost SemiBold"/>
              </a:rPr>
              <a:t>SHOW</a:t>
            </a:r>
            <a:endParaRPr dirty="0">
              <a:solidFill>
                <a:schemeClr val="lt1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3C57596F-B622-7D25-917F-8E2F481D4DE8}"/>
              </a:ext>
            </a:extLst>
          </p:cNvPr>
          <p:cNvSpPr txBox="1"/>
          <p:nvPr/>
        </p:nvSpPr>
        <p:spPr>
          <a:xfrm>
            <a:off x="2269251" y="2107973"/>
            <a:ext cx="5020781" cy="12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latin typeface="Jost SemiBold"/>
                <a:ea typeface="Jost SemiBold"/>
                <a:cs typeface="Jost SemiBold"/>
                <a:sym typeface="Jost SemiBold"/>
              </a:rPr>
              <a:t>Design Review:</a:t>
            </a:r>
            <a:endParaRPr sz="6000" dirty="0"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AC4A4BD9-8FBF-998F-B609-2CBE0F7B8571}"/>
              </a:ext>
            </a:extLst>
          </p:cNvPr>
          <p:cNvSpPr txBox="1"/>
          <p:nvPr/>
        </p:nvSpPr>
        <p:spPr>
          <a:xfrm>
            <a:off x="2342941" y="2978193"/>
            <a:ext cx="8077201" cy="123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5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Jost SemiBold"/>
                <a:sym typeface="Jost SemiBold"/>
              </a:rPr>
              <a:t>что, зачем и как?</a:t>
            </a:r>
            <a:endParaRPr sz="5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5E6DD1A-91DE-E2D7-18E1-22060339C486}"/>
              </a:ext>
            </a:extLst>
          </p:cNvPr>
          <p:cNvSpPr/>
          <p:nvPr/>
        </p:nvSpPr>
        <p:spPr>
          <a:xfrm>
            <a:off x="4608046" y="2753949"/>
            <a:ext cx="3259884" cy="1350101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Jost SemiBold"/>
                <a:cs typeface="+mj-cs"/>
              </a:rPr>
              <a:t>Design Meeting</a:t>
            </a:r>
            <a:endParaRPr lang="es-ES" sz="32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E5182B8-D746-6442-D4DF-B189E3A0AB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3129" y="3428999"/>
            <a:ext cx="854917" cy="1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D20006D4-63E8-0376-4D13-5631D16B4152}"/>
              </a:ext>
            </a:extLst>
          </p:cNvPr>
          <p:cNvSpPr/>
          <p:nvPr/>
        </p:nvSpPr>
        <p:spPr>
          <a:xfrm>
            <a:off x="-7327" y="0"/>
            <a:ext cx="1620361" cy="318241"/>
          </a:xfrm>
          <a:prstGeom prst="roundRect">
            <a:avLst/>
          </a:prstGeom>
          <a:solidFill>
            <a:srgbClr val="FF85FF">
              <a:alpha val="2030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E2525B25-1025-D97B-4F0A-336A934799B7}"/>
              </a:ext>
            </a:extLst>
          </p:cNvPr>
          <p:cNvSpPr/>
          <p:nvPr/>
        </p:nvSpPr>
        <p:spPr>
          <a:xfrm>
            <a:off x="1613034" y="0"/>
            <a:ext cx="1620361" cy="318241"/>
          </a:xfrm>
          <a:prstGeom prst="roundRect">
            <a:avLst/>
          </a:prstGeom>
          <a:solidFill>
            <a:srgbClr val="008F00">
              <a:alpha val="204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D838BED5-9D60-8EC5-E566-7934EB36493D}"/>
              </a:ext>
            </a:extLst>
          </p:cNvPr>
          <p:cNvSpPr/>
          <p:nvPr/>
        </p:nvSpPr>
        <p:spPr>
          <a:xfrm>
            <a:off x="3233395" y="-1"/>
            <a:ext cx="1620361" cy="318241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AD39BF9F-A764-BD3C-750D-E8285DC79284}"/>
              </a:ext>
            </a:extLst>
          </p:cNvPr>
          <p:cNvSpPr/>
          <p:nvPr/>
        </p:nvSpPr>
        <p:spPr>
          <a:xfrm>
            <a:off x="4858584" y="-2"/>
            <a:ext cx="1620361" cy="318241"/>
          </a:xfrm>
          <a:prstGeom prst="roundRect">
            <a:avLst/>
          </a:prstGeom>
          <a:solidFill>
            <a:srgbClr val="FF2F92">
              <a:alpha val="19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8E4905C-4A05-AAD4-144E-2A7764469F70}"/>
              </a:ext>
            </a:extLst>
          </p:cNvPr>
          <p:cNvSpPr txBox="1">
            <a:spLocks/>
          </p:cNvSpPr>
          <p:nvPr/>
        </p:nvSpPr>
        <p:spPr>
          <a:xfrm>
            <a:off x="9050214" y="2390428"/>
            <a:ext cx="2962108" cy="6375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Назначаем митинг</a:t>
            </a:r>
            <a:br>
              <a:rPr lang="ru-RU" sz="2200" b="1" dirty="0">
                <a:latin typeface="Jost SemiBold"/>
              </a:rPr>
            </a:br>
            <a:r>
              <a:rPr lang="ru-RU" sz="2200" b="1" dirty="0">
                <a:latin typeface="Jost SemiBold"/>
              </a:rPr>
              <a:t>минимум на сл. день</a:t>
            </a:r>
            <a:endParaRPr lang="en-US" sz="2200" b="1" kern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4DFB4F-AD25-5596-C0A4-A58A0C68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5" y="2563378"/>
            <a:ext cx="265215" cy="301858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60C0984-19F5-8197-CFAD-7B1AEE18EA5D}"/>
              </a:ext>
            </a:extLst>
          </p:cNvPr>
          <p:cNvSpPr txBox="1">
            <a:spLocks/>
          </p:cNvSpPr>
          <p:nvPr/>
        </p:nvSpPr>
        <p:spPr>
          <a:xfrm>
            <a:off x="9050214" y="3127255"/>
            <a:ext cx="2962108" cy="6375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В рассылке – ссылку на дизайн документ</a:t>
            </a:r>
            <a:endParaRPr lang="en-US" sz="2200" b="1" kern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03E4023-6C39-8472-BF41-18B12243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5" y="3294730"/>
            <a:ext cx="265215" cy="301858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25F62C5-3E57-DF97-A5B9-6227A493FCC9}"/>
              </a:ext>
            </a:extLst>
          </p:cNvPr>
          <p:cNvSpPr txBox="1">
            <a:spLocks/>
          </p:cNvSpPr>
          <p:nvPr/>
        </p:nvSpPr>
        <p:spPr>
          <a:xfrm>
            <a:off x="9054298" y="3916266"/>
            <a:ext cx="2962108" cy="6375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Можно ограничиться</a:t>
            </a:r>
            <a:br>
              <a:rPr lang="ru-RU" sz="2200" b="1" dirty="0">
                <a:latin typeface="Jost SemiBold"/>
              </a:rPr>
            </a:br>
            <a:r>
              <a:rPr lang="ru-RU" sz="2200" b="1" dirty="0">
                <a:latin typeface="Jost SemiBold"/>
              </a:rPr>
              <a:t>рассылкой документа</a:t>
            </a:r>
            <a:endParaRPr lang="en-US" sz="2200" b="1" kern="12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410A45CB-F42E-01CD-94E0-554E4825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0" y="4087540"/>
            <a:ext cx="265215" cy="301858"/>
          </a:xfrm>
          <a:prstGeom prst="rect">
            <a:avLst/>
          </a:prstGeom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8467118-33D6-E126-E985-EA4ABBA0D9A8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7867930" y="2714307"/>
            <a:ext cx="884514" cy="399150"/>
          </a:xfrm>
          <a:prstGeom prst="straightConnector1">
            <a:avLst/>
          </a:prstGeom>
          <a:ln w="38100">
            <a:solidFill>
              <a:srgbClr val="009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533E3AB-3A83-D73E-7D47-10DAB714CCF8}"/>
              </a:ext>
            </a:extLst>
          </p:cNvPr>
          <p:cNvCxnSpPr/>
          <p:nvPr/>
        </p:nvCxnSpPr>
        <p:spPr>
          <a:xfrm>
            <a:off x="7867930" y="3442271"/>
            <a:ext cx="884508" cy="6867"/>
          </a:xfrm>
          <a:prstGeom prst="straightConnector1">
            <a:avLst/>
          </a:prstGeom>
          <a:ln w="38100">
            <a:solidFill>
              <a:srgbClr val="009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BFC9311-B61E-C29E-1F9F-1A0D564106C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867929" y="3748044"/>
            <a:ext cx="884510" cy="490425"/>
          </a:xfrm>
          <a:prstGeom prst="straightConnector1">
            <a:avLst/>
          </a:prstGeom>
          <a:ln w="38100">
            <a:solidFill>
              <a:srgbClr val="0096FF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62689E08-1388-D022-A5CF-FAA228C8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90" y="2893177"/>
            <a:ext cx="1018209" cy="101820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76BD146-FE6E-97CE-7C2D-84196CCB14FB}"/>
              </a:ext>
            </a:extLst>
          </p:cNvPr>
          <p:cNvSpPr txBox="1">
            <a:spLocks/>
          </p:cNvSpPr>
          <p:nvPr/>
        </p:nvSpPr>
        <p:spPr>
          <a:xfrm>
            <a:off x="598270" y="3200040"/>
            <a:ext cx="2303266" cy="404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Design Document</a:t>
            </a:r>
            <a:endParaRPr lang="en-US" sz="22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9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5E6DD1A-91DE-E2D7-18E1-22060339C486}"/>
              </a:ext>
            </a:extLst>
          </p:cNvPr>
          <p:cNvSpPr/>
          <p:nvPr/>
        </p:nvSpPr>
        <p:spPr>
          <a:xfrm>
            <a:off x="4608046" y="2753949"/>
            <a:ext cx="3259884" cy="1350101"/>
          </a:xfrm>
          <a:prstGeom prst="round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Jost SemiBold"/>
                <a:cs typeface="+mj-cs"/>
              </a:rPr>
              <a:t>Правки/</a:t>
            </a:r>
            <a:br>
              <a:rPr lang="ru-RU" sz="3200" b="1" dirty="0">
                <a:latin typeface="Jost SemiBold"/>
                <a:cs typeface="+mj-cs"/>
              </a:rPr>
            </a:br>
            <a:r>
              <a:rPr lang="ru-RU" sz="3200" b="1" dirty="0">
                <a:latin typeface="Jost SemiBold"/>
                <a:cs typeface="+mj-cs"/>
              </a:rPr>
              <a:t>обратная связь</a:t>
            </a:r>
            <a:endParaRPr lang="es-ES" sz="3200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E5182B8-D746-6442-D4DF-B189E3A0AB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3129" y="3428999"/>
            <a:ext cx="854917" cy="1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D20006D4-63E8-0376-4D13-5631D16B4152}"/>
              </a:ext>
            </a:extLst>
          </p:cNvPr>
          <p:cNvSpPr/>
          <p:nvPr/>
        </p:nvSpPr>
        <p:spPr>
          <a:xfrm>
            <a:off x="-7327" y="0"/>
            <a:ext cx="1620361" cy="318241"/>
          </a:xfrm>
          <a:prstGeom prst="roundRect">
            <a:avLst/>
          </a:prstGeom>
          <a:solidFill>
            <a:srgbClr val="FF85FF">
              <a:alpha val="2030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E2525B25-1025-D97B-4F0A-336A934799B7}"/>
              </a:ext>
            </a:extLst>
          </p:cNvPr>
          <p:cNvSpPr/>
          <p:nvPr/>
        </p:nvSpPr>
        <p:spPr>
          <a:xfrm>
            <a:off x="1613034" y="0"/>
            <a:ext cx="1620361" cy="318241"/>
          </a:xfrm>
          <a:prstGeom prst="roundRect">
            <a:avLst/>
          </a:prstGeom>
          <a:solidFill>
            <a:srgbClr val="008F00">
              <a:alpha val="204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D838BED5-9D60-8EC5-E566-7934EB36493D}"/>
              </a:ext>
            </a:extLst>
          </p:cNvPr>
          <p:cNvSpPr/>
          <p:nvPr/>
        </p:nvSpPr>
        <p:spPr>
          <a:xfrm>
            <a:off x="3233395" y="-1"/>
            <a:ext cx="1620361" cy="318241"/>
          </a:xfrm>
          <a:prstGeom prst="roundRect">
            <a:avLst/>
          </a:prstGeom>
          <a:solidFill>
            <a:srgbClr val="0096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AD39BF9F-A764-BD3C-750D-E8285DC79284}"/>
              </a:ext>
            </a:extLst>
          </p:cNvPr>
          <p:cNvSpPr/>
          <p:nvPr/>
        </p:nvSpPr>
        <p:spPr>
          <a:xfrm>
            <a:off x="4848645" y="-2"/>
            <a:ext cx="1620361" cy="318241"/>
          </a:xfrm>
          <a:prstGeom prst="round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8E4905C-4A05-AAD4-144E-2A7764469F70}"/>
              </a:ext>
            </a:extLst>
          </p:cNvPr>
          <p:cNvSpPr txBox="1">
            <a:spLocks/>
          </p:cNvSpPr>
          <p:nvPr/>
        </p:nvSpPr>
        <p:spPr>
          <a:xfrm>
            <a:off x="9050214" y="2390428"/>
            <a:ext cx="2962108" cy="6375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Итерационный процесс</a:t>
            </a:r>
            <a:endParaRPr lang="en-US" sz="2200" b="1" kern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4DFB4F-AD25-5596-C0A4-A58A0C68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5" y="2563378"/>
            <a:ext cx="265215" cy="301858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25F62C5-3E57-DF97-A5B9-6227A493FCC9}"/>
              </a:ext>
            </a:extLst>
          </p:cNvPr>
          <p:cNvSpPr txBox="1">
            <a:spLocks/>
          </p:cNvSpPr>
          <p:nvPr/>
        </p:nvSpPr>
        <p:spPr>
          <a:xfrm>
            <a:off x="9054298" y="3916266"/>
            <a:ext cx="2962108" cy="6375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Еще один </a:t>
            </a:r>
            <a:r>
              <a:rPr lang="en-US" sz="2200" b="1" dirty="0">
                <a:latin typeface="Jost SemiBold"/>
              </a:rPr>
              <a:t>design</a:t>
            </a:r>
            <a:br>
              <a:rPr lang="en-US" sz="2200" b="1" dirty="0">
                <a:latin typeface="Jost SemiBold"/>
              </a:rPr>
            </a:br>
            <a:r>
              <a:rPr lang="en-US" sz="2200" b="1" dirty="0">
                <a:latin typeface="Jost SemiBold"/>
              </a:rPr>
              <a:t>meeting</a:t>
            </a:r>
            <a:endParaRPr lang="en-US" sz="2200" b="1" kern="12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410A45CB-F42E-01CD-94E0-554E4825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0" y="4087540"/>
            <a:ext cx="265215" cy="301858"/>
          </a:xfrm>
          <a:prstGeom prst="rect">
            <a:avLst/>
          </a:prstGeom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8467118-33D6-E126-E985-EA4ABBA0D9A8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7867930" y="2714307"/>
            <a:ext cx="884514" cy="399150"/>
          </a:xfrm>
          <a:prstGeom prst="straightConnector1">
            <a:avLst/>
          </a:prstGeom>
          <a:ln w="38100">
            <a:solidFill>
              <a:srgbClr val="FF2F92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BFC9311-B61E-C29E-1F9F-1A0D564106C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867929" y="3748044"/>
            <a:ext cx="884510" cy="490425"/>
          </a:xfrm>
          <a:prstGeom prst="straightConnector1">
            <a:avLst/>
          </a:prstGeom>
          <a:ln w="38100">
            <a:solidFill>
              <a:srgbClr val="FF2F92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62689E08-1388-D022-A5CF-FAA228C8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90" y="2893177"/>
            <a:ext cx="1018209" cy="101820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76BD146-FE6E-97CE-7C2D-84196CCB14FB}"/>
              </a:ext>
            </a:extLst>
          </p:cNvPr>
          <p:cNvSpPr txBox="1">
            <a:spLocks/>
          </p:cNvSpPr>
          <p:nvPr/>
        </p:nvSpPr>
        <p:spPr>
          <a:xfrm>
            <a:off x="598270" y="3200040"/>
            <a:ext cx="2126016" cy="404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Design Feedback</a:t>
            </a:r>
            <a:endParaRPr lang="en-US" sz="22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9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5E6DD1A-91DE-E2D7-18E1-22060339C486}"/>
              </a:ext>
            </a:extLst>
          </p:cNvPr>
          <p:cNvSpPr/>
          <p:nvPr/>
        </p:nvSpPr>
        <p:spPr>
          <a:xfrm>
            <a:off x="4608046" y="2753949"/>
            <a:ext cx="3259884" cy="1350101"/>
          </a:xfrm>
          <a:prstGeom prst="roundRect">
            <a:avLst/>
          </a:prstGeom>
          <a:solidFill>
            <a:srgbClr val="7A8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Jost SemiBold"/>
                <a:cs typeface="+mj-cs"/>
              </a:rPr>
              <a:t>Начинаем разработку</a:t>
            </a:r>
            <a:endParaRPr lang="es-ES" sz="3200" dirty="0"/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D20006D4-63E8-0376-4D13-5631D16B4152}"/>
              </a:ext>
            </a:extLst>
          </p:cNvPr>
          <p:cNvSpPr/>
          <p:nvPr/>
        </p:nvSpPr>
        <p:spPr>
          <a:xfrm>
            <a:off x="-7327" y="0"/>
            <a:ext cx="1620361" cy="318241"/>
          </a:xfrm>
          <a:prstGeom prst="roundRect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E2525B25-1025-D97B-4F0A-336A934799B7}"/>
              </a:ext>
            </a:extLst>
          </p:cNvPr>
          <p:cNvSpPr/>
          <p:nvPr/>
        </p:nvSpPr>
        <p:spPr>
          <a:xfrm>
            <a:off x="1613034" y="0"/>
            <a:ext cx="1620361" cy="318241"/>
          </a:xfrm>
          <a:prstGeom prst="round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D838BED5-9D60-8EC5-E566-7934EB36493D}"/>
              </a:ext>
            </a:extLst>
          </p:cNvPr>
          <p:cNvSpPr/>
          <p:nvPr/>
        </p:nvSpPr>
        <p:spPr>
          <a:xfrm>
            <a:off x="3233395" y="-1"/>
            <a:ext cx="1620361" cy="318241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AD39BF9F-A764-BD3C-750D-E8285DC79284}"/>
              </a:ext>
            </a:extLst>
          </p:cNvPr>
          <p:cNvSpPr/>
          <p:nvPr/>
        </p:nvSpPr>
        <p:spPr>
          <a:xfrm>
            <a:off x="4848645" y="-2"/>
            <a:ext cx="1620361" cy="318241"/>
          </a:xfrm>
          <a:prstGeom prst="round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44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FF9341F-722E-FDF8-269F-98BFFCB7B431}"/>
              </a:ext>
            </a:extLst>
          </p:cNvPr>
          <p:cNvSpPr txBox="1">
            <a:spLocks/>
          </p:cNvSpPr>
          <p:nvPr/>
        </p:nvSpPr>
        <p:spPr>
          <a:xfrm>
            <a:off x="735495" y="2784579"/>
            <a:ext cx="11249637" cy="1288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Q1: </a:t>
            </a:r>
            <a:r>
              <a:rPr lang="ru-RU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Что делать, если в процессе разработки      	нужно менять решение?</a:t>
            </a:r>
            <a:endParaRPr lang="en-US" sz="4400" b="1" kern="12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048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FF9341F-722E-FDF8-269F-98BFFCB7B431}"/>
              </a:ext>
            </a:extLst>
          </p:cNvPr>
          <p:cNvSpPr txBox="1">
            <a:spLocks/>
          </p:cNvSpPr>
          <p:nvPr/>
        </p:nvSpPr>
        <p:spPr>
          <a:xfrm>
            <a:off x="735495" y="2784579"/>
            <a:ext cx="11249637" cy="1288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Q</a:t>
            </a:r>
            <a:r>
              <a:rPr lang="ru-RU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2</a:t>
            </a: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: </a:t>
            </a:r>
            <a:r>
              <a:rPr lang="ru-RU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Можно ли делать несколько </a:t>
            </a: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Design 	Review </a:t>
            </a:r>
            <a:r>
              <a:rPr lang="ru-RU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на одну </a:t>
            </a: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feature?</a:t>
            </a:r>
            <a:endParaRPr lang="en-US" sz="4400" b="1" kern="12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988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FF9341F-722E-FDF8-269F-98BFFCB7B431}"/>
              </a:ext>
            </a:extLst>
          </p:cNvPr>
          <p:cNvSpPr txBox="1">
            <a:spLocks/>
          </p:cNvSpPr>
          <p:nvPr/>
        </p:nvSpPr>
        <p:spPr>
          <a:xfrm>
            <a:off x="725556" y="2505472"/>
            <a:ext cx="11249637" cy="1847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Q</a:t>
            </a:r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3</a:t>
            </a: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: </a:t>
            </a:r>
            <a:r>
              <a:rPr lang="ru-RU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А разве ра</a:t>
            </a:r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зработчику не должны 	приходить задачи? Почему он должен 	делать дизайн документ?</a:t>
            </a:r>
            <a:endParaRPr lang="en-US" sz="4400" b="1" kern="12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66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FF9341F-722E-FDF8-269F-98BFFCB7B431}"/>
              </a:ext>
            </a:extLst>
          </p:cNvPr>
          <p:cNvSpPr txBox="1">
            <a:spLocks/>
          </p:cNvSpPr>
          <p:nvPr/>
        </p:nvSpPr>
        <p:spPr>
          <a:xfrm>
            <a:off x="715724" y="2776736"/>
            <a:ext cx="11249637" cy="1304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Q4: </a:t>
            </a:r>
            <a:r>
              <a:rPr lang="ru-RU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Когда необходимо внедрять процесс </a:t>
            </a: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	Design Review?</a:t>
            </a:r>
            <a:endParaRPr lang="en-US" sz="4400" b="1" kern="12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208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FF9341F-722E-FDF8-269F-98BFFCB7B431}"/>
              </a:ext>
            </a:extLst>
          </p:cNvPr>
          <p:cNvSpPr txBox="1">
            <a:spLocks/>
          </p:cNvSpPr>
          <p:nvPr/>
        </p:nvSpPr>
        <p:spPr>
          <a:xfrm>
            <a:off x="559266" y="2767935"/>
            <a:ext cx="11073468" cy="1322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 b="1" kern="1200" dirty="0">
                <a:latin typeface="Jost SemiBold"/>
                <a:cs typeface="+mj-cs"/>
              </a:rPr>
              <a:t>Q&amp;A</a:t>
            </a:r>
            <a:endParaRPr lang="en-US" sz="96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19F2A2BC-EA89-11E7-982E-D4F24930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706" y="6142361"/>
            <a:ext cx="646331" cy="6463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8405257-FA7F-D5EE-003A-DA7381901511}"/>
              </a:ext>
            </a:extLst>
          </p:cNvPr>
          <p:cNvSpPr txBox="1"/>
          <p:nvPr/>
        </p:nvSpPr>
        <p:spPr>
          <a:xfrm>
            <a:off x="11245037" y="6296249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@d3rky</a:t>
            </a:r>
          </a:p>
        </p:txBody>
      </p:sp>
    </p:spTree>
    <p:extLst>
      <p:ext uri="{BB962C8B-B14F-4D97-AF65-F5344CB8AC3E}">
        <p14:creationId xmlns:p14="http://schemas.microsoft.com/office/powerpoint/2010/main" val="16980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B1790F-9B12-A60B-B0FB-A61DF5E8098B}"/>
              </a:ext>
            </a:extLst>
          </p:cNvPr>
          <p:cNvSpPr txBox="1">
            <a:spLocks/>
          </p:cNvSpPr>
          <p:nvPr/>
        </p:nvSpPr>
        <p:spPr>
          <a:xfrm>
            <a:off x="850030" y="245154"/>
            <a:ext cx="10515600" cy="597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Jost SemiBold"/>
                <a:ea typeface="Jost SemiBold"/>
              </a:rPr>
              <a:t>Привет</a:t>
            </a:r>
            <a:r>
              <a:rPr lang="en-US" sz="5400" b="1" dirty="0">
                <a:latin typeface="Jost SemiBold"/>
                <a:ea typeface="Jost SemiBold"/>
              </a:rPr>
              <a:t>!</a:t>
            </a:r>
            <a:endParaRPr lang="es-ES" sz="5400" b="1" dirty="0"/>
          </a:p>
        </p:txBody>
      </p:sp>
      <p:pic>
        <p:nvPicPr>
          <p:cNvPr id="6" name="Imagen 5" descr="La cara de un hombre con lentes&#10;&#10;Descripción generada automáticamente con confianza media">
            <a:extLst>
              <a:ext uri="{FF2B5EF4-FFF2-40B4-BE49-F238E27FC236}">
                <a16:creationId xmlns:a16="http://schemas.microsoft.com/office/drawing/2014/main" id="{3BF0214F-1276-D7BD-27BA-35F00A11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9" y="1536699"/>
            <a:ext cx="3784601" cy="37846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9CD731-708B-02BE-DE22-5118A8F1E2ED}"/>
              </a:ext>
            </a:extLst>
          </p:cNvPr>
          <p:cNvSpPr txBox="1"/>
          <p:nvPr/>
        </p:nvSpPr>
        <p:spPr>
          <a:xfrm>
            <a:off x="1708344" y="5321300"/>
            <a:ext cx="136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Jost SemiBold"/>
                <a:ea typeface="Jost SemiBold"/>
                <a:cs typeface="+mj-cs"/>
              </a:rPr>
              <a:t>Павел</a:t>
            </a:r>
            <a:endParaRPr lang="es-ES" sz="3600" dirty="0">
              <a:latin typeface="Jost SemiBold"/>
              <a:ea typeface="Jost SemiBold"/>
              <a:cs typeface="+mj-cs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05C87419-5D20-A5FA-05AE-E526E20A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06" y="6142361"/>
            <a:ext cx="646331" cy="64633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900D2D-B2E8-2EB4-43D7-7919E4335ABB}"/>
              </a:ext>
            </a:extLst>
          </p:cNvPr>
          <p:cNvSpPr txBox="1"/>
          <p:nvPr/>
        </p:nvSpPr>
        <p:spPr>
          <a:xfrm>
            <a:off x="11245037" y="6296249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@d3rky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D0D84E-86BB-DD4F-9298-F5FD4A6E0F90}"/>
              </a:ext>
            </a:extLst>
          </p:cNvPr>
          <p:cNvSpPr txBox="1"/>
          <p:nvPr/>
        </p:nvSpPr>
        <p:spPr>
          <a:xfrm>
            <a:off x="5634206" y="1422399"/>
            <a:ext cx="433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11+ лет в разработке продуктов</a:t>
            </a: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F2C889-9231-BE46-7224-E22D5BD3A504}"/>
              </a:ext>
            </a:extLst>
          </p:cNvPr>
          <p:cNvSpPr txBox="1"/>
          <p:nvPr/>
        </p:nvSpPr>
        <p:spPr>
          <a:xfrm>
            <a:off x="5634206" y="2576054"/>
            <a:ext cx="390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5+ 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лет руковожу командами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49DB251-B73A-CBAF-17FA-3B62AFF09154}"/>
              </a:ext>
            </a:extLst>
          </p:cNvPr>
          <p:cNvSpPr txBox="1"/>
          <p:nvPr/>
        </p:nvSpPr>
        <p:spPr>
          <a:xfrm>
            <a:off x="5634206" y="3729709"/>
            <a:ext cx="579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Jost SemiBold"/>
                <a:ea typeface="Jost SemiBold"/>
                <a:cs typeface="+mj-cs"/>
              </a:rPr>
              <a:t>Люблю экспериментировать с процессами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Jost SemiBold"/>
              <a:ea typeface="Jost SemiBold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82DE8-E391-7B53-AE6F-163ACBBBF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9418" y="1502302"/>
            <a:ext cx="301858" cy="301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7C3770-DC75-88E7-3785-5B9A353E9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9418" y="2654269"/>
            <a:ext cx="301858" cy="3018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38A33E-F7D1-553D-E549-6D89F631F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9418" y="3809612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1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FF9341F-722E-FDF8-269F-98BFFCB7B431}"/>
              </a:ext>
            </a:extLst>
          </p:cNvPr>
          <p:cNvSpPr txBox="1">
            <a:spLocks/>
          </p:cNvSpPr>
          <p:nvPr/>
        </p:nvSpPr>
        <p:spPr>
          <a:xfrm>
            <a:off x="-1" y="78016"/>
            <a:ext cx="11249637" cy="59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Software Development Life Cycle</a:t>
            </a:r>
            <a:endParaRPr lang="en-US" sz="4400" b="1" kern="12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F250A70-709F-4070-9F82-300221F9E5C9}"/>
              </a:ext>
            </a:extLst>
          </p:cNvPr>
          <p:cNvSpPr/>
          <p:nvPr/>
        </p:nvSpPr>
        <p:spPr>
          <a:xfrm>
            <a:off x="365505" y="3132450"/>
            <a:ext cx="2292198" cy="593103"/>
          </a:xfrm>
          <a:prstGeom prst="roundRect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Jost SemiBold"/>
                <a:cs typeface="+mj-cs"/>
              </a:rPr>
              <a:t>Сбор требований</a:t>
            </a:r>
            <a:endParaRPr lang="es-ES" sz="20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D38FAD6A-0FBE-175D-8CC2-4377BF2EB54F}"/>
              </a:ext>
            </a:extLst>
          </p:cNvPr>
          <p:cNvSpPr/>
          <p:nvPr/>
        </p:nvSpPr>
        <p:spPr>
          <a:xfrm>
            <a:off x="2657703" y="3132449"/>
            <a:ext cx="2292198" cy="593103"/>
          </a:xfrm>
          <a:prstGeom prst="round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Jost SemiBold"/>
                <a:cs typeface="+mj-cs"/>
              </a:rPr>
              <a:t>Дизайн решения</a:t>
            </a:r>
            <a:endParaRPr lang="es-ES" sz="1800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FD6B8CE2-04F2-32A3-457B-83CA5C9A43DD}"/>
              </a:ext>
            </a:extLst>
          </p:cNvPr>
          <p:cNvSpPr/>
          <p:nvPr/>
        </p:nvSpPr>
        <p:spPr>
          <a:xfrm>
            <a:off x="4949901" y="3132448"/>
            <a:ext cx="2292198" cy="593103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Jost SemiBold"/>
                <a:cs typeface="+mj-cs"/>
              </a:rPr>
              <a:t>Разработка</a:t>
            </a:r>
            <a:endParaRPr lang="es-ES" sz="2000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D2D5D2E-2485-877D-CC98-82EAEAC65879}"/>
              </a:ext>
            </a:extLst>
          </p:cNvPr>
          <p:cNvSpPr/>
          <p:nvPr/>
        </p:nvSpPr>
        <p:spPr>
          <a:xfrm>
            <a:off x="7242099" y="3132447"/>
            <a:ext cx="2292198" cy="593103"/>
          </a:xfrm>
          <a:prstGeom prst="round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Jost SemiBold"/>
                <a:cs typeface="+mj-cs"/>
              </a:rPr>
              <a:t>Тестирование</a:t>
            </a:r>
            <a:endParaRPr lang="es-ES" sz="2000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72984D-25EC-C8E1-C347-B0336BA6CF3A}"/>
              </a:ext>
            </a:extLst>
          </p:cNvPr>
          <p:cNvSpPr/>
          <p:nvPr/>
        </p:nvSpPr>
        <p:spPr>
          <a:xfrm>
            <a:off x="9534297" y="3132446"/>
            <a:ext cx="2292198" cy="593103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Jost SemiBold"/>
                <a:cs typeface="+mj-cs"/>
              </a:rPr>
              <a:t>Delivery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39031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FF9341F-722E-FDF8-269F-98BFFCB7B431}"/>
              </a:ext>
            </a:extLst>
          </p:cNvPr>
          <p:cNvSpPr txBox="1">
            <a:spLocks/>
          </p:cNvSpPr>
          <p:nvPr/>
        </p:nvSpPr>
        <p:spPr>
          <a:xfrm>
            <a:off x="-1" y="78016"/>
            <a:ext cx="11249637" cy="59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Software Development Life Cycle</a:t>
            </a:r>
            <a:endParaRPr lang="en-US" sz="4400" b="1" kern="12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F250A70-709F-4070-9F82-300221F9E5C9}"/>
              </a:ext>
            </a:extLst>
          </p:cNvPr>
          <p:cNvSpPr/>
          <p:nvPr/>
        </p:nvSpPr>
        <p:spPr>
          <a:xfrm>
            <a:off x="395727" y="1490996"/>
            <a:ext cx="2292198" cy="593099"/>
          </a:xfrm>
          <a:prstGeom prst="roundRect">
            <a:avLst/>
          </a:prstGeom>
          <a:solidFill>
            <a:srgbClr val="FF85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ru-RU" b="1" dirty="0">
                <a:latin typeface="Jost SemiBold"/>
                <a:cs typeface="+mj-cs"/>
              </a:rPr>
              <a:t>Сбор требований</a:t>
            </a:r>
            <a:endParaRPr lang="es-ES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D38FAD6A-0FBE-175D-8CC2-4377BF2EB54F}"/>
              </a:ext>
            </a:extLst>
          </p:cNvPr>
          <p:cNvSpPr/>
          <p:nvPr/>
        </p:nvSpPr>
        <p:spPr>
          <a:xfrm>
            <a:off x="2687924" y="1490995"/>
            <a:ext cx="2292199" cy="4838684"/>
          </a:xfrm>
          <a:prstGeom prst="round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800" b="1" dirty="0">
                <a:latin typeface="Jost SemiBold"/>
                <a:cs typeface="+mj-cs"/>
              </a:rPr>
              <a:t>Дизайн решения</a:t>
            </a:r>
            <a:endParaRPr lang="es-ES" sz="1800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FD6B8CE2-04F2-32A3-457B-83CA5C9A43DD}"/>
              </a:ext>
            </a:extLst>
          </p:cNvPr>
          <p:cNvSpPr/>
          <p:nvPr/>
        </p:nvSpPr>
        <p:spPr>
          <a:xfrm>
            <a:off x="4980123" y="1490994"/>
            <a:ext cx="2292198" cy="593103"/>
          </a:xfrm>
          <a:prstGeom prst="roundRect">
            <a:avLst/>
          </a:prstGeom>
          <a:solidFill>
            <a:srgbClr val="0096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Jost SemiBold"/>
                <a:cs typeface="+mj-cs"/>
              </a:rPr>
              <a:t>Разработка</a:t>
            </a:r>
            <a:endParaRPr lang="es-ES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D2D5D2E-2485-877D-CC98-82EAEAC65879}"/>
              </a:ext>
            </a:extLst>
          </p:cNvPr>
          <p:cNvSpPr/>
          <p:nvPr/>
        </p:nvSpPr>
        <p:spPr>
          <a:xfrm>
            <a:off x="7272321" y="1490993"/>
            <a:ext cx="2292198" cy="593103"/>
          </a:xfrm>
          <a:prstGeom prst="roundRect">
            <a:avLst/>
          </a:prstGeom>
          <a:solidFill>
            <a:srgbClr val="FF2F9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Jost SemiBold"/>
                <a:cs typeface="+mj-cs"/>
              </a:rPr>
              <a:t>Тестирование</a:t>
            </a:r>
            <a:endParaRPr lang="es-ES" dirty="0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BB72984D-25EC-C8E1-C347-B0336BA6CF3A}"/>
              </a:ext>
            </a:extLst>
          </p:cNvPr>
          <p:cNvSpPr/>
          <p:nvPr/>
        </p:nvSpPr>
        <p:spPr>
          <a:xfrm>
            <a:off x="9564519" y="1490992"/>
            <a:ext cx="2292198" cy="593103"/>
          </a:xfrm>
          <a:prstGeom prst="roundRect">
            <a:avLst/>
          </a:prstGeom>
          <a:solidFill>
            <a:srgbClr val="FF93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Jost SemiBold"/>
                <a:cs typeface="+mj-cs"/>
              </a:rPr>
              <a:t>Delivery</a:t>
            </a:r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0C044F4-CB33-6B08-1E5F-F5B295CC4F35}"/>
              </a:ext>
            </a:extLst>
          </p:cNvPr>
          <p:cNvSpPr txBox="1">
            <a:spLocks/>
          </p:cNvSpPr>
          <p:nvPr/>
        </p:nvSpPr>
        <p:spPr>
          <a:xfrm>
            <a:off x="2818024" y="2085388"/>
            <a:ext cx="2032000" cy="4098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kern="1200" dirty="0">
                <a:latin typeface="Jost SemiBold"/>
                <a:cs typeface="+mj-cs"/>
              </a:rPr>
              <a:t>– </a:t>
            </a:r>
            <a:r>
              <a:rPr lang="en-US" sz="1800" b="1" dirty="0">
                <a:latin typeface="Jost SemiBold"/>
              </a:rPr>
              <a:t>Confluence</a:t>
            </a:r>
            <a:endParaRPr lang="en-US" sz="1800" b="1" kern="1200" dirty="0"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latin typeface="Jost SemiBold"/>
                <a:cs typeface="+mj-cs"/>
              </a:rPr>
              <a:t>– Jira</a:t>
            </a:r>
          </a:p>
          <a:p>
            <a:pPr algn="l">
              <a:spcAft>
                <a:spcPts val="600"/>
              </a:spcAft>
            </a:pPr>
            <a:endParaRPr lang="en-US" sz="1800" b="1" kern="1200" dirty="0"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endParaRPr lang="en-US" sz="1800" b="1" dirty="0"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ru-RU" sz="1800" b="1" dirty="0">
                <a:latin typeface="Jost SemiBold"/>
                <a:ea typeface="+mj-ea"/>
              </a:rPr>
              <a:t>Как гарантируется качество?</a:t>
            </a:r>
          </a:p>
          <a:p>
            <a:pPr algn="l">
              <a:spcAft>
                <a:spcPts val="600"/>
              </a:spcAft>
            </a:pPr>
            <a:endParaRPr lang="ru-RU" sz="1800" b="1" kern="1200" dirty="0">
              <a:latin typeface="Jost SemiBold"/>
              <a:cs typeface="+mj-cs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latin typeface="Jost SemiBold"/>
                <a:cs typeface="+mj-cs"/>
              </a:rPr>
              <a:t>– </a:t>
            </a:r>
            <a:r>
              <a:rPr lang="ru-RU" sz="1800" b="1" kern="1200" dirty="0">
                <a:latin typeface="Jost SemiBold"/>
                <a:cs typeface="+mj-cs"/>
              </a:rPr>
              <a:t>Гайдла</a:t>
            </a:r>
            <a:r>
              <a:rPr lang="ru-RU" sz="1800" b="1" dirty="0">
                <a:latin typeface="Jost SemiBold"/>
              </a:rPr>
              <a:t>йны</a:t>
            </a:r>
            <a:endParaRPr lang="ru-RU" sz="1800" b="1" dirty="0">
              <a:latin typeface="Jost SemiBold"/>
              <a:ea typeface="+mj-ea"/>
            </a:endParaRP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latin typeface="Jost SemiBold"/>
                <a:cs typeface="+mj-cs"/>
              </a:rPr>
              <a:t>–</a:t>
            </a:r>
            <a:r>
              <a:rPr lang="ru-RU" sz="1800" b="1" kern="1200" dirty="0">
                <a:latin typeface="Jost SemiBold"/>
                <a:cs typeface="+mj-cs"/>
              </a:rPr>
              <a:t> </a:t>
            </a:r>
            <a:r>
              <a:rPr lang="en-US" sz="1800" b="1" kern="1200" dirty="0">
                <a:latin typeface="Jost SemiBold"/>
                <a:cs typeface="+mj-cs"/>
              </a:rPr>
              <a:t>Design review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latin typeface="Jost SemiBold"/>
                <a:cs typeface="+mj-cs"/>
              </a:rPr>
              <a:t>– API </a:t>
            </a:r>
            <a:r>
              <a:rPr lang="ru-RU" sz="1800" b="1" kern="1200" dirty="0">
                <a:latin typeface="Jost SemiBold"/>
                <a:cs typeface="+mj-cs"/>
              </a:rPr>
              <a:t>гайдлайны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latin typeface="Jost SemiBold"/>
                <a:cs typeface="+mj-cs"/>
              </a:rPr>
              <a:t>–</a:t>
            </a:r>
            <a:r>
              <a:rPr lang="ru-RU" sz="1800" b="1" kern="1200" dirty="0">
                <a:latin typeface="Jost SemiBold"/>
                <a:cs typeface="+mj-cs"/>
              </a:rPr>
              <a:t> </a:t>
            </a:r>
            <a:r>
              <a:rPr lang="en-US" sz="1800" b="1" kern="1200" dirty="0">
                <a:latin typeface="Jost SemiBold"/>
                <a:cs typeface="+mj-cs"/>
              </a:rPr>
              <a:t>UI </a:t>
            </a:r>
            <a:r>
              <a:rPr lang="ru-RU" sz="1800" b="1" dirty="0">
                <a:latin typeface="Jost SemiBold"/>
              </a:rPr>
              <a:t>г</a:t>
            </a:r>
            <a:r>
              <a:rPr lang="ru-RU" sz="1800" b="1" kern="1200" dirty="0">
                <a:latin typeface="Jost SemiBold"/>
                <a:cs typeface="+mj-cs"/>
              </a:rPr>
              <a:t>айдлайны</a:t>
            </a:r>
          </a:p>
          <a:p>
            <a:pPr algn="l">
              <a:spcAft>
                <a:spcPts val="600"/>
              </a:spcAft>
            </a:pPr>
            <a:r>
              <a:rPr lang="en-US" sz="1800" b="1" kern="1200" dirty="0">
                <a:latin typeface="Jost SemiBold"/>
                <a:cs typeface="+mj-cs"/>
              </a:rPr>
              <a:t>–</a:t>
            </a:r>
            <a:r>
              <a:rPr lang="ru-RU" sz="1800" b="1" kern="1200" dirty="0">
                <a:latin typeface="Jost SemiBold"/>
                <a:cs typeface="+mj-cs"/>
              </a:rPr>
              <a:t> Обратная связь</a:t>
            </a:r>
            <a:endParaRPr lang="en-US" sz="1800" b="1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A6F2109-8A8E-FB1C-A0CF-638070ABFC48}"/>
              </a:ext>
            </a:extLst>
          </p:cNvPr>
          <p:cNvCxnSpPr/>
          <p:nvPr/>
        </p:nvCxnSpPr>
        <p:spPr>
          <a:xfrm flipH="1">
            <a:off x="4532243" y="4194313"/>
            <a:ext cx="1371600" cy="556591"/>
          </a:xfrm>
          <a:prstGeom prst="straightConnector1">
            <a:avLst/>
          </a:prstGeom>
          <a:ln w="127000">
            <a:solidFill>
              <a:srgbClr val="FF2F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86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FF9341F-722E-FDF8-269F-98BFFCB7B431}"/>
              </a:ext>
            </a:extLst>
          </p:cNvPr>
          <p:cNvSpPr txBox="1">
            <a:spLocks/>
          </p:cNvSpPr>
          <p:nvPr/>
        </p:nvSpPr>
        <p:spPr>
          <a:xfrm>
            <a:off x="-1" y="78016"/>
            <a:ext cx="11249637" cy="59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Design Review</a:t>
            </a:r>
            <a:endParaRPr lang="en-US" sz="4400" b="1" kern="12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5125B09-CBDB-4083-0F02-C13A6E1FCE6A}"/>
              </a:ext>
            </a:extLst>
          </p:cNvPr>
          <p:cNvSpPr txBox="1">
            <a:spLocks/>
          </p:cNvSpPr>
          <p:nvPr/>
        </p:nvSpPr>
        <p:spPr>
          <a:xfrm>
            <a:off x="1345646" y="1750128"/>
            <a:ext cx="9874445" cy="593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3200" b="1" dirty="0">
                <a:latin typeface="Jost SemiBold"/>
              </a:rPr>
              <a:t>Это публичный документ</a:t>
            </a: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A55A9FE-A295-F4B2-07BF-74F0EAD967CD}"/>
              </a:ext>
            </a:extLst>
          </p:cNvPr>
          <p:cNvSpPr txBox="1">
            <a:spLocks/>
          </p:cNvSpPr>
          <p:nvPr/>
        </p:nvSpPr>
        <p:spPr>
          <a:xfrm>
            <a:off x="1345647" y="2343231"/>
            <a:ext cx="5233914" cy="593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3200" b="1" kern="12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C8EADC8-E878-38EB-7A2D-92D178272BE8}"/>
              </a:ext>
            </a:extLst>
          </p:cNvPr>
          <p:cNvSpPr txBox="1">
            <a:spLocks/>
          </p:cNvSpPr>
          <p:nvPr/>
        </p:nvSpPr>
        <p:spPr>
          <a:xfrm>
            <a:off x="1345646" y="2302333"/>
            <a:ext cx="8603512" cy="593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3200" b="1" dirty="0">
                <a:latin typeface="Jost SemiBold"/>
              </a:rPr>
              <a:t>Как технически выглядит фича</a:t>
            </a: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09A92D8-BF40-406E-0F07-E504B29DEE88}"/>
              </a:ext>
            </a:extLst>
          </p:cNvPr>
          <p:cNvSpPr txBox="1">
            <a:spLocks/>
          </p:cNvSpPr>
          <p:nvPr/>
        </p:nvSpPr>
        <p:spPr>
          <a:xfrm>
            <a:off x="1345646" y="2854538"/>
            <a:ext cx="10836196" cy="59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3200" b="1" dirty="0">
                <a:latin typeface="Jost SemiBold"/>
                <a:ea typeface="+mj-ea"/>
              </a:rPr>
              <a:t>Затрагивает архитектуру, но не код!</a:t>
            </a: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DF8B8D2-5000-4D1D-B8C8-1EA7DC0ADB09}"/>
              </a:ext>
            </a:extLst>
          </p:cNvPr>
          <p:cNvSpPr txBox="1">
            <a:spLocks/>
          </p:cNvSpPr>
          <p:nvPr/>
        </p:nvSpPr>
        <p:spPr>
          <a:xfrm>
            <a:off x="1345647" y="3479100"/>
            <a:ext cx="10836196" cy="59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3B5373A-D187-A8CB-17F4-CA9168ABE002}"/>
              </a:ext>
            </a:extLst>
          </p:cNvPr>
          <p:cNvSpPr txBox="1">
            <a:spLocks/>
          </p:cNvSpPr>
          <p:nvPr/>
        </p:nvSpPr>
        <p:spPr>
          <a:xfrm>
            <a:off x="1345646" y="3406743"/>
            <a:ext cx="10836196" cy="59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3200" b="1" dirty="0">
                <a:latin typeface="Jost SemiBold"/>
              </a:rPr>
              <a:t>Презентуют и защищают публично</a:t>
            </a: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A5FFBC3C-E96E-AE4B-2C95-6A846182E51B}"/>
              </a:ext>
            </a:extLst>
          </p:cNvPr>
          <p:cNvSpPr txBox="1">
            <a:spLocks/>
          </p:cNvSpPr>
          <p:nvPr/>
        </p:nvSpPr>
        <p:spPr>
          <a:xfrm>
            <a:off x="1345646" y="3958948"/>
            <a:ext cx="10836196" cy="59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3200" b="1" dirty="0">
                <a:latin typeface="Jost SemiBold"/>
              </a:rPr>
              <a:t>Между командами</a:t>
            </a: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EAB89EE-9CA7-8933-C734-B9A66BF3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787" y="1890443"/>
            <a:ext cx="301858" cy="3018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478B89-3293-9FD0-87B2-00B652B9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787" y="2442648"/>
            <a:ext cx="301858" cy="30185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B062B85-A313-186D-3357-48041437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787" y="2994853"/>
            <a:ext cx="301858" cy="301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0051FA-D49C-1605-A938-8464D620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787" y="3547058"/>
            <a:ext cx="301858" cy="3018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C1BF56-C2A9-179B-F374-1977B741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787" y="4099263"/>
            <a:ext cx="301858" cy="30185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CA2553D-6C86-266C-4764-95598838C28D}"/>
              </a:ext>
            </a:extLst>
          </p:cNvPr>
          <p:cNvSpPr txBox="1">
            <a:spLocks/>
          </p:cNvSpPr>
          <p:nvPr/>
        </p:nvSpPr>
        <p:spPr>
          <a:xfrm>
            <a:off x="1345645" y="4505846"/>
            <a:ext cx="9874445" cy="593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3200" b="1" dirty="0">
                <a:latin typeface="Jost SemiBold"/>
              </a:rPr>
              <a:t>Пошарить какие изменения произойдут в системе</a:t>
            </a: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5E9AC5-FA53-A9F5-F547-5BB4ADFC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43786" y="4646161"/>
            <a:ext cx="301858" cy="3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  <p:bldP spid="1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2FF9341F-722E-FDF8-269F-98BFFCB7B431}"/>
              </a:ext>
            </a:extLst>
          </p:cNvPr>
          <p:cNvSpPr txBox="1">
            <a:spLocks/>
          </p:cNvSpPr>
          <p:nvPr/>
        </p:nvSpPr>
        <p:spPr>
          <a:xfrm>
            <a:off x="-1" y="78016"/>
            <a:ext cx="11249637" cy="59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chemeClr val="bg2">
                    <a:lumMod val="50000"/>
                  </a:schemeClr>
                </a:solidFill>
                <a:latin typeface="Jost SemiBold"/>
                <a:cs typeface="+mj-cs"/>
              </a:rPr>
              <a:t>Design Review</a:t>
            </a:r>
            <a:endParaRPr lang="en-US" sz="4400" b="1" kern="12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DF8B8D2-5000-4D1D-B8C8-1EA7DC0ADB09}"/>
              </a:ext>
            </a:extLst>
          </p:cNvPr>
          <p:cNvSpPr txBox="1">
            <a:spLocks/>
          </p:cNvSpPr>
          <p:nvPr/>
        </p:nvSpPr>
        <p:spPr>
          <a:xfrm>
            <a:off x="1266135" y="4015808"/>
            <a:ext cx="10836196" cy="593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endParaRPr lang="en-US" sz="32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5E6DD1A-91DE-E2D7-18E1-22060339C486}"/>
              </a:ext>
            </a:extLst>
          </p:cNvPr>
          <p:cNvSpPr/>
          <p:nvPr/>
        </p:nvSpPr>
        <p:spPr>
          <a:xfrm>
            <a:off x="765464" y="3132447"/>
            <a:ext cx="2616058" cy="593103"/>
          </a:xfrm>
          <a:prstGeom prst="roundRect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Jost SemiBold"/>
                <a:cs typeface="+mj-cs"/>
              </a:rPr>
              <a:t>Понимание требований</a:t>
            </a:r>
            <a:endParaRPr lang="es-ES" sz="200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119A5F23-37B1-4A4E-60D7-EB64C6E4B383}"/>
              </a:ext>
            </a:extLst>
          </p:cNvPr>
          <p:cNvSpPr/>
          <p:nvPr/>
        </p:nvSpPr>
        <p:spPr>
          <a:xfrm>
            <a:off x="3381522" y="3132447"/>
            <a:ext cx="2616058" cy="593103"/>
          </a:xfrm>
          <a:prstGeom prst="round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Jost SemiBold"/>
                <a:cs typeface="+mj-cs"/>
              </a:rPr>
              <a:t>Подготовка решения</a:t>
            </a:r>
            <a:endParaRPr lang="es-ES" sz="1800" dirty="0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D12244C9-2501-9431-1F3A-FDA335F52AF9}"/>
              </a:ext>
            </a:extLst>
          </p:cNvPr>
          <p:cNvSpPr/>
          <p:nvPr/>
        </p:nvSpPr>
        <p:spPr>
          <a:xfrm>
            <a:off x="6000289" y="3132448"/>
            <a:ext cx="2616058" cy="593103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Jost SemiBold"/>
                <a:cs typeface="+mj-cs"/>
              </a:rPr>
              <a:t>Design Meeting</a:t>
            </a:r>
            <a:endParaRPr lang="es-ES" sz="2000" dirty="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533BE79F-7512-9410-18CE-7B1D4587A6D0}"/>
              </a:ext>
            </a:extLst>
          </p:cNvPr>
          <p:cNvSpPr/>
          <p:nvPr/>
        </p:nvSpPr>
        <p:spPr>
          <a:xfrm>
            <a:off x="8613638" y="3132448"/>
            <a:ext cx="2616058" cy="593103"/>
          </a:xfrm>
          <a:prstGeom prst="roundRect">
            <a:avLst/>
          </a:prstGeom>
          <a:solidFill>
            <a:srgbClr val="FF2F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Jost SemiBold"/>
                <a:cs typeface="+mj-cs"/>
              </a:rPr>
              <a:t>Правки/обратная связь</a:t>
            </a:r>
            <a:endParaRPr lang="es-ES" sz="20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17752AE-EEB9-6AFD-E2D4-1C7B16671F5D}"/>
              </a:ext>
            </a:extLst>
          </p:cNvPr>
          <p:cNvSpPr txBox="1">
            <a:spLocks/>
          </p:cNvSpPr>
          <p:nvPr/>
        </p:nvSpPr>
        <p:spPr>
          <a:xfrm>
            <a:off x="765464" y="3725550"/>
            <a:ext cx="3902214" cy="374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400" b="1" dirty="0">
                <a:latin typeface="Jost SemiBold"/>
              </a:rPr>
              <a:t>+ уточнение недостающих</a:t>
            </a:r>
            <a:endParaRPr lang="en-US" sz="2400" b="1" kern="1200" dirty="0"/>
          </a:p>
        </p:txBody>
      </p:sp>
    </p:spTree>
    <p:extLst>
      <p:ext uri="{BB962C8B-B14F-4D97-AF65-F5344CB8AC3E}">
        <p14:creationId xmlns:p14="http://schemas.microsoft.com/office/powerpoint/2010/main" val="40789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5E6DD1A-91DE-E2D7-18E1-22060339C486}"/>
              </a:ext>
            </a:extLst>
          </p:cNvPr>
          <p:cNvSpPr/>
          <p:nvPr/>
        </p:nvSpPr>
        <p:spPr>
          <a:xfrm>
            <a:off x="4608046" y="2753949"/>
            <a:ext cx="3259884" cy="1350101"/>
          </a:xfrm>
          <a:prstGeom prst="roundRect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Jost SemiBold"/>
                <a:cs typeface="+mj-cs"/>
              </a:rPr>
              <a:t>Понимание требований</a:t>
            </a:r>
            <a:endParaRPr lang="es-ES" sz="3200" dirty="0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E7871742-AA01-4367-C8B6-1D76FD4B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20" y="1735740"/>
            <a:ext cx="1018209" cy="101820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65C341C-662F-B86B-EA55-98B6967BD3C6}"/>
              </a:ext>
            </a:extLst>
          </p:cNvPr>
          <p:cNvSpPr txBox="1">
            <a:spLocks/>
          </p:cNvSpPr>
          <p:nvPr/>
        </p:nvSpPr>
        <p:spPr>
          <a:xfrm>
            <a:off x="-7327" y="2042603"/>
            <a:ext cx="2863975" cy="404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Документ от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PM/PO</a:t>
            </a:r>
            <a:endParaRPr lang="en-US" sz="24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57DDDEEF-C70C-BFAF-315B-0AB5119A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20" y="2919894"/>
            <a:ext cx="1018209" cy="101820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C00C744-7EF3-4F59-053C-94005E51E473}"/>
              </a:ext>
            </a:extLst>
          </p:cNvPr>
          <p:cNvSpPr txBox="1">
            <a:spLocks/>
          </p:cNvSpPr>
          <p:nvPr/>
        </p:nvSpPr>
        <p:spPr>
          <a:xfrm>
            <a:off x="641326" y="3199347"/>
            <a:ext cx="2215322" cy="404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Figma mockups</a:t>
            </a:r>
            <a:endParaRPr lang="en-US" sz="24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Imagen 1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BF8EE83-67E0-99C4-2D7C-5FF86A105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906" y="4150655"/>
            <a:ext cx="1050235" cy="1050235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B6BEF83C-F7AF-C405-BB89-D21DC390E65F}"/>
              </a:ext>
            </a:extLst>
          </p:cNvPr>
          <p:cNvSpPr txBox="1">
            <a:spLocks/>
          </p:cNvSpPr>
          <p:nvPr/>
        </p:nvSpPr>
        <p:spPr>
          <a:xfrm>
            <a:off x="1806412" y="4473531"/>
            <a:ext cx="1050236" cy="404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Видео </a:t>
            </a:r>
            <a:endParaRPr lang="en-US" sz="24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A3459A-1A23-457F-C6AD-AC35732DAB57}"/>
              </a:ext>
            </a:extLst>
          </p:cNvPr>
          <p:cNvCxnSpPr>
            <a:stCxn id="3" idx="3"/>
          </p:cNvCxnSpPr>
          <p:nvPr/>
        </p:nvCxnSpPr>
        <p:spPr>
          <a:xfrm>
            <a:off x="3753129" y="2244845"/>
            <a:ext cx="854917" cy="675049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E5182B8-D746-6442-D4DF-B189E3A0AB1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53129" y="3428999"/>
            <a:ext cx="854917" cy="1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0922E95-3D4D-8EBE-ED08-19093D405089}"/>
              </a:ext>
            </a:extLst>
          </p:cNvPr>
          <p:cNvCxnSpPr>
            <a:stCxn id="14" idx="3"/>
          </p:cNvCxnSpPr>
          <p:nvPr/>
        </p:nvCxnSpPr>
        <p:spPr>
          <a:xfrm flipV="1">
            <a:off x="3769141" y="3938102"/>
            <a:ext cx="838905" cy="737671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ítulo 1">
            <a:extLst>
              <a:ext uri="{FF2B5EF4-FFF2-40B4-BE49-F238E27FC236}">
                <a16:creationId xmlns:a16="http://schemas.microsoft.com/office/drawing/2014/main" id="{F5180847-9BD8-31A8-B147-E55502FC7D11}"/>
              </a:ext>
            </a:extLst>
          </p:cNvPr>
          <p:cNvSpPr txBox="1">
            <a:spLocks/>
          </p:cNvSpPr>
          <p:nvPr/>
        </p:nvSpPr>
        <p:spPr>
          <a:xfrm>
            <a:off x="8947477" y="1711376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400" b="1" dirty="0">
                <a:latin typeface="Jost SemiBold"/>
              </a:rPr>
              <a:t>Функциональные</a:t>
            </a:r>
            <a:br>
              <a:rPr lang="ru-RU" sz="2400" b="1" dirty="0">
                <a:latin typeface="Jost SemiBold"/>
              </a:rPr>
            </a:br>
            <a:r>
              <a:rPr lang="ru-RU" sz="2400" b="1" dirty="0">
                <a:latin typeface="Jost SemiBold"/>
              </a:rPr>
              <a:t>требования</a:t>
            </a:r>
            <a:endParaRPr lang="en-US" sz="2400" b="1" kern="12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25C18F1-5E38-7A30-C5D4-A231D0573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663940" y="1856999"/>
            <a:ext cx="265215" cy="301858"/>
          </a:xfrm>
          <a:prstGeom prst="rect">
            <a:avLst/>
          </a:prstGeo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C9DCCBDD-C6D1-F227-78CB-4B63BD2FC900}"/>
              </a:ext>
            </a:extLst>
          </p:cNvPr>
          <p:cNvSpPr txBox="1">
            <a:spLocks/>
          </p:cNvSpPr>
          <p:nvPr/>
        </p:nvSpPr>
        <p:spPr>
          <a:xfrm>
            <a:off x="8947477" y="2424810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400" b="1" dirty="0">
                <a:latin typeface="Jost SemiBold"/>
              </a:rPr>
              <a:t>Интеграционные</a:t>
            </a:r>
            <a:br>
              <a:rPr lang="ru-RU" sz="2400" b="1" dirty="0">
                <a:latin typeface="Jost SemiBold"/>
              </a:rPr>
            </a:br>
            <a:r>
              <a:rPr lang="ru-RU" sz="2400" b="1" dirty="0">
                <a:latin typeface="Jost SemiBold"/>
              </a:rPr>
              <a:t>требования</a:t>
            </a:r>
            <a:endParaRPr lang="en-US" sz="2400" b="1" kern="1200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C0126F32-3808-2B59-0DD6-AB644AB4B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663940" y="2570433"/>
            <a:ext cx="265215" cy="301858"/>
          </a:xfrm>
          <a:prstGeom prst="rect">
            <a:avLst/>
          </a:prstGeom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FD8355BC-0ED7-F873-ECB5-C9EAFD08A42B}"/>
              </a:ext>
            </a:extLst>
          </p:cNvPr>
          <p:cNvSpPr txBox="1">
            <a:spLocks/>
          </p:cNvSpPr>
          <p:nvPr/>
        </p:nvSpPr>
        <p:spPr>
          <a:xfrm>
            <a:off x="8947476" y="3141537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latin typeface="Jost SemiBold"/>
              </a:rPr>
              <a:t>Performance</a:t>
            </a:r>
            <a:br>
              <a:rPr lang="en-US" sz="2400" b="1" dirty="0">
                <a:latin typeface="Jost SemiBold"/>
              </a:rPr>
            </a:br>
            <a:r>
              <a:rPr lang="ru-RU" sz="2400" b="1" dirty="0">
                <a:latin typeface="Jost SemiBold"/>
              </a:rPr>
              <a:t>требования</a:t>
            </a:r>
            <a:endParaRPr lang="en-US" sz="2400" b="1" kern="1200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B2BA455-307A-A8E3-A200-7D497AB54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663939" y="3287160"/>
            <a:ext cx="265215" cy="301858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7B3C5F84-7030-868F-AD23-207002AE967E}"/>
              </a:ext>
            </a:extLst>
          </p:cNvPr>
          <p:cNvSpPr txBox="1">
            <a:spLocks/>
          </p:cNvSpPr>
          <p:nvPr/>
        </p:nvSpPr>
        <p:spPr>
          <a:xfrm>
            <a:off x="8947476" y="3858264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latin typeface="Jost SemiBold"/>
              </a:rPr>
              <a:t>Security</a:t>
            </a:r>
            <a:br>
              <a:rPr lang="en-US" sz="2400" b="1" dirty="0">
                <a:latin typeface="Jost SemiBold"/>
              </a:rPr>
            </a:br>
            <a:r>
              <a:rPr lang="ru-RU" sz="2400" b="1" dirty="0">
                <a:latin typeface="Jost SemiBold"/>
              </a:rPr>
              <a:t>требования</a:t>
            </a:r>
            <a:endParaRPr lang="en-US" sz="2400" b="1" kern="12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8B50222-EAD1-ABE3-5755-98080AC76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663939" y="4003887"/>
            <a:ext cx="265215" cy="301858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EA7F738E-4BBE-F61D-E264-1109693A6DD2}"/>
              </a:ext>
            </a:extLst>
          </p:cNvPr>
          <p:cNvSpPr txBox="1">
            <a:spLocks/>
          </p:cNvSpPr>
          <p:nvPr/>
        </p:nvSpPr>
        <p:spPr>
          <a:xfrm>
            <a:off x="8947475" y="4574991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latin typeface="Jost SemiBold"/>
              </a:rPr>
              <a:t>UX/UI</a:t>
            </a:r>
            <a:br>
              <a:rPr lang="en-US" sz="2400" b="1" dirty="0">
                <a:latin typeface="Jost SemiBold"/>
              </a:rPr>
            </a:br>
            <a:r>
              <a:rPr lang="ru-RU" sz="2400" b="1" dirty="0">
                <a:latin typeface="Jost SemiBold"/>
              </a:rPr>
              <a:t>требования</a:t>
            </a:r>
            <a:endParaRPr lang="en-US" sz="2400" b="1" kern="12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0DB4E264-31EF-094C-354D-A61D824D5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663938" y="4720614"/>
            <a:ext cx="265215" cy="301858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71A0AB3-3F59-D2BC-5AE9-D63F074CA310}"/>
              </a:ext>
            </a:extLst>
          </p:cNvPr>
          <p:cNvCxnSpPr>
            <a:cxnSpLocks/>
            <a:endCxn id="25" idx="0"/>
          </p:cNvCxnSpPr>
          <p:nvPr/>
        </p:nvCxnSpPr>
        <p:spPr>
          <a:xfrm flipV="1">
            <a:off x="7867929" y="2007928"/>
            <a:ext cx="777690" cy="934205"/>
          </a:xfrm>
          <a:prstGeom prst="straightConnector1">
            <a:avLst/>
          </a:prstGeom>
          <a:ln w="38100">
            <a:solidFill>
              <a:srgbClr val="FF2F92">
                <a:alpha val="3023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EFAF05D-6942-B940-910D-E0D797C1E8DC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7867928" y="2721362"/>
            <a:ext cx="777691" cy="477985"/>
          </a:xfrm>
          <a:prstGeom prst="straightConnector1">
            <a:avLst/>
          </a:prstGeom>
          <a:ln w="38100">
            <a:solidFill>
              <a:srgbClr val="FF2F92">
                <a:alpha val="3023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8131C0D-1377-B326-FB34-21B88EA6D998}"/>
              </a:ext>
            </a:extLst>
          </p:cNvPr>
          <p:cNvCxnSpPr>
            <a:stCxn id="7" idx="3"/>
            <a:endCxn id="29" idx="0"/>
          </p:cNvCxnSpPr>
          <p:nvPr/>
        </p:nvCxnSpPr>
        <p:spPr>
          <a:xfrm>
            <a:off x="7867930" y="3429000"/>
            <a:ext cx="777688" cy="9089"/>
          </a:xfrm>
          <a:prstGeom prst="straightConnector1">
            <a:avLst/>
          </a:prstGeom>
          <a:ln w="38100">
            <a:solidFill>
              <a:srgbClr val="FF2F92">
                <a:alpha val="3023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632DA36-0321-07B8-B425-FDC0CE0DFE88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867927" y="3688154"/>
            <a:ext cx="777691" cy="466662"/>
          </a:xfrm>
          <a:prstGeom prst="straightConnector1">
            <a:avLst/>
          </a:prstGeom>
          <a:ln w="38100">
            <a:solidFill>
              <a:srgbClr val="FF2F92">
                <a:alpha val="3023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AEB840E-3532-BFD6-DD6E-B0F17CD4EF7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867928" y="3945368"/>
            <a:ext cx="777689" cy="926175"/>
          </a:xfrm>
          <a:prstGeom prst="straightConnector1">
            <a:avLst/>
          </a:prstGeom>
          <a:ln w="38100">
            <a:solidFill>
              <a:srgbClr val="FF2F92">
                <a:alpha val="3023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D20006D4-63E8-0376-4D13-5631D16B4152}"/>
              </a:ext>
            </a:extLst>
          </p:cNvPr>
          <p:cNvSpPr/>
          <p:nvPr/>
        </p:nvSpPr>
        <p:spPr>
          <a:xfrm>
            <a:off x="-7327" y="0"/>
            <a:ext cx="1620361" cy="318241"/>
          </a:xfrm>
          <a:prstGeom prst="roundRect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E2525B25-1025-D97B-4F0A-336A934799B7}"/>
              </a:ext>
            </a:extLst>
          </p:cNvPr>
          <p:cNvSpPr/>
          <p:nvPr/>
        </p:nvSpPr>
        <p:spPr>
          <a:xfrm>
            <a:off x="1613034" y="0"/>
            <a:ext cx="1620361" cy="318241"/>
          </a:xfrm>
          <a:prstGeom prst="roundRect">
            <a:avLst/>
          </a:prstGeom>
          <a:solidFill>
            <a:srgbClr val="008F00">
              <a:alpha val="19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D838BED5-9D60-8EC5-E566-7934EB36493D}"/>
              </a:ext>
            </a:extLst>
          </p:cNvPr>
          <p:cNvSpPr/>
          <p:nvPr/>
        </p:nvSpPr>
        <p:spPr>
          <a:xfrm>
            <a:off x="3233395" y="-1"/>
            <a:ext cx="1620361" cy="318241"/>
          </a:xfrm>
          <a:prstGeom prst="roundRect">
            <a:avLst/>
          </a:prstGeom>
          <a:solidFill>
            <a:srgbClr val="0096FF">
              <a:alpha val="19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AD39BF9F-A764-BD3C-750D-E8285DC79284}"/>
              </a:ext>
            </a:extLst>
          </p:cNvPr>
          <p:cNvSpPr/>
          <p:nvPr/>
        </p:nvSpPr>
        <p:spPr>
          <a:xfrm>
            <a:off x="4848645" y="-2"/>
            <a:ext cx="1620361" cy="318241"/>
          </a:xfrm>
          <a:prstGeom prst="roundRect">
            <a:avLst/>
          </a:prstGeom>
          <a:solidFill>
            <a:srgbClr val="FF2F92">
              <a:alpha val="19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466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24" grpId="0"/>
      <p:bldP spid="26" grpId="0"/>
      <p:bldP spid="28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5E6DD1A-91DE-E2D7-18E1-22060339C486}"/>
              </a:ext>
            </a:extLst>
          </p:cNvPr>
          <p:cNvSpPr/>
          <p:nvPr/>
        </p:nvSpPr>
        <p:spPr>
          <a:xfrm>
            <a:off x="4608046" y="2753949"/>
            <a:ext cx="3259884" cy="1350101"/>
          </a:xfrm>
          <a:prstGeom prst="round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Jost SemiBold"/>
                <a:cs typeface="+mj-cs"/>
              </a:rPr>
              <a:t>Подготовка решения</a:t>
            </a:r>
            <a:endParaRPr lang="es-ES" sz="32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A3459A-1A23-457F-C6AD-AC35732DAB57}"/>
              </a:ext>
            </a:extLst>
          </p:cNvPr>
          <p:cNvCxnSpPr>
            <a:cxnSpLocks/>
          </p:cNvCxnSpPr>
          <p:nvPr/>
        </p:nvCxnSpPr>
        <p:spPr>
          <a:xfrm>
            <a:off x="3753129" y="2244845"/>
            <a:ext cx="854917" cy="675049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E5182B8-D746-6442-D4DF-B189E3A0AB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3129" y="3428999"/>
            <a:ext cx="854917" cy="1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0922E95-3D4D-8EBE-ED08-19093D405089}"/>
              </a:ext>
            </a:extLst>
          </p:cNvPr>
          <p:cNvCxnSpPr>
            <a:cxnSpLocks/>
          </p:cNvCxnSpPr>
          <p:nvPr/>
        </p:nvCxnSpPr>
        <p:spPr>
          <a:xfrm flipV="1">
            <a:off x="3769141" y="3938102"/>
            <a:ext cx="838905" cy="737671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ítulo 1">
            <a:extLst>
              <a:ext uri="{FF2B5EF4-FFF2-40B4-BE49-F238E27FC236}">
                <a16:creationId xmlns:a16="http://schemas.microsoft.com/office/drawing/2014/main" id="{F5180847-9BD8-31A8-B147-E55502FC7D11}"/>
              </a:ext>
            </a:extLst>
          </p:cNvPr>
          <p:cNvSpPr txBox="1">
            <a:spLocks/>
          </p:cNvSpPr>
          <p:nvPr/>
        </p:nvSpPr>
        <p:spPr>
          <a:xfrm>
            <a:off x="1348162" y="1651742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Функциональные</a:t>
            </a:r>
            <a:b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</a:b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требования</a:t>
            </a:r>
            <a:endParaRPr lang="en-US" sz="24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9DCCBDD-C6D1-F227-78CB-4B63BD2FC900}"/>
              </a:ext>
            </a:extLst>
          </p:cNvPr>
          <p:cNvSpPr txBox="1">
            <a:spLocks/>
          </p:cNvSpPr>
          <p:nvPr/>
        </p:nvSpPr>
        <p:spPr>
          <a:xfrm>
            <a:off x="1348162" y="2365176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Интеграционные</a:t>
            </a:r>
            <a:b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</a:b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требования</a:t>
            </a:r>
            <a:endParaRPr lang="en-US" sz="24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FD8355BC-0ED7-F873-ECB5-C9EAFD08A42B}"/>
              </a:ext>
            </a:extLst>
          </p:cNvPr>
          <p:cNvSpPr txBox="1">
            <a:spLocks/>
          </p:cNvSpPr>
          <p:nvPr/>
        </p:nvSpPr>
        <p:spPr>
          <a:xfrm>
            <a:off x="1348161" y="3081903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Performance</a:t>
            </a:r>
            <a:br>
              <a:rPr lang="en-US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</a:b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требования</a:t>
            </a:r>
            <a:endParaRPr lang="en-US" sz="24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7B3C5F84-7030-868F-AD23-207002AE967E}"/>
              </a:ext>
            </a:extLst>
          </p:cNvPr>
          <p:cNvSpPr txBox="1">
            <a:spLocks/>
          </p:cNvSpPr>
          <p:nvPr/>
        </p:nvSpPr>
        <p:spPr>
          <a:xfrm>
            <a:off x="1348161" y="3798630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Security</a:t>
            </a:r>
            <a:br>
              <a:rPr lang="en-US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</a:b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требования</a:t>
            </a:r>
            <a:endParaRPr lang="en-US" sz="24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EA7F738E-4BBE-F61D-E264-1109693A6DD2}"/>
              </a:ext>
            </a:extLst>
          </p:cNvPr>
          <p:cNvSpPr txBox="1">
            <a:spLocks/>
          </p:cNvSpPr>
          <p:nvPr/>
        </p:nvSpPr>
        <p:spPr>
          <a:xfrm>
            <a:off x="1348160" y="4515357"/>
            <a:ext cx="2574482" cy="593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UX/UI</a:t>
            </a:r>
            <a:br>
              <a:rPr lang="en-US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</a:br>
            <a:r>
              <a:rPr lang="ru-RU" sz="24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требования</a:t>
            </a:r>
            <a:endParaRPr lang="en-US" sz="24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D20006D4-63E8-0376-4D13-5631D16B4152}"/>
              </a:ext>
            </a:extLst>
          </p:cNvPr>
          <p:cNvSpPr/>
          <p:nvPr/>
        </p:nvSpPr>
        <p:spPr>
          <a:xfrm>
            <a:off x="-7327" y="0"/>
            <a:ext cx="1620361" cy="318241"/>
          </a:xfrm>
          <a:prstGeom prst="roundRect">
            <a:avLst/>
          </a:prstGeom>
          <a:solidFill>
            <a:srgbClr val="FF85FF">
              <a:alpha val="2030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E2525B25-1025-D97B-4F0A-336A934799B7}"/>
              </a:ext>
            </a:extLst>
          </p:cNvPr>
          <p:cNvSpPr/>
          <p:nvPr/>
        </p:nvSpPr>
        <p:spPr>
          <a:xfrm>
            <a:off x="1613034" y="0"/>
            <a:ext cx="1620361" cy="318241"/>
          </a:xfrm>
          <a:prstGeom prst="round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D838BED5-9D60-8EC5-E566-7934EB36493D}"/>
              </a:ext>
            </a:extLst>
          </p:cNvPr>
          <p:cNvSpPr/>
          <p:nvPr/>
        </p:nvSpPr>
        <p:spPr>
          <a:xfrm>
            <a:off x="3233395" y="-1"/>
            <a:ext cx="1620361" cy="318241"/>
          </a:xfrm>
          <a:prstGeom prst="roundRect">
            <a:avLst/>
          </a:prstGeom>
          <a:solidFill>
            <a:srgbClr val="0096FF">
              <a:alpha val="19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AD39BF9F-A764-BD3C-750D-E8285DC79284}"/>
              </a:ext>
            </a:extLst>
          </p:cNvPr>
          <p:cNvSpPr/>
          <p:nvPr/>
        </p:nvSpPr>
        <p:spPr>
          <a:xfrm>
            <a:off x="4848645" y="-2"/>
            <a:ext cx="1620361" cy="318241"/>
          </a:xfrm>
          <a:prstGeom prst="roundRect">
            <a:avLst/>
          </a:prstGeom>
          <a:solidFill>
            <a:srgbClr val="FF2F92">
              <a:alpha val="19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8E4905C-4A05-AAD4-144E-2A7764469F70}"/>
              </a:ext>
            </a:extLst>
          </p:cNvPr>
          <p:cNvSpPr txBox="1">
            <a:spLocks/>
          </p:cNvSpPr>
          <p:nvPr/>
        </p:nvSpPr>
        <p:spPr>
          <a:xfrm>
            <a:off x="9054301" y="1592108"/>
            <a:ext cx="2962108" cy="3404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Описание решения</a:t>
            </a:r>
            <a:endParaRPr lang="en-US" sz="2200" b="1" kern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4DFB4F-AD25-5596-C0A4-A58A0C68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5" y="1629098"/>
            <a:ext cx="265215" cy="301858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60C0984-19F5-8197-CFAD-7B1AEE18EA5D}"/>
              </a:ext>
            </a:extLst>
          </p:cNvPr>
          <p:cNvSpPr txBox="1">
            <a:spLocks/>
          </p:cNvSpPr>
          <p:nvPr/>
        </p:nvSpPr>
        <p:spPr>
          <a:xfrm>
            <a:off x="9054301" y="1965137"/>
            <a:ext cx="2962108" cy="6750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Какие части системы</a:t>
            </a:r>
            <a:br>
              <a:rPr lang="ru-RU" sz="2200" b="1" dirty="0">
                <a:latin typeface="Jost SemiBold"/>
              </a:rPr>
            </a:br>
            <a:r>
              <a:rPr lang="ru-RU" sz="2200" b="1" dirty="0">
                <a:latin typeface="Jost SemiBold"/>
              </a:rPr>
              <a:t>затронуты</a:t>
            </a:r>
            <a:endParaRPr lang="en-US" sz="2200" b="1" kern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03E4023-6C39-8472-BF41-18B12243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5" y="2151731"/>
            <a:ext cx="265215" cy="301858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4D71260A-9AC6-69E9-3867-1DFBB4B1A490}"/>
              </a:ext>
            </a:extLst>
          </p:cNvPr>
          <p:cNvSpPr txBox="1">
            <a:spLocks/>
          </p:cNvSpPr>
          <p:nvPr/>
        </p:nvSpPr>
        <p:spPr>
          <a:xfrm>
            <a:off x="9054300" y="3117261"/>
            <a:ext cx="2962108" cy="6750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200" b="1" dirty="0">
                <a:latin typeface="Jost SemiBold"/>
              </a:rPr>
              <a:t>API </a:t>
            </a:r>
            <a:r>
              <a:rPr lang="ru-RU" sz="2200" b="1" dirty="0">
                <a:latin typeface="Jost SemiBold"/>
              </a:rPr>
              <a:t>и публичные интерфейсы</a:t>
            </a:r>
            <a:endParaRPr lang="en-US" sz="2200" b="1" kern="120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4BC9D11-ED69-A2F0-8320-36894677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4" y="3303855"/>
            <a:ext cx="265215" cy="301858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2EE5565C-0BCB-C698-8BED-762A3771CD2C}"/>
              </a:ext>
            </a:extLst>
          </p:cNvPr>
          <p:cNvSpPr txBox="1">
            <a:spLocks/>
          </p:cNvSpPr>
          <p:nvPr/>
        </p:nvSpPr>
        <p:spPr>
          <a:xfrm>
            <a:off x="9054300" y="4192678"/>
            <a:ext cx="2962108" cy="6750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Общие </a:t>
            </a:r>
            <a:r>
              <a:rPr lang="en-US" sz="2200" b="1" dirty="0">
                <a:latin typeface="Jost SemiBold"/>
              </a:rPr>
              <a:t>UI </a:t>
            </a:r>
            <a:r>
              <a:rPr lang="ru-RU" sz="2200" b="1" dirty="0">
                <a:latin typeface="Jost SemiBold"/>
              </a:rPr>
              <a:t>компоненты</a:t>
            </a:r>
            <a:br>
              <a:rPr lang="ru-RU" sz="2200" b="1" dirty="0">
                <a:latin typeface="Jost SemiBold"/>
              </a:rPr>
            </a:br>
            <a:r>
              <a:rPr lang="ru-RU" sz="2200" b="1" dirty="0">
                <a:latin typeface="Jost SemiBold"/>
              </a:rPr>
              <a:t>и интерфейс</a:t>
            </a:r>
            <a:endParaRPr lang="en-US" sz="2200" b="1" kern="12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3F20B41-AE25-BEE6-0392-A6D9F534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5" y="4404411"/>
            <a:ext cx="265215" cy="301858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04FB1AD4-276A-CCAE-941A-1E7BD3B371FF}"/>
              </a:ext>
            </a:extLst>
          </p:cNvPr>
          <p:cNvSpPr txBox="1">
            <a:spLocks/>
          </p:cNvSpPr>
          <p:nvPr/>
        </p:nvSpPr>
        <p:spPr>
          <a:xfrm>
            <a:off x="9054300" y="4951432"/>
            <a:ext cx="2962108" cy="3604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Проверка </a:t>
            </a:r>
            <a:r>
              <a:rPr lang="en-US" sz="2200" b="1" dirty="0">
                <a:latin typeface="Jost SemiBold"/>
              </a:rPr>
              <a:t>UI &amp; API</a:t>
            </a:r>
            <a:endParaRPr lang="en-US" sz="2200" b="1" kern="1200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B2E57E13-A514-2C7D-E0B0-2C660629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3" y="4977610"/>
            <a:ext cx="265215" cy="301858"/>
          </a:xfrm>
          <a:prstGeom prst="rect">
            <a:avLst/>
          </a:prstGeom>
        </p:spPr>
      </p:pic>
      <p:sp>
        <p:nvSpPr>
          <p:cNvPr id="36" name="Título 1">
            <a:extLst>
              <a:ext uri="{FF2B5EF4-FFF2-40B4-BE49-F238E27FC236}">
                <a16:creationId xmlns:a16="http://schemas.microsoft.com/office/drawing/2014/main" id="{520231A4-6462-C6FA-E512-BC0E26469286}"/>
              </a:ext>
            </a:extLst>
          </p:cNvPr>
          <p:cNvSpPr txBox="1">
            <a:spLocks/>
          </p:cNvSpPr>
          <p:nvPr/>
        </p:nvSpPr>
        <p:spPr>
          <a:xfrm>
            <a:off x="9054300" y="3782769"/>
            <a:ext cx="2962108" cy="3712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Схема базы данных</a:t>
            </a:r>
            <a:endParaRPr lang="en-US" sz="2200" b="1" kern="1200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7FD05A8-9DE3-8D0C-B06F-1C5BEBD9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2" y="3822681"/>
            <a:ext cx="265215" cy="301858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25F62C5-3E57-DF97-A5B9-6227A493FCC9}"/>
              </a:ext>
            </a:extLst>
          </p:cNvPr>
          <p:cNvSpPr txBox="1">
            <a:spLocks/>
          </p:cNvSpPr>
          <p:nvPr/>
        </p:nvSpPr>
        <p:spPr>
          <a:xfrm>
            <a:off x="9054298" y="2703694"/>
            <a:ext cx="2962108" cy="3878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200" b="1" dirty="0">
                <a:latin typeface="Jost SemiBold"/>
              </a:rPr>
              <a:t>Workflow </a:t>
            </a:r>
            <a:r>
              <a:rPr lang="ru-RU" sz="2200" b="1" dirty="0">
                <a:latin typeface="Jost SemiBold"/>
              </a:rPr>
              <a:t>диаграммы</a:t>
            </a:r>
            <a:endParaRPr lang="en-US" sz="2200" b="1" kern="12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410A45CB-F42E-01CD-94E0-554E4825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1" y="2750066"/>
            <a:ext cx="265215" cy="301858"/>
          </a:xfrm>
          <a:prstGeom prst="rect">
            <a:avLst/>
          </a:prstGeom>
        </p:spPr>
      </p:pic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5E593C7-CE0F-3693-6BD0-525C49C0D6CB}"/>
              </a:ext>
            </a:extLst>
          </p:cNvPr>
          <p:cNvCxnSpPr>
            <a:cxnSpLocks/>
          </p:cNvCxnSpPr>
          <p:nvPr/>
        </p:nvCxnSpPr>
        <p:spPr>
          <a:xfrm flipV="1">
            <a:off x="7867930" y="1749632"/>
            <a:ext cx="884508" cy="1193963"/>
          </a:xfrm>
          <a:prstGeom prst="straightConnector1">
            <a:avLst/>
          </a:prstGeom>
          <a:ln w="38100">
            <a:solidFill>
              <a:srgbClr val="008F00">
                <a:alpha val="2986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8467118-33D6-E126-E985-EA4ABBA0D9A8}"/>
              </a:ext>
            </a:extLst>
          </p:cNvPr>
          <p:cNvCxnSpPr>
            <a:cxnSpLocks/>
          </p:cNvCxnSpPr>
          <p:nvPr/>
        </p:nvCxnSpPr>
        <p:spPr>
          <a:xfrm flipV="1">
            <a:off x="7867930" y="2582369"/>
            <a:ext cx="884508" cy="739807"/>
          </a:xfrm>
          <a:prstGeom prst="straightConnector1">
            <a:avLst/>
          </a:prstGeom>
          <a:ln w="38100">
            <a:solidFill>
              <a:srgbClr val="008F00">
                <a:alpha val="2986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533E3AB-3A83-D73E-7D47-10DAB714CCF8}"/>
              </a:ext>
            </a:extLst>
          </p:cNvPr>
          <p:cNvCxnSpPr/>
          <p:nvPr/>
        </p:nvCxnSpPr>
        <p:spPr>
          <a:xfrm>
            <a:off x="7867930" y="3442271"/>
            <a:ext cx="884508" cy="6867"/>
          </a:xfrm>
          <a:prstGeom prst="straightConnector1">
            <a:avLst/>
          </a:prstGeom>
          <a:ln w="38100">
            <a:solidFill>
              <a:srgbClr val="008F00">
                <a:alpha val="2986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BFC9311-B61E-C29E-1F9F-1A0D564106CF}"/>
              </a:ext>
            </a:extLst>
          </p:cNvPr>
          <p:cNvCxnSpPr>
            <a:cxnSpLocks/>
          </p:cNvCxnSpPr>
          <p:nvPr/>
        </p:nvCxnSpPr>
        <p:spPr>
          <a:xfrm>
            <a:off x="7867931" y="3707117"/>
            <a:ext cx="884508" cy="550273"/>
          </a:xfrm>
          <a:prstGeom prst="straightConnector1">
            <a:avLst/>
          </a:prstGeom>
          <a:ln w="38100">
            <a:solidFill>
              <a:srgbClr val="008F00">
                <a:alpha val="2986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8BC52BA0-7677-ADEA-DADB-19A164F645B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867930" y="3947194"/>
            <a:ext cx="884512" cy="1181345"/>
          </a:xfrm>
          <a:prstGeom prst="straightConnector1">
            <a:avLst/>
          </a:prstGeom>
          <a:ln w="38100">
            <a:solidFill>
              <a:srgbClr val="008F00">
                <a:alpha val="2986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19" grpId="0"/>
      <p:bldP spid="22" grpId="0"/>
      <p:bldP spid="36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5E6DD1A-91DE-E2D7-18E1-22060339C486}"/>
              </a:ext>
            </a:extLst>
          </p:cNvPr>
          <p:cNvSpPr/>
          <p:nvPr/>
        </p:nvSpPr>
        <p:spPr>
          <a:xfrm>
            <a:off x="4608046" y="2753949"/>
            <a:ext cx="3259884" cy="1350101"/>
          </a:xfrm>
          <a:prstGeom prst="round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Jost SemiBold"/>
                <a:cs typeface="+mj-cs"/>
              </a:rPr>
              <a:t>Подготовка решения</a:t>
            </a:r>
            <a:endParaRPr lang="es-ES" sz="32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A3459A-1A23-457F-C6AD-AC35732DAB57}"/>
              </a:ext>
            </a:extLst>
          </p:cNvPr>
          <p:cNvCxnSpPr>
            <a:cxnSpLocks/>
          </p:cNvCxnSpPr>
          <p:nvPr/>
        </p:nvCxnSpPr>
        <p:spPr>
          <a:xfrm>
            <a:off x="3753129" y="2244845"/>
            <a:ext cx="854917" cy="675049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E5182B8-D746-6442-D4DF-B189E3A0AB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53129" y="3428999"/>
            <a:ext cx="854917" cy="1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0922E95-3D4D-8EBE-ED08-19093D405089}"/>
              </a:ext>
            </a:extLst>
          </p:cNvPr>
          <p:cNvCxnSpPr>
            <a:cxnSpLocks/>
          </p:cNvCxnSpPr>
          <p:nvPr/>
        </p:nvCxnSpPr>
        <p:spPr>
          <a:xfrm flipV="1">
            <a:off x="3769141" y="3938102"/>
            <a:ext cx="838905" cy="737671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D20006D4-63E8-0376-4D13-5631D16B4152}"/>
              </a:ext>
            </a:extLst>
          </p:cNvPr>
          <p:cNvSpPr/>
          <p:nvPr/>
        </p:nvSpPr>
        <p:spPr>
          <a:xfrm>
            <a:off x="-7327" y="0"/>
            <a:ext cx="1620361" cy="318241"/>
          </a:xfrm>
          <a:prstGeom prst="roundRect">
            <a:avLst/>
          </a:prstGeom>
          <a:solidFill>
            <a:srgbClr val="FF85FF">
              <a:alpha val="2030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1" name="Rectángulo redondeado 50">
            <a:extLst>
              <a:ext uri="{FF2B5EF4-FFF2-40B4-BE49-F238E27FC236}">
                <a16:creationId xmlns:a16="http://schemas.microsoft.com/office/drawing/2014/main" id="{E2525B25-1025-D97B-4F0A-336A934799B7}"/>
              </a:ext>
            </a:extLst>
          </p:cNvPr>
          <p:cNvSpPr/>
          <p:nvPr/>
        </p:nvSpPr>
        <p:spPr>
          <a:xfrm>
            <a:off x="1613034" y="0"/>
            <a:ext cx="1620361" cy="318241"/>
          </a:xfrm>
          <a:prstGeom prst="round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D838BED5-9D60-8EC5-E566-7934EB36493D}"/>
              </a:ext>
            </a:extLst>
          </p:cNvPr>
          <p:cNvSpPr/>
          <p:nvPr/>
        </p:nvSpPr>
        <p:spPr>
          <a:xfrm>
            <a:off x="3233395" y="-1"/>
            <a:ext cx="1620361" cy="318241"/>
          </a:xfrm>
          <a:prstGeom prst="roundRect">
            <a:avLst/>
          </a:prstGeom>
          <a:solidFill>
            <a:srgbClr val="0096FF">
              <a:alpha val="19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AD39BF9F-A764-BD3C-750D-E8285DC79284}"/>
              </a:ext>
            </a:extLst>
          </p:cNvPr>
          <p:cNvSpPr/>
          <p:nvPr/>
        </p:nvSpPr>
        <p:spPr>
          <a:xfrm>
            <a:off x="4848645" y="-2"/>
            <a:ext cx="1620361" cy="318241"/>
          </a:xfrm>
          <a:prstGeom prst="roundRect">
            <a:avLst/>
          </a:prstGeom>
          <a:solidFill>
            <a:srgbClr val="FF2F92">
              <a:alpha val="19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8E4905C-4A05-AAD4-144E-2A7764469F70}"/>
              </a:ext>
            </a:extLst>
          </p:cNvPr>
          <p:cNvSpPr txBox="1">
            <a:spLocks/>
          </p:cNvSpPr>
          <p:nvPr/>
        </p:nvSpPr>
        <p:spPr>
          <a:xfrm>
            <a:off x="9054301" y="2675473"/>
            <a:ext cx="2962108" cy="3404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Этапы разработки</a:t>
            </a:r>
            <a:endParaRPr lang="en-US" sz="2200" b="1" kern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4DFB4F-AD25-5596-C0A4-A58A0C68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5" y="2712463"/>
            <a:ext cx="265215" cy="301858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60C0984-19F5-8197-CFAD-7B1AEE18EA5D}"/>
              </a:ext>
            </a:extLst>
          </p:cNvPr>
          <p:cNvSpPr txBox="1">
            <a:spLocks/>
          </p:cNvSpPr>
          <p:nvPr/>
        </p:nvSpPr>
        <p:spPr>
          <a:xfrm>
            <a:off x="9050214" y="3236584"/>
            <a:ext cx="2962108" cy="4028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200" b="1" dirty="0">
                <a:latin typeface="Jost SemiBold"/>
              </a:rPr>
              <a:t>Delivery </a:t>
            </a:r>
            <a:r>
              <a:rPr lang="ru-RU" sz="2200" b="1" dirty="0">
                <a:latin typeface="Jost SemiBold"/>
              </a:rPr>
              <a:t>в продакшен</a:t>
            </a:r>
            <a:endParaRPr lang="en-US" sz="2200" b="1" kern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03E4023-6C39-8472-BF41-18B12243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5" y="3294730"/>
            <a:ext cx="265215" cy="301858"/>
          </a:xfrm>
          <a:prstGeom prst="rect">
            <a:avLst/>
          </a:prstGeom>
        </p:spPr>
      </p:pic>
      <p:sp>
        <p:nvSpPr>
          <p:cNvPr id="39" name="Título 1">
            <a:extLst>
              <a:ext uri="{FF2B5EF4-FFF2-40B4-BE49-F238E27FC236}">
                <a16:creationId xmlns:a16="http://schemas.microsoft.com/office/drawing/2014/main" id="{025F62C5-3E57-DF97-A5B9-6227A493FCC9}"/>
              </a:ext>
            </a:extLst>
          </p:cNvPr>
          <p:cNvSpPr txBox="1">
            <a:spLocks/>
          </p:cNvSpPr>
          <p:nvPr/>
        </p:nvSpPr>
        <p:spPr>
          <a:xfrm>
            <a:off x="9054298" y="3846693"/>
            <a:ext cx="2962108" cy="3878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latin typeface="Jost SemiBold"/>
              </a:rPr>
              <a:t>Оценки</a:t>
            </a:r>
            <a:endParaRPr lang="en-US" sz="2200" b="1" kern="12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410A45CB-F42E-01CD-94E0-554E4825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761" y="3893065"/>
            <a:ext cx="265215" cy="301858"/>
          </a:xfrm>
          <a:prstGeom prst="rect">
            <a:avLst/>
          </a:prstGeom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8467118-33D6-E126-E985-EA4ABBA0D9A8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7867930" y="2863392"/>
            <a:ext cx="884514" cy="399150"/>
          </a:xfrm>
          <a:prstGeom prst="straightConnector1">
            <a:avLst/>
          </a:prstGeom>
          <a:ln w="38100">
            <a:solidFill>
              <a:srgbClr val="008F00">
                <a:alpha val="2986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533E3AB-3A83-D73E-7D47-10DAB714CCF8}"/>
              </a:ext>
            </a:extLst>
          </p:cNvPr>
          <p:cNvCxnSpPr/>
          <p:nvPr/>
        </p:nvCxnSpPr>
        <p:spPr>
          <a:xfrm>
            <a:off x="7867930" y="3442271"/>
            <a:ext cx="884508" cy="6867"/>
          </a:xfrm>
          <a:prstGeom prst="straightConnector1">
            <a:avLst/>
          </a:prstGeom>
          <a:ln w="38100">
            <a:solidFill>
              <a:srgbClr val="008F00">
                <a:alpha val="2986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BFC9311-B61E-C29E-1F9F-1A0D564106C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867930" y="3681978"/>
            <a:ext cx="884510" cy="362016"/>
          </a:xfrm>
          <a:prstGeom prst="straightConnector1">
            <a:avLst/>
          </a:prstGeom>
          <a:ln w="38100">
            <a:solidFill>
              <a:srgbClr val="008F00">
                <a:alpha val="29861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ítulo 1">
            <a:extLst>
              <a:ext uri="{FF2B5EF4-FFF2-40B4-BE49-F238E27FC236}">
                <a16:creationId xmlns:a16="http://schemas.microsoft.com/office/drawing/2014/main" id="{70F2891B-F324-3EE1-31FC-2DECC763F868}"/>
              </a:ext>
            </a:extLst>
          </p:cNvPr>
          <p:cNvSpPr txBox="1">
            <a:spLocks/>
          </p:cNvSpPr>
          <p:nvPr/>
        </p:nvSpPr>
        <p:spPr>
          <a:xfrm>
            <a:off x="848581" y="1589297"/>
            <a:ext cx="2962108" cy="3404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Описание решения</a:t>
            </a:r>
            <a:endParaRPr lang="en-US" sz="22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8" name="Título 1">
            <a:extLst>
              <a:ext uri="{FF2B5EF4-FFF2-40B4-BE49-F238E27FC236}">
                <a16:creationId xmlns:a16="http://schemas.microsoft.com/office/drawing/2014/main" id="{99F9E3CE-FE2B-708F-7A57-25DF06CDC80C}"/>
              </a:ext>
            </a:extLst>
          </p:cNvPr>
          <p:cNvSpPr txBox="1">
            <a:spLocks/>
          </p:cNvSpPr>
          <p:nvPr/>
        </p:nvSpPr>
        <p:spPr>
          <a:xfrm>
            <a:off x="848581" y="1962326"/>
            <a:ext cx="2962108" cy="6750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Какие части системы</a:t>
            </a:r>
            <a:b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</a:b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затронуты</a:t>
            </a:r>
            <a:endParaRPr lang="en-US" sz="22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75976DA0-C83E-0882-BE41-9E274A7BEB6D}"/>
              </a:ext>
            </a:extLst>
          </p:cNvPr>
          <p:cNvSpPr txBox="1">
            <a:spLocks/>
          </p:cNvSpPr>
          <p:nvPr/>
        </p:nvSpPr>
        <p:spPr>
          <a:xfrm>
            <a:off x="848580" y="3114450"/>
            <a:ext cx="2962108" cy="6750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API </a:t>
            </a: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и публичные интерфейсы</a:t>
            </a:r>
            <a:endParaRPr lang="en-US" sz="22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Título 1">
            <a:extLst>
              <a:ext uri="{FF2B5EF4-FFF2-40B4-BE49-F238E27FC236}">
                <a16:creationId xmlns:a16="http://schemas.microsoft.com/office/drawing/2014/main" id="{FAE71DCA-4CA4-5A89-EC52-58DCB2691111}"/>
              </a:ext>
            </a:extLst>
          </p:cNvPr>
          <p:cNvSpPr txBox="1">
            <a:spLocks/>
          </p:cNvSpPr>
          <p:nvPr/>
        </p:nvSpPr>
        <p:spPr>
          <a:xfrm>
            <a:off x="848580" y="4189867"/>
            <a:ext cx="2962108" cy="6750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Общие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UI </a:t>
            </a: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компоненты</a:t>
            </a:r>
            <a:b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</a:b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и интерфейс</a:t>
            </a:r>
            <a:endParaRPr lang="en-US" sz="22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4F79CF52-DD8E-4859-099B-550DBCF48FD4}"/>
              </a:ext>
            </a:extLst>
          </p:cNvPr>
          <p:cNvSpPr txBox="1">
            <a:spLocks/>
          </p:cNvSpPr>
          <p:nvPr/>
        </p:nvSpPr>
        <p:spPr>
          <a:xfrm>
            <a:off x="848580" y="4948621"/>
            <a:ext cx="2962108" cy="3604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Проверка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UI &amp; API</a:t>
            </a:r>
            <a:endParaRPr lang="en-US" sz="22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Título 1">
            <a:extLst>
              <a:ext uri="{FF2B5EF4-FFF2-40B4-BE49-F238E27FC236}">
                <a16:creationId xmlns:a16="http://schemas.microsoft.com/office/drawing/2014/main" id="{6150FC1F-924A-1F38-963F-6C5661980E36}"/>
              </a:ext>
            </a:extLst>
          </p:cNvPr>
          <p:cNvSpPr txBox="1">
            <a:spLocks/>
          </p:cNvSpPr>
          <p:nvPr/>
        </p:nvSpPr>
        <p:spPr>
          <a:xfrm>
            <a:off x="848580" y="3779958"/>
            <a:ext cx="2962108" cy="3712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Схема базы данных</a:t>
            </a:r>
            <a:endParaRPr lang="en-US" sz="22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ítulo 1">
            <a:extLst>
              <a:ext uri="{FF2B5EF4-FFF2-40B4-BE49-F238E27FC236}">
                <a16:creationId xmlns:a16="http://schemas.microsoft.com/office/drawing/2014/main" id="{5C5E2DFA-FBE4-76A0-F867-221C4FC5C2DE}"/>
              </a:ext>
            </a:extLst>
          </p:cNvPr>
          <p:cNvSpPr txBox="1">
            <a:spLocks/>
          </p:cNvSpPr>
          <p:nvPr/>
        </p:nvSpPr>
        <p:spPr>
          <a:xfrm>
            <a:off x="848578" y="2700883"/>
            <a:ext cx="2962108" cy="3878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Workflow </a:t>
            </a:r>
            <a:r>
              <a:rPr lang="ru-RU" sz="2200" b="1" dirty="0">
                <a:solidFill>
                  <a:schemeClr val="bg2">
                    <a:lumMod val="50000"/>
                  </a:schemeClr>
                </a:solidFill>
                <a:latin typeface="Jost SemiBold"/>
              </a:rPr>
              <a:t>диаграммы</a:t>
            </a:r>
            <a:endParaRPr lang="en-US" sz="2200" b="1" kern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9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2077</TotalTime>
  <Words>349</Words>
  <Application>Microsoft Macintosh PowerPoint</Application>
  <PresentationFormat>Panorámica</PresentationFormat>
  <Paragraphs>99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Jost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Lonkin, Pavel</dc:creator>
  <cp:lastModifiedBy>Lonkin, Pavel</cp:lastModifiedBy>
  <cp:revision>34</cp:revision>
  <dcterms:created xsi:type="dcterms:W3CDTF">2023-06-07T15:29:23Z</dcterms:created>
  <dcterms:modified xsi:type="dcterms:W3CDTF">2024-01-17T15:42:24Z</dcterms:modified>
</cp:coreProperties>
</file>