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076136068" r:id="rId2"/>
    <p:sldId id="257" r:id="rId3"/>
    <p:sldId id="256" r:id="rId4"/>
    <p:sldId id="2076136070" r:id="rId5"/>
    <p:sldId id="2076136072" r:id="rId6"/>
    <p:sldId id="2076136073" r:id="rId7"/>
    <p:sldId id="2076136120" r:id="rId8"/>
    <p:sldId id="2076136121" r:id="rId9"/>
    <p:sldId id="2076136122" r:id="rId10"/>
    <p:sldId id="2076136123" r:id="rId11"/>
    <p:sldId id="2076136074" r:id="rId12"/>
    <p:sldId id="2076136076" r:id="rId13"/>
    <p:sldId id="2076136078" r:id="rId14"/>
    <p:sldId id="2076136081" r:id="rId15"/>
    <p:sldId id="2076136124" r:id="rId16"/>
    <p:sldId id="2076136125" r:id="rId17"/>
    <p:sldId id="2076136126" r:id="rId18"/>
    <p:sldId id="2076136127" r:id="rId19"/>
    <p:sldId id="2076136128" r:id="rId20"/>
    <p:sldId id="2076136083" r:id="rId21"/>
    <p:sldId id="2076136129" r:id="rId22"/>
    <p:sldId id="2076136130" r:id="rId23"/>
    <p:sldId id="2076136132" r:id="rId24"/>
    <p:sldId id="2076136084" r:id="rId25"/>
    <p:sldId id="2076136093" r:id="rId26"/>
    <p:sldId id="2076136094" r:id="rId27"/>
    <p:sldId id="2076136095" r:id="rId28"/>
    <p:sldId id="2076136097" r:id="rId29"/>
    <p:sldId id="2076136109" r:id="rId30"/>
    <p:sldId id="2076136112" r:id="rId31"/>
    <p:sldId id="2076136133" r:id="rId32"/>
    <p:sldId id="2076136134" r:id="rId33"/>
    <p:sldId id="2076136135" r:id="rId34"/>
    <p:sldId id="2076136116" r:id="rId35"/>
    <p:sldId id="2076136136" r:id="rId36"/>
    <p:sldId id="2076136137" r:id="rId37"/>
    <p:sldId id="2076136117" r:id="rId38"/>
    <p:sldId id="2076136119" r:id="rId39"/>
    <p:sldId id="2076136118" r:id="rId40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1"/>
    <a:srgbClr val="0432FF"/>
    <a:srgbClr val="0070C0"/>
    <a:srgbClr val="70AD47"/>
    <a:srgbClr val="008F00"/>
    <a:srgbClr val="7F7F7F"/>
    <a:srgbClr val="2D75B6"/>
    <a:srgbClr val="438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8"/>
    <p:restoredTop sz="94626"/>
  </p:normalViewPr>
  <p:slideViewPr>
    <p:cSldViewPr snapToGrid="0">
      <p:cViewPr varScale="1">
        <p:scale>
          <a:sx n="116" d="100"/>
          <a:sy n="116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2C538-853E-8A4D-BAE0-7FE17676F203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D579F-7DF3-6149-8628-F329C11AC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5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FC47D-B935-4074-B6DB-ECDDD5821DD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028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A3B9-4DA8-69F9-70F3-A359B9319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4E06C-54B8-38FC-52DE-6A3D11173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BD111-E1D6-8D4A-4C29-F3324D66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6F22-40F0-8748-B26D-A16D009A0B1A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F0449-9C83-BE13-AAA6-FA091C9E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BF7C2-2714-DEDF-C5F5-242C7B42B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026C-A949-FC46-A032-5A1F6357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4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0814-444E-73E8-EA3D-61F7EAC1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1792C-1039-03C2-776B-BE58A5D0D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7C116-EE58-EEE3-2B10-F1D21017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6F22-40F0-8748-B26D-A16D009A0B1A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9452B-936B-5275-215C-A6348269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55A1A-A7CE-04FC-D94B-D003635D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026C-A949-FC46-A032-5A1F6357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6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05D52-DECA-FC96-8D15-559858380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A8927-15B5-37A8-C3B2-140501B96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840FC-81B7-B29C-EFA6-86AF5688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6F22-40F0-8748-B26D-A16D009A0B1A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E845E-C72C-2D87-E04A-BF17225E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2301C-0442-BE33-C6AD-2E596051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026C-A949-FC46-A032-5A1F6357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77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280300-8AD9-104E-B33D-8F09EEF8B222}"/>
              </a:ext>
            </a:extLst>
          </p:cNvPr>
          <p:cNvCxnSpPr>
            <a:cxnSpLocks/>
          </p:cNvCxnSpPr>
          <p:nvPr userDrawn="1"/>
        </p:nvCxnSpPr>
        <p:spPr>
          <a:xfrm>
            <a:off x="11415959" y="335666"/>
            <a:ext cx="0" cy="6204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FD015DC6-7C6B-B844-B573-74B138BAE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905" t="43511" r="33131" b="47710"/>
          <a:stretch/>
        </p:blipFill>
        <p:spPr>
          <a:xfrm rot="5400000">
            <a:off x="10952911" y="3224442"/>
            <a:ext cx="1670529" cy="26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44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5F9F-6742-6595-B6A8-651D67B4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08814-93F9-5329-6E7B-ACB1994B9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89827-1B56-C430-93D9-E0192472E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6F22-40F0-8748-B26D-A16D009A0B1A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D6C3D-CF6F-3EC5-1861-76C7EC14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FF1C6-165B-945E-CADA-7BF27098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026C-A949-FC46-A032-5A1F6357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4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8897-1B5B-AFCC-1157-C7EA9149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E9066-BD79-2ABB-C8E0-4507A9DF9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346AC-7EE9-0EE8-762C-8FF5D129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6F22-40F0-8748-B26D-A16D009A0B1A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6DF92-A11A-1F34-90E6-648D75E1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91710-7746-5535-0846-48FAF9C6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026C-A949-FC46-A032-5A1F6357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8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649B-40F6-4770-18EA-8C46B1EB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35D96-D26A-5FB8-1915-B237E5A2A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6088E-D6C2-6602-639E-5C17D8252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667C4-C889-263B-B63B-00F4D6C6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6F22-40F0-8748-B26D-A16D009A0B1A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61BD6-5421-A369-5220-0682AC4C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EAE26-28C3-A63C-FED5-65F1D084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026C-A949-FC46-A032-5A1F6357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8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7EB9-E5B1-3AC5-248B-2932A5813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44B6C-C0EB-1144-70B2-8ECFF6B68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F70D4-BD9E-F25D-5EE6-354A614DE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38E9A-A6A6-CE8D-364C-2B9B569FF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CCAF5-9FD8-1514-1752-11887FFA9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69A7E8-E6D1-7BF8-AFB3-4A5B9158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6F22-40F0-8748-B26D-A16D009A0B1A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51CB79-4EFC-BF85-57BE-9840D20E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3530D-863D-6FA8-10C0-B3C5ED12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026C-A949-FC46-A032-5A1F6357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4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FF5D-D6F4-9780-05EF-16FDD3E3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E99B8-E946-D82B-2A18-FC6DA055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6F22-40F0-8748-B26D-A16D009A0B1A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EDFB9-08FF-704A-606D-5E332709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394DB-CC8E-F023-6F50-C6B2BA62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026C-A949-FC46-A032-5A1F6357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3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8C49C-C3B0-B859-0519-74145D28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6F22-40F0-8748-B26D-A16D009A0B1A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DD7D34-A678-270F-99B0-8D06C35E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5E99B-5E8B-E743-1631-D2A0D443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026C-A949-FC46-A032-5A1F6357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4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5F43-EA43-631C-6D97-7CAC08710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7DA5C-7E23-F09E-DFB2-11845DBFC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E809F-F6A5-D270-D66D-CFEA08D9B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A1095-AA58-50FE-C7F1-027CDE60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6F22-40F0-8748-B26D-A16D009A0B1A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66CAA-EBC4-1FF0-39CE-C2113AB0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8E4F1-8026-9ADE-82B8-CA1BB3B40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026C-A949-FC46-A032-5A1F6357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1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B5A5-B662-9CEC-81B9-1CA2A221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8FD68E-BB78-0FDB-A21A-C167B33E7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5A2DB-D850-BF9A-3537-76D4A6446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409BC-6B4A-E30A-499E-8FE59CC6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6F22-40F0-8748-B26D-A16D009A0B1A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1D131-8AE2-CCFE-8068-9B882986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8113E-03F3-4809-9F9A-87D25D57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026C-A949-FC46-A032-5A1F6357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8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18CCD-0D75-4E2D-4559-089770B2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76F16-399C-8998-9948-9555B4B4A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90E28-2DA3-3AE9-1A0E-5710F4933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36F22-40F0-8748-B26D-A16D009A0B1A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C8827-2430-9C46-F78A-6D6C8CC01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C853C-2B49-AD65-FE00-213357437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B026C-A949-FC46-A032-5A1F6357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7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n aerial view of a city&#10;&#10;Description automatically generated">
            <a:extLst>
              <a:ext uri="{FF2B5EF4-FFF2-40B4-BE49-F238E27FC236}">
                <a16:creationId xmlns:a16="http://schemas.microsoft.com/office/drawing/2014/main" id="{E8AFC961-2DCE-A540-A897-3C98DBD5DAC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108179-BBA2-5449-A3EC-958F36014B65}"/>
              </a:ext>
            </a:extLst>
          </p:cNvPr>
          <p:cNvSpPr/>
          <p:nvPr/>
        </p:nvSpPr>
        <p:spPr>
          <a:xfrm>
            <a:off x="-3" y="0"/>
            <a:ext cx="12192000" cy="6858000"/>
          </a:xfrm>
          <a:prstGeom prst="rect">
            <a:avLst/>
          </a:prstGeom>
          <a:solidFill>
            <a:srgbClr val="093BDB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B4D573-072B-C540-AEAB-D8BCD93C355D}"/>
              </a:ext>
            </a:extLst>
          </p:cNvPr>
          <p:cNvSpPr txBox="1"/>
          <p:nvPr/>
        </p:nvSpPr>
        <p:spPr>
          <a:xfrm>
            <a:off x="1351305" y="5138040"/>
            <a:ext cx="6302493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Pavel Lonkin</a:t>
            </a:r>
            <a:endParaRPr lang="es-E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52FF12-A68B-C14A-9E89-3CF159779881}"/>
              </a:ext>
            </a:extLst>
          </p:cNvPr>
          <p:cNvSpPr txBox="1"/>
          <p:nvPr/>
        </p:nvSpPr>
        <p:spPr>
          <a:xfrm>
            <a:off x="1763805" y="2589989"/>
            <a:ext cx="9737914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 Black" panose="020B0604020202020204" pitchFamily="34" charset="0"/>
                <a:ea typeface="Open Sans" panose="020B0606030504020204" pitchFamily="34" charset="0"/>
                <a:cs typeface="Arial Black" panose="020B0604020202020204" pitchFamily="34" charset="0"/>
              </a:rPr>
              <a:t>Friendly fuzzing in Python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566AF8-7B88-B046-8874-C45469BA0770}"/>
              </a:ext>
            </a:extLst>
          </p:cNvPr>
          <p:cNvSpPr/>
          <p:nvPr/>
        </p:nvSpPr>
        <p:spPr>
          <a:xfrm>
            <a:off x="-6" y="0"/>
            <a:ext cx="100852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B478A5-50DE-D949-8BEF-18EEB0115D57}"/>
              </a:ext>
            </a:extLst>
          </p:cNvPr>
          <p:cNvSpPr/>
          <p:nvPr/>
        </p:nvSpPr>
        <p:spPr>
          <a:xfrm>
            <a:off x="1763805" y="1076005"/>
            <a:ext cx="2211777" cy="369332"/>
          </a:xfrm>
          <a:prstGeom prst="rect">
            <a:avLst/>
          </a:prstGeom>
          <a:solidFill>
            <a:srgbClr val="0210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B9F94CE-F8E5-9240-9383-12B3F5B0311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7478" r="39751"/>
          <a:stretch/>
        </p:blipFill>
        <p:spPr>
          <a:xfrm rot="10800000">
            <a:off x="3959106" y="349916"/>
            <a:ext cx="1628048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36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CC070DC0-9940-9DE5-19B6-AB0D46991628}"/>
              </a:ext>
            </a:extLst>
          </p:cNvPr>
          <p:cNvSpPr txBox="1">
            <a:spLocks/>
          </p:cNvSpPr>
          <p:nvPr/>
        </p:nvSpPr>
        <p:spPr>
          <a:xfrm>
            <a:off x="74726" y="-20712"/>
            <a:ext cx="12117274" cy="792579"/>
          </a:xfrm>
          <a:prstGeom prst="rect">
            <a:avLst/>
          </a:prstGeom>
        </p:spPr>
        <p:txBody>
          <a:bodyPr/>
          <a:lstStyle>
            <a:lvl1pPr algn="l" defTabSz="9142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5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0432FF"/>
                </a:solidFill>
              </a:rPr>
              <a:t>What is fuzzing?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6CF1206A-7920-2E16-442B-7629FE5C3B47}"/>
              </a:ext>
            </a:extLst>
          </p:cNvPr>
          <p:cNvSpPr txBox="1"/>
          <p:nvPr/>
        </p:nvSpPr>
        <p:spPr>
          <a:xfrm>
            <a:off x="1533374" y="1892773"/>
            <a:ext cx="873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Data is generated in an </a:t>
            </a:r>
            <a:r>
              <a:rPr lang="en-US" sz="2800" b="1" u="sng" dirty="0">
                <a:solidFill>
                  <a:srgbClr val="EE7D31"/>
                </a:solidFill>
              </a:rPr>
              <a:t>automated</a:t>
            </a:r>
            <a:r>
              <a:rPr lang="en-US" sz="2800" dirty="0"/>
              <a:t> or </a:t>
            </a:r>
            <a:r>
              <a:rPr lang="en-US" sz="2800" b="1" u="sng" dirty="0">
                <a:solidFill>
                  <a:srgbClr val="EE7D31"/>
                </a:solidFill>
              </a:rPr>
              <a:t>semiautomated</a:t>
            </a:r>
            <a:r>
              <a:rPr lang="en-US" sz="2800" dirty="0"/>
              <a:t> way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4A5373E9-A3CA-41F2-7866-DC5870128CBF}"/>
              </a:ext>
            </a:extLst>
          </p:cNvPr>
          <p:cNvSpPr txBox="1"/>
          <p:nvPr/>
        </p:nvSpPr>
        <p:spPr>
          <a:xfrm>
            <a:off x="1533374" y="2670370"/>
            <a:ext cx="6074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Generated data is </a:t>
            </a:r>
            <a:r>
              <a:rPr lang="en-US" sz="2800" b="1" u="sng" dirty="0">
                <a:solidFill>
                  <a:srgbClr val="EE7D31"/>
                </a:solidFill>
              </a:rPr>
              <a:t>invalid</a:t>
            </a:r>
            <a:r>
              <a:rPr lang="en-US" sz="2800" dirty="0"/>
              <a:t> and </a:t>
            </a:r>
            <a:r>
              <a:rPr lang="en-US" sz="2800" b="1" u="sng" dirty="0">
                <a:solidFill>
                  <a:srgbClr val="EE7D31"/>
                </a:solidFill>
              </a:rPr>
              <a:t>abnormal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47C680F-451B-74AF-E343-EBF68F0D190F}"/>
              </a:ext>
            </a:extLst>
          </p:cNvPr>
          <p:cNvSpPr txBox="1"/>
          <p:nvPr/>
        </p:nvSpPr>
        <p:spPr>
          <a:xfrm>
            <a:off x="1533374" y="4225564"/>
            <a:ext cx="10407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It catches </a:t>
            </a:r>
            <a:r>
              <a:rPr lang="en-US" sz="2800" b="1" u="sng" dirty="0">
                <a:solidFill>
                  <a:srgbClr val="EE7D31"/>
                </a:solidFill>
              </a:rPr>
              <a:t>system crashes</a:t>
            </a:r>
            <a:r>
              <a:rPr lang="en-US" sz="2800" dirty="0"/>
              <a:t>, </a:t>
            </a:r>
            <a:r>
              <a:rPr lang="en-US" sz="2800" b="1" u="sng" dirty="0">
                <a:solidFill>
                  <a:srgbClr val="EE7D31"/>
                </a:solidFill>
              </a:rPr>
              <a:t>built-in code failures</a:t>
            </a:r>
            <a:r>
              <a:rPr lang="en-US" sz="2800" dirty="0"/>
              <a:t>, </a:t>
            </a:r>
            <a:r>
              <a:rPr lang="en-US" sz="2800" b="1" u="sng" dirty="0">
                <a:solidFill>
                  <a:srgbClr val="EE7D31"/>
                </a:solidFill>
              </a:rPr>
              <a:t>unhandled exception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25EF2-7D9B-668C-8745-5CB559D7ACB8}"/>
              </a:ext>
            </a:extLst>
          </p:cNvPr>
          <p:cNvSpPr txBox="1"/>
          <p:nvPr/>
        </p:nvSpPr>
        <p:spPr>
          <a:xfrm>
            <a:off x="1533374" y="5003161"/>
            <a:ext cx="9143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u="sng" dirty="0">
                <a:solidFill>
                  <a:srgbClr val="EE7D31"/>
                </a:solidFill>
              </a:rPr>
              <a:t>Doesn’t replace</a:t>
            </a:r>
            <a:r>
              <a:rPr lang="en-US" sz="2800" b="1" dirty="0">
                <a:solidFill>
                  <a:srgbClr val="EE7D31"/>
                </a:solidFill>
              </a:rPr>
              <a:t> </a:t>
            </a:r>
            <a:r>
              <a:rPr lang="en-US" sz="2800" dirty="0"/>
              <a:t>usual tests (unit, functional, integrations, </a:t>
            </a:r>
            <a:r>
              <a:rPr lang="en-US" sz="2800" dirty="0" err="1"/>
              <a:t>etc</a:t>
            </a:r>
            <a:r>
              <a:rPr lang="en-US" sz="28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AAA49-2BA5-E5EB-10B9-9D7EEEAB50E9}"/>
              </a:ext>
            </a:extLst>
          </p:cNvPr>
          <p:cNvSpPr txBox="1"/>
          <p:nvPr/>
        </p:nvSpPr>
        <p:spPr>
          <a:xfrm>
            <a:off x="1533374" y="3447967"/>
            <a:ext cx="6227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It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tries to </a:t>
            </a: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EE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“hack” your code</a:t>
            </a:r>
            <a:endParaRPr lang="en-US" b="1" u="sng" dirty="0">
              <a:solidFill>
                <a:srgbClr val="EE7D3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94E320-4610-EC74-FB1A-DC4E841D0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74" y="5055221"/>
            <a:ext cx="419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69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CC070DC0-9940-9DE5-19B6-AB0D46991628}"/>
              </a:ext>
            </a:extLst>
          </p:cNvPr>
          <p:cNvSpPr txBox="1">
            <a:spLocks/>
          </p:cNvSpPr>
          <p:nvPr/>
        </p:nvSpPr>
        <p:spPr>
          <a:xfrm>
            <a:off x="74726" y="-20712"/>
            <a:ext cx="12117274" cy="792579"/>
          </a:xfrm>
          <a:prstGeom prst="rect">
            <a:avLst/>
          </a:prstGeom>
        </p:spPr>
        <p:txBody>
          <a:bodyPr/>
          <a:lstStyle>
            <a:lvl1pPr algn="l" defTabSz="9142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5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0432FF"/>
                </a:solidFill>
              </a:rPr>
              <a:t>What is fuzzing?</a:t>
            </a:r>
          </a:p>
        </p:txBody>
      </p:sp>
      <p:sp>
        <p:nvSpPr>
          <p:cNvPr id="7" name="Freeform 500">
            <a:extLst>
              <a:ext uri="{FF2B5EF4-FFF2-40B4-BE49-F238E27FC236}">
                <a16:creationId xmlns:a16="http://schemas.microsoft.com/office/drawing/2014/main" id="{17C9C723-66E3-277A-59BC-A2611F3D6861}"/>
              </a:ext>
            </a:extLst>
          </p:cNvPr>
          <p:cNvSpPr>
            <a:spLocks noEditPoints="1"/>
          </p:cNvSpPr>
          <p:nvPr/>
        </p:nvSpPr>
        <p:spPr bwMode="auto">
          <a:xfrm>
            <a:off x="404090" y="2283204"/>
            <a:ext cx="2254462" cy="1069587"/>
          </a:xfrm>
          <a:custGeom>
            <a:avLst/>
            <a:gdLst>
              <a:gd name="T0" fmla="*/ 62 w 588"/>
              <a:gd name="T1" fmla="*/ 191 h 267"/>
              <a:gd name="T2" fmla="*/ 45 w 588"/>
              <a:gd name="T3" fmla="*/ 165 h 267"/>
              <a:gd name="T4" fmla="*/ 34 w 588"/>
              <a:gd name="T5" fmla="*/ 119 h 267"/>
              <a:gd name="T6" fmla="*/ 42 w 588"/>
              <a:gd name="T7" fmla="*/ 12 h 267"/>
              <a:gd name="T8" fmla="*/ 41 w 588"/>
              <a:gd name="T9" fmla="*/ 17 h 267"/>
              <a:gd name="T10" fmla="*/ 44 w 588"/>
              <a:gd name="T11" fmla="*/ 13 h 267"/>
              <a:gd name="T12" fmla="*/ 38 w 588"/>
              <a:gd name="T13" fmla="*/ 11 h 267"/>
              <a:gd name="T14" fmla="*/ 44 w 588"/>
              <a:gd name="T15" fmla="*/ 12 h 267"/>
              <a:gd name="T16" fmla="*/ 44 w 588"/>
              <a:gd name="T17" fmla="*/ 12 h 267"/>
              <a:gd name="T18" fmla="*/ 43 w 588"/>
              <a:gd name="T19" fmla="*/ 10 h 267"/>
              <a:gd name="T20" fmla="*/ 40 w 588"/>
              <a:gd name="T21" fmla="*/ 8 h 267"/>
              <a:gd name="T22" fmla="*/ 36 w 588"/>
              <a:gd name="T23" fmla="*/ 5 h 267"/>
              <a:gd name="T24" fmla="*/ 27 w 588"/>
              <a:gd name="T25" fmla="*/ 76 h 267"/>
              <a:gd name="T26" fmla="*/ 39 w 588"/>
              <a:gd name="T27" fmla="*/ 11 h 267"/>
              <a:gd name="T28" fmla="*/ 44 w 588"/>
              <a:gd name="T29" fmla="*/ 11 h 267"/>
              <a:gd name="T30" fmla="*/ 44 w 588"/>
              <a:gd name="T31" fmla="*/ 10 h 267"/>
              <a:gd name="T32" fmla="*/ 36 w 588"/>
              <a:gd name="T33" fmla="*/ 47 h 267"/>
              <a:gd name="T34" fmla="*/ 24 w 588"/>
              <a:gd name="T35" fmla="*/ 44 h 267"/>
              <a:gd name="T36" fmla="*/ 17 w 588"/>
              <a:gd name="T37" fmla="*/ 41 h 267"/>
              <a:gd name="T38" fmla="*/ 12 w 588"/>
              <a:gd name="T39" fmla="*/ 37 h 267"/>
              <a:gd name="T40" fmla="*/ 2 w 588"/>
              <a:gd name="T41" fmla="*/ 39 h 267"/>
              <a:gd name="T42" fmla="*/ 0 w 588"/>
              <a:gd name="T43" fmla="*/ 48 h 267"/>
              <a:gd name="T44" fmla="*/ 6 w 588"/>
              <a:gd name="T45" fmla="*/ 55 h 267"/>
              <a:gd name="T46" fmla="*/ 15 w 588"/>
              <a:gd name="T47" fmla="*/ 58 h 267"/>
              <a:gd name="T48" fmla="*/ 32 w 588"/>
              <a:gd name="T49" fmla="*/ 46 h 267"/>
              <a:gd name="T50" fmla="*/ 38 w 588"/>
              <a:gd name="T51" fmla="*/ 11 h 267"/>
              <a:gd name="T52" fmla="*/ 37 w 588"/>
              <a:gd name="T53" fmla="*/ 13 h 267"/>
              <a:gd name="T54" fmla="*/ 588 w 588"/>
              <a:gd name="T55" fmla="*/ 101 h 267"/>
              <a:gd name="T56" fmla="*/ 537 w 588"/>
              <a:gd name="T57" fmla="*/ 218 h 267"/>
              <a:gd name="T58" fmla="*/ 232 w 588"/>
              <a:gd name="T59" fmla="*/ 260 h 267"/>
              <a:gd name="T60" fmla="*/ 76 w 588"/>
              <a:gd name="T61" fmla="*/ 220 h 267"/>
              <a:gd name="T62" fmla="*/ 31 w 588"/>
              <a:gd name="T63" fmla="*/ 161 h 267"/>
              <a:gd name="T64" fmla="*/ 30 w 588"/>
              <a:gd name="T65" fmla="*/ 87 h 267"/>
              <a:gd name="T66" fmla="*/ 31 w 588"/>
              <a:gd name="T67" fmla="*/ 107 h 267"/>
              <a:gd name="T68" fmla="*/ 35 w 588"/>
              <a:gd name="T69" fmla="*/ 159 h 267"/>
              <a:gd name="T70" fmla="*/ 34 w 588"/>
              <a:gd name="T71" fmla="*/ 76 h 267"/>
              <a:gd name="T72" fmla="*/ 37 w 588"/>
              <a:gd name="T73" fmla="*/ 153 h 267"/>
              <a:gd name="T74" fmla="*/ 36 w 588"/>
              <a:gd name="T75" fmla="*/ 64 h 267"/>
              <a:gd name="T76" fmla="*/ 37 w 588"/>
              <a:gd name="T77" fmla="*/ 73 h 267"/>
              <a:gd name="T78" fmla="*/ 37 w 588"/>
              <a:gd name="T79" fmla="*/ 79 h 267"/>
              <a:gd name="T80" fmla="*/ 38 w 588"/>
              <a:gd name="T81" fmla="*/ 142 h 267"/>
              <a:gd name="T82" fmla="*/ 70 w 588"/>
              <a:gd name="T83" fmla="*/ 202 h 267"/>
              <a:gd name="T84" fmla="*/ 174 w 588"/>
              <a:gd name="T85" fmla="*/ 237 h 267"/>
              <a:gd name="T86" fmla="*/ 423 w 588"/>
              <a:gd name="T87" fmla="*/ 246 h 267"/>
              <a:gd name="T88" fmla="*/ 573 w 588"/>
              <a:gd name="T89" fmla="*/ 108 h 267"/>
              <a:gd name="T90" fmla="*/ 464 w 588"/>
              <a:gd name="T91" fmla="*/ 15 h 267"/>
              <a:gd name="T92" fmla="*/ 300 w 588"/>
              <a:gd name="T93" fmla="*/ 28 h 267"/>
              <a:gd name="T94" fmla="*/ 139 w 588"/>
              <a:gd name="T95" fmla="*/ 58 h 267"/>
              <a:gd name="T96" fmla="*/ 38 w 588"/>
              <a:gd name="T97" fmla="*/ 64 h 267"/>
              <a:gd name="T98" fmla="*/ 175 w 588"/>
              <a:gd name="T99" fmla="*/ 35 h 267"/>
              <a:gd name="T100" fmla="*/ 372 w 588"/>
              <a:gd name="T101" fmla="*/ 5 h 267"/>
              <a:gd name="T102" fmla="*/ 588 w 588"/>
              <a:gd name="T103" fmla="*/ 101 h 267"/>
              <a:gd name="T104" fmla="*/ 37 w 588"/>
              <a:gd name="T105" fmla="*/ 139 h 267"/>
              <a:gd name="T106" fmla="*/ 36 w 588"/>
              <a:gd name="T107" fmla="*/ 64 h 267"/>
              <a:gd name="T108" fmla="*/ 38 w 588"/>
              <a:gd name="T109" fmla="*/ 47 h 267"/>
              <a:gd name="T110" fmla="*/ 43 w 588"/>
              <a:gd name="T111" fmla="*/ 19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88" h="267">
                <a:moveTo>
                  <a:pt x="124" y="240"/>
                </a:moveTo>
                <a:cubicBezTo>
                  <a:pt x="124" y="240"/>
                  <a:pt x="127" y="240"/>
                  <a:pt x="128" y="241"/>
                </a:cubicBezTo>
                <a:cubicBezTo>
                  <a:pt x="127" y="241"/>
                  <a:pt x="126" y="240"/>
                  <a:pt x="124" y="240"/>
                </a:cubicBezTo>
                <a:close/>
                <a:moveTo>
                  <a:pt x="67" y="197"/>
                </a:moveTo>
                <a:cubicBezTo>
                  <a:pt x="66" y="196"/>
                  <a:pt x="65" y="195"/>
                  <a:pt x="63" y="193"/>
                </a:cubicBezTo>
                <a:cubicBezTo>
                  <a:pt x="63" y="193"/>
                  <a:pt x="66" y="196"/>
                  <a:pt x="67" y="197"/>
                </a:cubicBezTo>
                <a:close/>
                <a:moveTo>
                  <a:pt x="62" y="191"/>
                </a:moveTo>
                <a:cubicBezTo>
                  <a:pt x="61" y="191"/>
                  <a:pt x="59" y="187"/>
                  <a:pt x="58" y="187"/>
                </a:cubicBezTo>
                <a:cubicBezTo>
                  <a:pt x="59" y="189"/>
                  <a:pt x="62" y="191"/>
                  <a:pt x="62" y="191"/>
                </a:cubicBezTo>
                <a:close/>
                <a:moveTo>
                  <a:pt x="48" y="175"/>
                </a:moveTo>
                <a:cubicBezTo>
                  <a:pt x="47" y="173"/>
                  <a:pt x="45" y="170"/>
                  <a:pt x="45" y="170"/>
                </a:cubicBezTo>
                <a:cubicBezTo>
                  <a:pt x="45" y="171"/>
                  <a:pt x="47" y="173"/>
                  <a:pt x="48" y="175"/>
                </a:cubicBezTo>
                <a:close/>
                <a:moveTo>
                  <a:pt x="43" y="156"/>
                </a:moveTo>
                <a:cubicBezTo>
                  <a:pt x="44" y="160"/>
                  <a:pt x="45" y="163"/>
                  <a:pt x="45" y="165"/>
                </a:cubicBezTo>
                <a:cubicBezTo>
                  <a:pt x="44" y="162"/>
                  <a:pt x="43" y="157"/>
                  <a:pt x="43" y="156"/>
                </a:cubicBezTo>
                <a:close/>
                <a:moveTo>
                  <a:pt x="30" y="120"/>
                </a:moveTo>
                <a:cubicBezTo>
                  <a:pt x="29" y="123"/>
                  <a:pt x="30" y="134"/>
                  <a:pt x="30" y="139"/>
                </a:cubicBezTo>
                <a:cubicBezTo>
                  <a:pt x="30" y="133"/>
                  <a:pt x="29" y="126"/>
                  <a:pt x="30" y="120"/>
                </a:cubicBezTo>
                <a:close/>
                <a:moveTo>
                  <a:pt x="35" y="100"/>
                </a:moveTo>
                <a:cubicBezTo>
                  <a:pt x="35" y="108"/>
                  <a:pt x="34" y="119"/>
                  <a:pt x="34" y="125"/>
                </a:cubicBezTo>
                <a:cubicBezTo>
                  <a:pt x="34" y="123"/>
                  <a:pt x="34" y="121"/>
                  <a:pt x="34" y="119"/>
                </a:cubicBezTo>
                <a:cubicBezTo>
                  <a:pt x="34" y="114"/>
                  <a:pt x="34" y="114"/>
                  <a:pt x="34" y="114"/>
                </a:cubicBezTo>
                <a:cubicBezTo>
                  <a:pt x="34" y="111"/>
                  <a:pt x="35" y="99"/>
                  <a:pt x="35" y="100"/>
                </a:cubicBezTo>
                <a:close/>
                <a:moveTo>
                  <a:pt x="42" y="11"/>
                </a:moveTo>
                <a:cubicBezTo>
                  <a:pt x="42" y="11"/>
                  <a:pt x="42" y="11"/>
                  <a:pt x="42" y="11"/>
                </a:cubicBezTo>
                <a:cubicBezTo>
                  <a:pt x="42" y="11"/>
                  <a:pt x="42" y="11"/>
                  <a:pt x="42" y="11"/>
                </a:cubicBezTo>
                <a:cubicBezTo>
                  <a:pt x="42" y="11"/>
                  <a:pt x="42" y="11"/>
                  <a:pt x="42" y="11"/>
                </a:cubicBezTo>
                <a:close/>
                <a:moveTo>
                  <a:pt x="42" y="12"/>
                </a:moveTo>
                <a:cubicBezTo>
                  <a:pt x="42" y="12"/>
                  <a:pt x="42" y="12"/>
                  <a:pt x="42" y="11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3"/>
                </a:cubicBezTo>
                <a:cubicBezTo>
                  <a:pt x="42" y="13"/>
                  <a:pt x="42" y="13"/>
                  <a:pt x="42" y="13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7"/>
                  <a:pt x="41" y="17"/>
                  <a:pt x="41" y="17"/>
                </a:cubicBezTo>
                <a:cubicBezTo>
                  <a:pt x="42" y="12"/>
                  <a:pt x="42" y="12"/>
                  <a:pt x="42" y="12"/>
                </a:cubicBezTo>
                <a:close/>
                <a:moveTo>
                  <a:pt x="42" y="11"/>
                </a:moveTo>
                <a:cubicBezTo>
                  <a:pt x="42" y="11"/>
                  <a:pt x="42" y="11"/>
                  <a:pt x="42" y="11"/>
                </a:cubicBezTo>
                <a:cubicBezTo>
                  <a:pt x="42" y="11"/>
                  <a:pt x="42" y="11"/>
                  <a:pt x="42" y="11"/>
                </a:cubicBezTo>
                <a:cubicBezTo>
                  <a:pt x="42" y="11"/>
                  <a:pt x="42" y="11"/>
                  <a:pt x="42" y="11"/>
                </a:cubicBezTo>
                <a:close/>
                <a:moveTo>
                  <a:pt x="44" y="13"/>
                </a:move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lose/>
                <a:moveTo>
                  <a:pt x="38" y="11"/>
                </a:moveTo>
                <a:cubicBezTo>
                  <a:pt x="38" y="11"/>
                  <a:pt x="38" y="11"/>
                  <a:pt x="38" y="11"/>
                </a:cubicBezTo>
                <a:cubicBezTo>
                  <a:pt x="38" y="11"/>
                  <a:pt x="38" y="11"/>
                  <a:pt x="38" y="11"/>
                </a:cubicBezTo>
                <a:close/>
                <a:moveTo>
                  <a:pt x="44" y="12"/>
                </a:moveTo>
                <a:cubicBezTo>
                  <a:pt x="44" y="12"/>
                  <a:pt x="43" y="12"/>
                  <a:pt x="44" y="13"/>
                </a:cubicBezTo>
                <a:cubicBezTo>
                  <a:pt x="44" y="12"/>
                  <a:pt x="44" y="12"/>
                  <a:pt x="44" y="12"/>
                </a:cubicBezTo>
                <a:close/>
                <a:moveTo>
                  <a:pt x="44" y="12"/>
                </a:move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lose/>
                <a:moveTo>
                  <a:pt x="37" y="10"/>
                </a:moveTo>
                <a:cubicBezTo>
                  <a:pt x="37" y="10"/>
                  <a:pt x="37" y="10"/>
                  <a:pt x="37" y="10"/>
                </a:cubicBezTo>
                <a:cubicBezTo>
                  <a:pt x="37" y="10"/>
                  <a:pt x="37" y="10"/>
                  <a:pt x="37" y="10"/>
                </a:cubicBezTo>
                <a:close/>
                <a:moveTo>
                  <a:pt x="39" y="9"/>
                </a:moveTo>
                <a:cubicBezTo>
                  <a:pt x="39" y="10"/>
                  <a:pt x="38" y="10"/>
                  <a:pt x="38" y="10"/>
                </a:cubicBezTo>
                <a:cubicBezTo>
                  <a:pt x="39" y="10"/>
                  <a:pt x="39" y="10"/>
                  <a:pt x="39" y="9"/>
                </a:cubicBezTo>
                <a:close/>
                <a:moveTo>
                  <a:pt x="44" y="12"/>
                </a:moveTo>
                <a:cubicBezTo>
                  <a:pt x="44" y="11"/>
                  <a:pt x="45" y="11"/>
                  <a:pt x="44" y="11"/>
                </a:cubicBezTo>
                <a:cubicBezTo>
                  <a:pt x="44" y="11"/>
                  <a:pt x="44" y="11"/>
                  <a:pt x="44" y="12"/>
                </a:cubicBezTo>
                <a:close/>
                <a:moveTo>
                  <a:pt x="42" y="10"/>
                </a:moveTo>
                <a:cubicBezTo>
                  <a:pt x="42" y="10"/>
                  <a:pt x="42" y="10"/>
                  <a:pt x="42" y="11"/>
                </a:cubicBezTo>
                <a:cubicBezTo>
                  <a:pt x="42" y="10"/>
                  <a:pt x="42" y="10"/>
                  <a:pt x="42" y="10"/>
                </a:cubicBezTo>
                <a:close/>
                <a:moveTo>
                  <a:pt x="43" y="10"/>
                </a:move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lose/>
                <a:moveTo>
                  <a:pt x="44" y="10"/>
                </a:move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3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lose/>
                <a:moveTo>
                  <a:pt x="40" y="8"/>
                </a:moveTo>
                <a:cubicBezTo>
                  <a:pt x="40" y="9"/>
                  <a:pt x="40" y="8"/>
                  <a:pt x="40" y="8"/>
                </a:cubicBezTo>
                <a:close/>
                <a:moveTo>
                  <a:pt x="39" y="7"/>
                </a:move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lose/>
                <a:moveTo>
                  <a:pt x="39" y="7"/>
                </a:moveTo>
                <a:cubicBezTo>
                  <a:pt x="38" y="7"/>
                  <a:pt x="38" y="7"/>
                  <a:pt x="38" y="7"/>
                </a:cubicBezTo>
                <a:lnTo>
                  <a:pt x="39" y="7"/>
                </a:lnTo>
                <a:close/>
                <a:moveTo>
                  <a:pt x="36" y="5"/>
                </a:moveTo>
                <a:cubicBezTo>
                  <a:pt x="36" y="6"/>
                  <a:pt x="36" y="6"/>
                  <a:pt x="36" y="6"/>
                </a:cubicBezTo>
                <a:cubicBezTo>
                  <a:pt x="36" y="6"/>
                  <a:pt x="36" y="6"/>
                  <a:pt x="36" y="5"/>
                </a:cubicBezTo>
                <a:close/>
                <a:moveTo>
                  <a:pt x="37" y="5"/>
                </a:moveTo>
                <a:cubicBezTo>
                  <a:pt x="37" y="4"/>
                  <a:pt x="37" y="4"/>
                  <a:pt x="37" y="5"/>
                </a:cubicBezTo>
                <a:close/>
                <a:moveTo>
                  <a:pt x="27" y="87"/>
                </a:moveTo>
                <a:cubicBezTo>
                  <a:pt x="27" y="88"/>
                  <a:pt x="27" y="90"/>
                  <a:pt x="27" y="91"/>
                </a:cubicBezTo>
                <a:cubicBezTo>
                  <a:pt x="27" y="85"/>
                  <a:pt x="27" y="80"/>
                  <a:pt x="27" y="76"/>
                </a:cubicBezTo>
                <a:cubicBezTo>
                  <a:pt x="27" y="80"/>
                  <a:pt x="27" y="84"/>
                  <a:pt x="27" y="87"/>
                </a:cubicBezTo>
                <a:close/>
                <a:moveTo>
                  <a:pt x="40" y="11"/>
                </a:moveTo>
                <a:cubicBezTo>
                  <a:pt x="40" y="11"/>
                  <a:pt x="40" y="10"/>
                  <a:pt x="40" y="9"/>
                </a:cubicBezTo>
                <a:cubicBezTo>
                  <a:pt x="40" y="10"/>
                  <a:pt x="39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39" y="10"/>
                  <a:pt x="40" y="11"/>
                  <a:pt x="39" y="11"/>
                </a:cubicBezTo>
                <a:cubicBezTo>
                  <a:pt x="39" y="11"/>
                  <a:pt x="39" y="11"/>
                  <a:pt x="39" y="11"/>
                </a:cubicBezTo>
                <a:cubicBezTo>
                  <a:pt x="39" y="11"/>
                  <a:pt x="39" y="11"/>
                  <a:pt x="39" y="11"/>
                </a:cubicBezTo>
                <a:cubicBezTo>
                  <a:pt x="39" y="11"/>
                  <a:pt x="39" y="11"/>
                  <a:pt x="39" y="11"/>
                </a:cubicBezTo>
                <a:cubicBezTo>
                  <a:pt x="40" y="11"/>
                  <a:pt x="39" y="11"/>
                  <a:pt x="40" y="11"/>
                </a:cubicBezTo>
                <a:close/>
                <a:moveTo>
                  <a:pt x="44" y="11"/>
                </a:moveTo>
                <a:cubicBezTo>
                  <a:pt x="44" y="11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1"/>
                  <a:pt x="44" y="11"/>
                </a:cubicBezTo>
                <a:close/>
                <a:moveTo>
                  <a:pt x="44" y="11"/>
                </a:moveTo>
                <a:cubicBezTo>
                  <a:pt x="44" y="10"/>
                  <a:pt x="44" y="10"/>
                  <a:pt x="44" y="9"/>
                </a:cubicBezTo>
                <a:cubicBezTo>
                  <a:pt x="44" y="9"/>
                  <a:pt x="44" y="9"/>
                  <a:pt x="44" y="9"/>
                </a:cubicBezTo>
                <a:cubicBezTo>
                  <a:pt x="44" y="8"/>
                  <a:pt x="45" y="8"/>
                  <a:pt x="45" y="7"/>
                </a:cubicBezTo>
                <a:cubicBezTo>
                  <a:pt x="44" y="7"/>
                  <a:pt x="44" y="8"/>
                  <a:pt x="44" y="8"/>
                </a:cubicBezTo>
                <a:cubicBezTo>
                  <a:pt x="44" y="8"/>
                  <a:pt x="44" y="8"/>
                  <a:pt x="44" y="8"/>
                </a:cubicBezTo>
                <a:cubicBezTo>
                  <a:pt x="44" y="9"/>
                  <a:pt x="44" y="9"/>
                  <a:pt x="44" y="10"/>
                </a:cubicBezTo>
                <a:cubicBezTo>
                  <a:pt x="44" y="10"/>
                  <a:pt x="44" y="9"/>
                  <a:pt x="44" y="10"/>
                </a:cubicBezTo>
                <a:cubicBezTo>
                  <a:pt x="44" y="10"/>
                  <a:pt x="43" y="11"/>
                  <a:pt x="44" y="11"/>
                </a:cubicBezTo>
                <a:close/>
                <a:moveTo>
                  <a:pt x="38" y="6"/>
                </a:move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6"/>
                  <a:pt x="38" y="6"/>
                </a:cubicBezTo>
                <a:close/>
                <a:moveTo>
                  <a:pt x="39" y="25"/>
                </a:moveTo>
                <a:cubicBezTo>
                  <a:pt x="38" y="32"/>
                  <a:pt x="37" y="40"/>
                  <a:pt x="36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7" y="40"/>
                  <a:pt x="38" y="33"/>
                  <a:pt x="39" y="25"/>
                </a:cubicBezTo>
                <a:close/>
                <a:moveTo>
                  <a:pt x="29" y="148"/>
                </a:moveTo>
                <a:cubicBezTo>
                  <a:pt x="29" y="148"/>
                  <a:pt x="29" y="148"/>
                  <a:pt x="29" y="148"/>
                </a:cubicBezTo>
                <a:cubicBezTo>
                  <a:pt x="29" y="148"/>
                  <a:pt x="29" y="148"/>
                  <a:pt x="29" y="148"/>
                </a:cubicBezTo>
                <a:close/>
                <a:moveTo>
                  <a:pt x="32" y="46"/>
                </a:moveTo>
                <a:cubicBezTo>
                  <a:pt x="29" y="45"/>
                  <a:pt x="27" y="45"/>
                  <a:pt x="24" y="44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3"/>
                  <a:pt x="22" y="43"/>
                  <a:pt x="22" y="43"/>
                </a:cubicBezTo>
                <a:cubicBezTo>
                  <a:pt x="21" y="43"/>
                  <a:pt x="21" y="43"/>
                  <a:pt x="21" y="43"/>
                </a:cubicBezTo>
                <a:cubicBezTo>
                  <a:pt x="21" y="42"/>
                  <a:pt x="21" y="42"/>
                  <a:pt x="21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19" y="42"/>
                  <a:pt x="18" y="41"/>
                </a:cubicBezTo>
                <a:cubicBezTo>
                  <a:pt x="19" y="40"/>
                  <a:pt x="18" y="41"/>
                  <a:pt x="17" y="41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39"/>
                  <a:pt x="17" y="39"/>
                  <a:pt x="16" y="39"/>
                </a:cubicBezTo>
                <a:cubicBezTo>
                  <a:pt x="16" y="39"/>
                  <a:pt x="16" y="38"/>
                  <a:pt x="16" y="38"/>
                </a:cubicBezTo>
                <a:cubicBezTo>
                  <a:pt x="16" y="38"/>
                  <a:pt x="15" y="38"/>
                  <a:pt x="15" y="38"/>
                </a:cubicBezTo>
                <a:cubicBezTo>
                  <a:pt x="15" y="38"/>
                  <a:pt x="14" y="38"/>
                  <a:pt x="14" y="37"/>
                </a:cubicBezTo>
                <a:cubicBezTo>
                  <a:pt x="14" y="37"/>
                  <a:pt x="13" y="37"/>
                  <a:pt x="13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1" y="37"/>
                  <a:pt x="11" y="37"/>
                  <a:pt x="11" y="37"/>
                </a:cubicBezTo>
                <a:cubicBezTo>
                  <a:pt x="10" y="37"/>
                  <a:pt x="9" y="37"/>
                  <a:pt x="9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7" y="37"/>
                  <a:pt x="6" y="38"/>
                  <a:pt x="5" y="37"/>
                </a:cubicBezTo>
                <a:cubicBezTo>
                  <a:pt x="5" y="38"/>
                  <a:pt x="4" y="38"/>
                  <a:pt x="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3" y="38"/>
                  <a:pt x="3" y="39"/>
                  <a:pt x="2" y="39"/>
                </a:cubicBezTo>
                <a:cubicBezTo>
                  <a:pt x="2" y="39"/>
                  <a:pt x="2" y="40"/>
                  <a:pt x="2" y="40"/>
                </a:cubicBezTo>
                <a:cubicBezTo>
                  <a:pt x="1" y="41"/>
                  <a:pt x="1" y="42"/>
                  <a:pt x="0" y="42"/>
                </a:cubicBezTo>
                <a:cubicBezTo>
                  <a:pt x="0" y="43"/>
                  <a:pt x="0" y="43"/>
                  <a:pt x="0" y="44"/>
                </a:cubicBezTo>
                <a:cubicBezTo>
                  <a:pt x="0" y="44"/>
                  <a:pt x="0" y="45"/>
                  <a:pt x="0" y="45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8"/>
                  <a:pt x="0" y="49"/>
                  <a:pt x="0" y="49"/>
                </a:cubicBezTo>
                <a:cubicBezTo>
                  <a:pt x="1" y="50"/>
                  <a:pt x="1" y="51"/>
                  <a:pt x="2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3" y="52"/>
                  <a:pt x="4" y="53"/>
                  <a:pt x="4" y="54"/>
                </a:cubicBezTo>
                <a:cubicBezTo>
                  <a:pt x="5" y="54"/>
                  <a:pt x="5" y="54"/>
                  <a:pt x="5" y="54"/>
                </a:cubicBezTo>
                <a:cubicBezTo>
                  <a:pt x="5" y="54"/>
                  <a:pt x="5" y="55"/>
                  <a:pt x="5" y="55"/>
                </a:cubicBezTo>
                <a:cubicBezTo>
                  <a:pt x="5" y="55"/>
                  <a:pt x="6" y="55"/>
                  <a:pt x="6" y="55"/>
                </a:cubicBezTo>
                <a:cubicBezTo>
                  <a:pt x="7" y="55"/>
                  <a:pt x="7" y="56"/>
                  <a:pt x="7" y="56"/>
                </a:cubicBezTo>
                <a:cubicBezTo>
                  <a:pt x="7" y="56"/>
                  <a:pt x="8" y="56"/>
                  <a:pt x="8" y="56"/>
                </a:cubicBezTo>
                <a:cubicBezTo>
                  <a:pt x="8" y="56"/>
                  <a:pt x="9" y="56"/>
                  <a:pt x="10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10" y="57"/>
                  <a:pt x="11" y="57"/>
                  <a:pt x="11" y="57"/>
                </a:cubicBezTo>
                <a:cubicBezTo>
                  <a:pt x="12" y="56"/>
                  <a:pt x="13" y="58"/>
                  <a:pt x="14" y="58"/>
                </a:cubicBezTo>
                <a:cubicBezTo>
                  <a:pt x="15" y="58"/>
                  <a:pt x="15" y="58"/>
                  <a:pt x="15" y="58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8"/>
                  <a:pt x="16" y="58"/>
                  <a:pt x="16" y="58"/>
                </a:cubicBezTo>
                <a:cubicBezTo>
                  <a:pt x="18" y="59"/>
                  <a:pt x="18" y="59"/>
                  <a:pt x="18" y="59"/>
                </a:cubicBezTo>
                <a:cubicBezTo>
                  <a:pt x="21" y="60"/>
                  <a:pt x="24" y="61"/>
                  <a:pt x="27" y="61"/>
                </a:cubicBezTo>
                <a:cubicBezTo>
                  <a:pt x="28" y="62"/>
                  <a:pt x="29" y="62"/>
                  <a:pt x="31" y="62"/>
                </a:cubicBezTo>
                <a:cubicBezTo>
                  <a:pt x="31" y="60"/>
                  <a:pt x="31" y="57"/>
                  <a:pt x="31" y="54"/>
                </a:cubicBezTo>
                <a:cubicBezTo>
                  <a:pt x="31" y="52"/>
                  <a:pt x="32" y="49"/>
                  <a:pt x="32" y="46"/>
                </a:cubicBezTo>
                <a:close/>
                <a:moveTo>
                  <a:pt x="37" y="13"/>
                </a:moveTo>
                <a:cubicBezTo>
                  <a:pt x="38" y="11"/>
                  <a:pt x="38" y="11"/>
                  <a:pt x="38" y="11"/>
                </a:cubicBezTo>
                <a:cubicBezTo>
                  <a:pt x="38" y="10"/>
                  <a:pt x="38" y="10"/>
                  <a:pt x="38" y="10"/>
                </a:cubicBezTo>
                <a:cubicBezTo>
                  <a:pt x="39" y="8"/>
                  <a:pt x="39" y="8"/>
                  <a:pt x="39" y="8"/>
                </a:cubicBezTo>
                <a:cubicBezTo>
                  <a:pt x="38" y="8"/>
                  <a:pt x="38" y="9"/>
                  <a:pt x="38" y="10"/>
                </a:cubicBezTo>
                <a:cubicBezTo>
                  <a:pt x="38" y="11"/>
                  <a:pt x="38" y="11"/>
                  <a:pt x="38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37" y="13"/>
                  <a:pt x="37" y="13"/>
                  <a:pt x="37" y="13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8"/>
                  <a:pt x="36" y="19"/>
                </a:cubicBezTo>
                <a:cubicBezTo>
                  <a:pt x="34" y="28"/>
                  <a:pt x="33" y="37"/>
                  <a:pt x="32" y="46"/>
                </a:cubicBezTo>
                <a:cubicBezTo>
                  <a:pt x="32" y="46"/>
                  <a:pt x="32" y="46"/>
                  <a:pt x="32" y="46"/>
                </a:cubicBezTo>
                <a:cubicBezTo>
                  <a:pt x="33" y="35"/>
                  <a:pt x="35" y="24"/>
                  <a:pt x="37" y="13"/>
                </a:cubicBezTo>
                <a:close/>
                <a:moveTo>
                  <a:pt x="34" y="63"/>
                </a:moveTo>
                <a:cubicBezTo>
                  <a:pt x="34" y="63"/>
                  <a:pt x="35" y="63"/>
                  <a:pt x="35" y="63"/>
                </a:cubicBezTo>
                <a:cubicBezTo>
                  <a:pt x="35" y="58"/>
                  <a:pt x="35" y="52"/>
                  <a:pt x="36" y="47"/>
                </a:cubicBezTo>
                <a:cubicBezTo>
                  <a:pt x="35" y="47"/>
                  <a:pt x="33" y="46"/>
                  <a:pt x="32" y="46"/>
                </a:cubicBezTo>
                <a:cubicBezTo>
                  <a:pt x="31" y="52"/>
                  <a:pt x="31" y="57"/>
                  <a:pt x="31" y="63"/>
                </a:cubicBezTo>
                <a:cubicBezTo>
                  <a:pt x="32" y="63"/>
                  <a:pt x="33" y="63"/>
                  <a:pt x="34" y="63"/>
                </a:cubicBezTo>
                <a:close/>
                <a:moveTo>
                  <a:pt x="588" y="101"/>
                </a:moveTo>
                <a:cubicBezTo>
                  <a:pt x="588" y="108"/>
                  <a:pt x="587" y="115"/>
                  <a:pt x="586" y="121"/>
                </a:cubicBezTo>
                <a:cubicBezTo>
                  <a:pt x="585" y="133"/>
                  <a:pt x="583" y="145"/>
                  <a:pt x="580" y="157"/>
                </a:cubicBezTo>
                <a:cubicBezTo>
                  <a:pt x="579" y="162"/>
                  <a:pt x="577" y="166"/>
                  <a:pt x="576" y="170"/>
                </a:cubicBezTo>
                <a:cubicBezTo>
                  <a:pt x="575" y="173"/>
                  <a:pt x="574" y="176"/>
                  <a:pt x="573" y="179"/>
                </a:cubicBezTo>
                <a:cubicBezTo>
                  <a:pt x="571" y="182"/>
                  <a:pt x="569" y="186"/>
                  <a:pt x="567" y="190"/>
                </a:cubicBezTo>
                <a:cubicBezTo>
                  <a:pt x="564" y="194"/>
                  <a:pt x="561" y="197"/>
                  <a:pt x="558" y="201"/>
                </a:cubicBezTo>
                <a:cubicBezTo>
                  <a:pt x="552" y="207"/>
                  <a:pt x="544" y="213"/>
                  <a:pt x="537" y="218"/>
                </a:cubicBezTo>
                <a:cubicBezTo>
                  <a:pt x="526" y="225"/>
                  <a:pt x="516" y="230"/>
                  <a:pt x="505" y="235"/>
                </a:cubicBezTo>
                <a:cubicBezTo>
                  <a:pt x="494" y="240"/>
                  <a:pt x="483" y="244"/>
                  <a:pt x="471" y="248"/>
                </a:cubicBezTo>
                <a:cubicBezTo>
                  <a:pt x="452" y="254"/>
                  <a:pt x="432" y="259"/>
                  <a:pt x="411" y="262"/>
                </a:cubicBezTo>
                <a:cubicBezTo>
                  <a:pt x="398" y="264"/>
                  <a:pt x="384" y="266"/>
                  <a:pt x="370" y="266"/>
                </a:cubicBezTo>
                <a:cubicBezTo>
                  <a:pt x="356" y="267"/>
                  <a:pt x="341" y="267"/>
                  <a:pt x="327" y="267"/>
                </a:cubicBezTo>
                <a:cubicBezTo>
                  <a:pt x="297" y="267"/>
                  <a:pt x="266" y="265"/>
                  <a:pt x="237" y="261"/>
                </a:cubicBezTo>
                <a:cubicBezTo>
                  <a:pt x="236" y="260"/>
                  <a:pt x="234" y="260"/>
                  <a:pt x="232" y="260"/>
                </a:cubicBezTo>
                <a:cubicBezTo>
                  <a:pt x="229" y="259"/>
                  <a:pt x="230" y="260"/>
                  <a:pt x="226" y="259"/>
                </a:cubicBezTo>
                <a:cubicBezTo>
                  <a:pt x="223" y="259"/>
                  <a:pt x="225" y="259"/>
                  <a:pt x="223" y="259"/>
                </a:cubicBezTo>
                <a:cubicBezTo>
                  <a:pt x="210" y="257"/>
                  <a:pt x="198" y="254"/>
                  <a:pt x="185" y="252"/>
                </a:cubicBezTo>
                <a:cubicBezTo>
                  <a:pt x="173" y="250"/>
                  <a:pt x="161" y="247"/>
                  <a:pt x="149" y="245"/>
                </a:cubicBezTo>
                <a:cubicBezTo>
                  <a:pt x="145" y="244"/>
                  <a:pt x="149" y="245"/>
                  <a:pt x="146" y="244"/>
                </a:cubicBezTo>
                <a:cubicBezTo>
                  <a:pt x="132" y="241"/>
                  <a:pt x="113" y="236"/>
                  <a:pt x="96" y="230"/>
                </a:cubicBezTo>
                <a:cubicBezTo>
                  <a:pt x="90" y="227"/>
                  <a:pt x="82" y="223"/>
                  <a:pt x="76" y="220"/>
                </a:cubicBezTo>
                <a:cubicBezTo>
                  <a:pt x="74" y="219"/>
                  <a:pt x="75" y="219"/>
                  <a:pt x="74" y="218"/>
                </a:cubicBezTo>
                <a:cubicBezTo>
                  <a:pt x="72" y="217"/>
                  <a:pt x="73" y="218"/>
                  <a:pt x="72" y="217"/>
                </a:cubicBezTo>
                <a:cubicBezTo>
                  <a:pt x="71" y="217"/>
                  <a:pt x="68" y="214"/>
                  <a:pt x="67" y="213"/>
                </a:cubicBezTo>
                <a:cubicBezTo>
                  <a:pt x="59" y="207"/>
                  <a:pt x="53" y="201"/>
                  <a:pt x="47" y="193"/>
                </a:cubicBezTo>
                <a:cubicBezTo>
                  <a:pt x="45" y="190"/>
                  <a:pt x="42" y="186"/>
                  <a:pt x="40" y="182"/>
                </a:cubicBezTo>
                <a:cubicBezTo>
                  <a:pt x="38" y="178"/>
                  <a:pt x="35" y="174"/>
                  <a:pt x="33" y="169"/>
                </a:cubicBezTo>
                <a:cubicBezTo>
                  <a:pt x="32" y="166"/>
                  <a:pt x="32" y="166"/>
                  <a:pt x="31" y="161"/>
                </a:cubicBezTo>
                <a:cubicBezTo>
                  <a:pt x="30" y="156"/>
                  <a:pt x="30" y="157"/>
                  <a:pt x="30" y="154"/>
                </a:cubicBezTo>
                <a:cubicBezTo>
                  <a:pt x="29" y="153"/>
                  <a:pt x="29" y="149"/>
                  <a:pt x="29" y="148"/>
                </a:cubicBezTo>
                <a:cubicBezTo>
                  <a:pt x="29" y="147"/>
                  <a:pt x="29" y="148"/>
                  <a:pt x="29" y="148"/>
                </a:cubicBezTo>
                <a:cubicBezTo>
                  <a:pt x="28" y="144"/>
                  <a:pt x="28" y="133"/>
                  <a:pt x="28" y="127"/>
                </a:cubicBezTo>
                <a:cubicBezTo>
                  <a:pt x="28" y="120"/>
                  <a:pt x="28" y="111"/>
                  <a:pt x="28" y="102"/>
                </a:cubicBezTo>
                <a:cubicBezTo>
                  <a:pt x="28" y="111"/>
                  <a:pt x="28" y="118"/>
                  <a:pt x="29" y="120"/>
                </a:cubicBezTo>
                <a:cubicBezTo>
                  <a:pt x="29" y="112"/>
                  <a:pt x="29" y="96"/>
                  <a:pt x="30" y="87"/>
                </a:cubicBezTo>
                <a:cubicBezTo>
                  <a:pt x="30" y="80"/>
                  <a:pt x="30" y="71"/>
                  <a:pt x="31" y="62"/>
                </a:cubicBezTo>
                <a:cubicBezTo>
                  <a:pt x="31" y="63"/>
                  <a:pt x="31" y="63"/>
                  <a:pt x="31" y="63"/>
                </a:cubicBezTo>
                <a:cubicBezTo>
                  <a:pt x="30" y="69"/>
                  <a:pt x="30" y="75"/>
                  <a:pt x="30" y="81"/>
                </a:cubicBezTo>
                <a:cubicBezTo>
                  <a:pt x="30" y="91"/>
                  <a:pt x="29" y="117"/>
                  <a:pt x="29" y="133"/>
                </a:cubicBezTo>
                <a:cubicBezTo>
                  <a:pt x="30" y="142"/>
                  <a:pt x="31" y="147"/>
                  <a:pt x="31" y="143"/>
                </a:cubicBezTo>
                <a:cubicBezTo>
                  <a:pt x="30" y="130"/>
                  <a:pt x="30" y="120"/>
                  <a:pt x="31" y="109"/>
                </a:cubicBezTo>
                <a:cubicBezTo>
                  <a:pt x="31" y="107"/>
                  <a:pt x="31" y="104"/>
                  <a:pt x="31" y="107"/>
                </a:cubicBezTo>
                <a:cubicBezTo>
                  <a:pt x="31" y="119"/>
                  <a:pt x="31" y="132"/>
                  <a:pt x="32" y="144"/>
                </a:cubicBezTo>
                <a:cubicBezTo>
                  <a:pt x="33" y="156"/>
                  <a:pt x="36" y="168"/>
                  <a:pt x="41" y="177"/>
                </a:cubicBezTo>
                <a:cubicBezTo>
                  <a:pt x="43" y="179"/>
                  <a:pt x="45" y="183"/>
                  <a:pt x="47" y="186"/>
                </a:cubicBezTo>
                <a:cubicBezTo>
                  <a:pt x="48" y="188"/>
                  <a:pt x="49" y="189"/>
                  <a:pt x="50" y="190"/>
                </a:cubicBezTo>
                <a:cubicBezTo>
                  <a:pt x="50" y="189"/>
                  <a:pt x="49" y="188"/>
                  <a:pt x="49" y="188"/>
                </a:cubicBezTo>
                <a:cubicBezTo>
                  <a:pt x="46" y="183"/>
                  <a:pt x="43" y="179"/>
                  <a:pt x="41" y="174"/>
                </a:cubicBezTo>
                <a:cubicBezTo>
                  <a:pt x="38" y="169"/>
                  <a:pt x="37" y="164"/>
                  <a:pt x="35" y="159"/>
                </a:cubicBezTo>
                <a:cubicBezTo>
                  <a:pt x="33" y="149"/>
                  <a:pt x="33" y="139"/>
                  <a:pt x="33" y="127"/>
                </a:cubicBezTo>
                <a:cubicBezTo>
                  <a:pt x="33" y="117"/>
                  <a:pt x="33" y="117"/>
                  <a:pt x="33" y="117"/>
                </a:cubicBezTo>
                <a:cubicBezTo>
                  <a:pt x="34" y="89"/>
                  <a:pt x="34" y="89"/>
                  <a:pt x="34" y="89"/>
                </a:cubicBezTo>
                <a:cubicBezTo>
                  <a:pt x="34" y="87"/>
                  <a:pt x="34" y="88"/>
                  <a:pt x="34" y="87"/>
                </a:cubicBezTo>
                <a:cubicBezTo>
                  <a:pt x="34" y="79"/>
                  <a:pt x="34" y="71"/>
                  <a:pt x="35" y="63"/>
                </a:cubicBezTo>
                <a:cubicBezTo>
                  <a:pt x="35" y="63"/>
                  <a:pt x="35" y="63"/>
                  <a:pt x="35" y="63"/>
                </a:cubicBezTo>
                <a:cubicBezTo>
                  <a:pt x="35" y="68"/>
                  <a:pt x="35" y="72"/>
                  <a:pt x="34" y="76"/>
                </a:cubicBezTo>
                <a:cubicBezTo>
                  <a:pt x="34" y="78"/>
                  <a:pt x="35" y="79"/>
                  <a:pt x="35" y="81"/>
                </a:cubicBezTo>
                <a:cubicBezTo>
                  <a:pt x="34" y="95"/>
                  <a:pt x="33" y="115"/>
                  <a:pt x="34" y="132"/>
                </a:cubicBezTo>
                <a:cubicBezTo>
                  <a:pt x="34" y="135"/>
                  <a:pt x="34" y="135"/>
                  <a:pt x="34" y="128"/>
                </a:cubicBezTo>
                <a:cubicBezTo>
                  <a:pt x="34" y="130"/>
                  <a:pt x="34" y="131"/>
                  <a:pt x="34" y="134"/>
                </a:cubicBezTo>
                <a:cubicBezTo>
                  <a:pt x="34" y="134"/>
                  <a:pt x="34" y="134"/>
                  <a:pt x="34" y="133"/>
                </a:cubicBezTo>
                <a:cubicBezTo>
                  <a:pt x="35" y="142"/>
                  <a:pt x="35" y="143"/>
                  <a:pt x="36" y="152"/>
                </a:cubicBezTo>
                <a:cubicBezTo>
                  <a:pt x="37" y="154"/>
                  <a:pt x="37" y="155"/>
                  <a:pt x="37" y="153"/>
                </a:cubicBezTo>
                <a:cubicBezTo>
                  <a:pt x="35" y="146"/>
                  <a:pt x="35" y="139"/>
                  <a:pt x="35" y="132"/>
                </a:cubicBezTo>
                <a:cubicBezTo>
                  <a:pt x="35" y="128"/>
                  <a:pt x="35" y="125"/>
                  <a:pt x="35" y="121"/>
                </a:cubicBezTo>
                <a:cubicBezTo>
                  <a:pt x="35" y="119"/>
                  <a:pt x="35" y="119"/>
                  <a:pt x="35" y="117"/>
                </a:cubicBezTo>
                <a:cubicBezTo>
                  <a:pt x="35" y="111"/>
                  <a:pt x="35" y="111"/>
                  <a:pt x="35" y="111"/>
                </a:cubicBezTo>
                <a:cubicBezTo>
                  <a:pt x="35" y="105"/>
                  <a:pt x="35" y="105"/>
                  <a:pt x="35" y="105"/>
                </a:cubicBezTo>
                <a:cubicBezTo>
                  <a:pt x="35" y="96"/>
                  <a:pt x="35" y="87"/>
                  <a:pt x="36" y="78"/>
                </a:cubicBezTo>
                <a:cubicBezTo>
                  <a:pt x="36" y="73"/>
                  <a:pt x="36" y="69"/>
                  <a:pt x="36" y="64"/>
                </a:cubicBezTo>
                <a:cubicBezTo>
                  <a:pt x="36" y="64"/>
                  <a:pt x="36" y="64"/>
                  <a:pt x="36" y="64"/>
                </a:cubicBezTo>
                <a:cubicBezTo>
                  <a:pt x="36" y="66"/>
                  <a:pt x="36" y="68"/>
                  <a:pt x="36" y="71"/>
                </a:cubicBezTo>
                <a:cubicBezTo>
                  <a:pt x="35" y="123"/>
                  <a:pt x="35" y="123"/>
                  <a:pt x="35" y="123"/>
                </a:cubicBezTo>
                <a:cubicBezTo>
                  <a:pt x="36" y="125"/>
                  <a:pt x="36" y="122"/>
                  <a:pt x="36" y="120"/>
                </a:cubicBezTo>
                <a:cubicBezTo>
                  <a:pt x="36" y="115"/>
                  <a:pt x="36" y="112"/>
                  <a:pt x="36" y="108"/>
                </a:cubicBezTo>
                <a:cubicBezTo>
                  <a:pt x="36" y="106"/>
                  <a:pt x="36" y="109"/>
                  <a:pt x="36" y="107"/>
                </a:cubicBezTo>
                <a:cubicBezTo>
                  <a:pt x="36" y="96"/>
                  <a:pt x="36" y="86"/>
                  <a:pt x="37" y="73"/>
                </a:cubicBezTo>
                <a:cubicBezTo>
                  <a:pt x="37" y="72"/>
                  <a:pt x="37" y="69"/>
                  <a:pt x="37" y="71"/>
                </a:cubicBezTo>
                <a:cubicBezTo>
                  <a:pt x="37" y="69"/>
                  <a:pt x="37" y="69"/>
                  <a:pt x="37" y="68"/>
                </a:cubicBezTo>
                <a:cubicBezTo>
                  <a:pt x="37" y="64"/>
                  <a:pt x="37" y="68"/>
                  <a:pt x="37" y="67"/>
                </a:cubicBezTo>
                <a:cubicBezTo>
                  <a:pt x="37" y="66"/>
                  <a:pt x="37" y="65"/>
                  <a:pt x="37" y="64"/>
                </a:cubicBezTo>
                <a:cubicBezTo>
                  <a:pt x="37" y="64"/>
                  <a:pt x="38" y="64"/>
                  <a:pt x="38" y="64"/>
                </a:cubicBezTo>
                <a:cubicBezTo>
                  <a:pt x="37" y="65"/>
                  <a:pt x="37" y="66"/>
                  <a:pt x="37" y="68"/>
                </a:cubicBezTo>
                <a:cubicBezTo>
                  <a:pt x="37" y="73"/>
                  <a:pt x="37" y="74"/>
                  <a:pt x="37" y="79"/>
                </a:cubicBezTo>
                <a:cubicBezTo>
                  <a:pt x="37" y="83"/>
                  <a:pt x="37" y="89"/>
                  <a:pt x="37" y="94"/>
                </a:cubicBezTo>
                <a:cubicBezTo>
                  <a:pt x="37" y="99"/>
                  <a:pt x="37" y="103"/>
                  <a:pt x="37" y="108"/>
                </a:cubicBezTo>
                <a:cubicBezTo>
                  <a:pt x="37" y="110"/>
                  <a:pt x="37" y="109"/>
                  <a:pt x="37" y="113"/>
                </a:cubicBezTo>
                <a:cubicBezTo>
                  <a:pt x="37" y="114"/>
                  <a:pt x="37" y="109"/>
                  <a:pt x="37" y="112"/>
                </a:cubicBezTo>
                <a:cubicBezTo>
                  <a:pt x="37" y="115"/>
                  <a:pt x="37" y="112"/>
                  <a:pt x="37" y="114"/>
                </a:cubicBezTo>
                <a:cubicBezTo>
                  <a:pt x="37" y="117"/>
                  <a:pt x="37" y="118"/>
                  <a:pt x="37" y="120"/>
                </a:cubicBezTo>
                <a:cubicBezTo>
                  <a:pt x="37" y="127"/>
                  <a:pt x="37" y="134"/>
                  <a:pt x="38" y="142"/>
                </a:cubicBezTo>
                <a:cubicBezTo>
                  <a:pt x="38" y="144"/>
                  <a:pt x="38" y="139"/>
                  <a:pt x="38" y="141"/>
                </a:cubicBezTo>
                <a:cubicBezTo>
                  <a:pt x="38" y="144"/>
                  <a:pt x="40" y="154"/>
                  <a:pt x="40" y="156"/>
                </a:cubicBezTo>
                <a:cubicBezTo>
                  <a:pt x="41" y="160"/>
                  <a:pt x="42" y="163"/>
                  <a:pt x="43" y="167"/>
                </a:cubicBezTo>
                <a:cubicBezTo>
                  <a:pt x="45" y="170"/>
                  <a:pt x="46" y="172"/>
                  <a:pt x="49" y="177"/>
                </a:cubicBezTo>
                <a:cubicBezTo>
                  <a:pt x="50" y="179"/>
                  <a:pt x="49" y="177"/>
                  <a:pt x="50" y="178"/>
                </a:cubicBezTo>
                <a:cubicBezTo>
                  <a:pt x="53" y="183"/>
                  <a:pt x="55" y="186"/>
                  <a:pt x="59" y="191"/>
                </a:cubicBezTo>
                <a:cubicBezTo>
                  <a:pt x="61" y="194"/>
                  <a:pt x="66" y="199"/>
                  <a:pt x="70" y="202"/>
                </a:cubicBezTo>
                <a:cubicBezTo>
                  <a:pt x="71" y="202"/>
                  <a:pt x="68" y="199"/>
                  <a:pt x="65" y="197"/>
                </a:cubicBezTo>
                <a:cubicBezTo>
                  <a:pt x="67" y="198"/>
                  <a:pt x="71" y="203"/>
                  <a:pt x="73" y="204"/>
                </a:cubicBezTo>
                <a:cubicBezTo>
                  <a:pt x="87" y="215"/>
                  <a:pt x="101" y="220"/>
                  <a:pt x="122" y="226"/>
                </a:cubicBezTo>
                <a:cubicBezTo>
                  <a:pt x="125" y="226"/>
                  <a:pt x="126" y="227"/>
                  <a:pt x="129" y="227"/>
                </a:cubicBezTo>
                <a:cubicBezTo>
                  <a:pt x="130" y="228"/>
                  <a:pt x="130" y="228"/>
                  <a:pt x="129" y="227"/>
                </a:cubicBezTo>
                <a:cubicBezTo>
                  <a:pt x="140" y="230"/>
                  <a:pt x="166" y="236"/>
                  <a:pt x="174" y="237"/>
                </a:cubicBezTo>
                <a:cubicBezTo>
                  <a:pt x="177" y="237"/>
                  <a:pt x="173" y="236"/>
                  <a:pt x="174" y="237"/>
                </a:cubicBezTo>
                <a:cubicBezTo>
                  <a:pt x="179" y="237"/>
                  <a:pt x="186" y="239"/>
                  <a:pt x="189" y="239"/>
                </a:cubicBezTo>
                <a:cubicBezTo>
                  <a:pt x="201" y="241"/>
                  <a:pt x="213" y="244"/>
                  <a:pt x="222" y="245"/>
                </a:cubicBezTo>
                <a:cubicBezTo>
                  <a:pt x="225" y="245"/>
                  <a:pt x="228" y="246"/>
                  <a:pt x="229" y="246"/>
                </a:cubicBezTo>
                <a:cubicBezTo>
                  <a:pt x="235" y="247"/>
                  <a:pt x="244" y="248"/>
                  <a:pt x="250" y="249"/>
                </a:cubicBezTo>
                <a:cubicBezTo>
                  <a:pt x="287" y="253"/>
                  <a:pt x="326" y="255"/>
                  <a:pt x="365" y="253"/>
                </a:cubicBezTo>
                <a:cubicBezTo>
                  <a:pt x="375" y="252"/>
                  <a:pt x="385" y="252"/>
                  <a:pt x="394" y="250"/>
                </a:cubicBezTo>
                <a:cubicBezTo>
                  <a:pt x="404" y="249"/>
                  <a:pt x="414" y="248"/>
                  <a:pt x="423" y="246"/>
                </a:cubicBezTo>
                <a:cubicBezTo>
                  <a:pt x="442" y="242"/>
                  <a:pt x="461" y="237"/>
                  <a:pt x="479" y="231"/>
                </a:cubicBezTo>
                <a:cubicBezTo>
                  <a:pt x="496" y="225"/>
                  <a:pt x="516" y="216"/>
                  <a:pt x="530" y="206"/>
                </a:cubicBezTo>
                <a:cubicBezTo>
                  <a:pt x="534" y="203"/>
                  <a:pt x="538" y="200"/>
                  <a:pt x="542" y="197"/>
                </a:cubicBezTo>
                <a:cubicBezTo>
                  <a:pt x="546" y="193"/>
                  <a:pt x="551" y="188"/>
                  <a:pt x="554" y="184"/>
                </a:cubicBezTo>
                <a:cubicBezTo>
                  <a:pt x="557" y="179"/>
                  <a:pt x="560" y="173"/>
                  <a:pt x="562" y="167"/>
                </a:cubicBezTo>
                <a:cubicBezTo>
                  <a:pt x="567" y="155"/>
                  <a:pt x="569" y="143"/>
                  <a:pt x="571" y="133"/>
                </a:cubicBezTo>
                <a:cubicBezTo>
                  <a:pt x="572" y="125"/>
                  <a:pt x="573" y="116"/>
                  <a:pt x="573" y="108"/>
                </a:cubicBezTo>
                <a:cubicBezTo>
                  <a:pt x="574" y="100"/>
                  <a:pt x="573" y="91"/>
                  <a:pt x="572" y="83"/>
                </a:cubicBezTo>
                <a:cubicBezTo>
                  <a:pt x="571" y="76"/>
                  <a:pt x="570" y="70"/>
                  <a:pt x="568" y="65"/>
                </a:cubicBezTo>
                <a:cubicBezTo>
                  <a:pt x="567" y="63"/>
                  <a:pt x="566" y="60"/>
                  <a:pt x="565" y="58"/>
                </a:cubicBezTo>
                <a:cubicBezTo>
                  <a:pt x="560" y="49"/>
                  <a:pt x="552" y="42"/>
                  <a:pt x="543" y="36"/>
                </a:cubicBezTo>
                <a:cubicBezTo>
                  <a:pt x="537" y="33"/>
                  <a:pt x="533" y="31"/>
                  <a:pt x="528" y="28"/>
                </a:cubicBezTo>
                <a:cubicBezTo>
                  <a:pt x="519" y="25"/>
                  <a:pt x="509" y="21"/>
                  <a:pt x="498" y="19"/>
                </a:cubicBezTo>
                <a:cubicBezTo>
                  <a:pt x="487" y="17"/>
                  <a:pt x="475" y="16"/>
                  <a:pt x="464" y="15"/>
                </a:cubicBezTo>
                <a:cubicBezTo>
                  <a:pt x="458" y="15"/>
                  <a:pt x="452" y="15"/>
                  <a:pt x="447" y="15"/>
                </a:cubicBezTo>
                <a:cubicBezTo>
                  <a:pt x="444" y="15"/>
                  <a:pt x="441" y="15"/>
                  <a:pt x="438" y="15"/>
                </a:cubicBezTo>
                <a:cubicBezTo>
                  <a:pt x="428" y="16"/>
                  <a:pt x="414" y="16"/>
                  <a:pt x="403" y="17"/>
                </a:cubicBezTo>
                <a:cubicBezTo>
                  <a:pt x="386" y="18"/>
                  <a:pt x="386" y="18"/>
                  <a:pt x="386" y="18"/>
                </a:cubicBezTo>
                <a:cubicBezTo>
                  <a:pt x="374" y="20"/>
                  <a:pt x="362" y="21"/>
                  <a:pt x="352" y="22"/>
                </a:cubicBezTo>
                <a:cubicBezTo>
                  <a:pt x="339" y="23"/>
                  <a:pt x="318" y="26"/>
                  <a:pt x="302" y="28"/>
                </a:cubicBezTo>
                <a:cubicBezTo>
                  <a:pt x="301" y="28"/>
                  <a:pt x="301" y="28"/>
                  <a:pt x="300" y="28"/>
                </a:cubicBezTo>
                <a:cubicBezTo>
                  <a:pt x="288" y="30"/>
                  <a:pt x="276" y="33"/>
                  <a:pt x="265" y="34"/>
                </a:cubicBezTo>
                <a:cubicBezTo>
                  <a:pt x="263" y="35"/>
                  <a:pt x="263" y="35"/>
                  <a:pt x="261" y="35"/>
                </a:cubicBezTo>
                <a:cubicBezTo>
                  <a:pt x="256" y="36"/>
                  <a:pt x="251" y="37"/>
                  <a:pt x="246" y="38"/>
                </a:cubicBezTo>
                <a:cubicBezTo>
                  <a:pt x="224" y="42"/>
                  <a:pt x="208" y="45"/>
                  <a:pt x="189" y="48"/>
                </a:cubicBezTo>
                <a:cubicBezTo>
                  <a:pt x="178" y="50"/>
                  <a:pt x="167" y="53"/>
                  <a:pt x="156" y="55"/>
                </a:cubicBezTo>
                <a:cubicBezTo>
                  <a:pt x="147" y="57"/>
                  <a:pt x="147" y="57"/>
                  <a:pt x="147" y="57"/>
                </a:cubicBezTo>
                <a:cubicBezTo>
                  <a:pt x="144" y="57"/>
                  <a:pt x="142" y="58"/>
                  <a:pt x="139" y="58"/>
                </a:cubicBezTo>
                <a:cubicBezTo>
                  <a:pt x="133" y="59"/>
                  <a:pt x="133" y="59"/>
                  <a:pt x="133" y="59"/>
                </a:cubicBezTo>
                <a:cubicBezTo>
                  <a:pt x="129" y="60"/>
                  <a:pt x="126" y="60"/>
                  <a:pt x="122" y="61"/>
                </a:cubicBezTo>
                <a:cubicBezTo>
                  <a:pt x="112" y="63"/>
                  <a:pt x="112" y="63"/>
                  <a:pt x="112" y="63"/>
                </a:cubicBezTo>
                <a:cubicBezTo>
                  <a:pt x="108" y="63"/>
                  <a:pt x="105" y="63"/>
                  <a:pt x="102" y="64"/>
                </a:cubicBezTo>
                <a:cubicBezTo>
                  <a:pt x="92" y="65"/>
                  <a:pt x="84" y="66"/>
                  <a:pt x="73" y="66"/>
                </a:cubicBezTo>
                <a:cubicBezTo>
                  <a:pt x="66" y="66"/>
                  <a:pt x="58" y="66"/>
                  <a:pt x="49" y="65"/>
                </a:cubicBezTo>
                <a:cubicBezTo>
                  <a:pt x="45" y="65"/>
                  <a:pt x="41" y="64"/>
                  <a:pt x="38" y="64"/>
                </a:cubicBezTo>
                <a:cubicBezTo>
                  <a:pt x="38" y="62"/>
                  <a:pt x="38" y="59"/>
                  <a:pt x="38" y="56"/>
                </a:cubicBezTo>
                <a:cubicBezTo>
                  <a:pt x="38" y="54"/>
                  <a:pt x="38" y="58"/>
                  <a:pt x="38" y="55"/>
                </a:cubicBezTo>
                <a:cubicBezTo>
                  <a:pt x="38" y="52"/>
                  <a:pt x="39" y="50"/>
                  <a:pt x="39" y="47"/>
                </a:cubicBezTo>
                <a:cubicBezTo>
                  <a:pt x="42" y="48"/>
                  <a:pt x="46" y="49"/>
                  <a:pt x="49" y="49"/>
                </a:cubicBezTo>
                <a:cubicBezTo>
                  <a:pt x="56" y="50"/>
                  <a:pt x="63" y="50"/>
                  <a:pt x="70" y="50"/>
                </a:cubicBezTo>
                <a:cubicBezTo>
                  <a:pt x="92" y="50"/>
                  <a:pt x="113" y="46"/>
                  <a:pt x="135" y="43"/>
                </a:cubicBezTo>
                <a:cubicBezTo>
                  <a:pt x="147" y="40"/>
                  <a:pt x="164" y="37"/>
                  <a:pt x="175" y="35"/>
                </a:cubicBezTo>
                <a:cubicBezTo>
                  <a:pt x="189" y="32"/>
                  <a:pt x="203" y="30"/>
                  <a:pt x="215" y="28"/>
                </a:cubicBezTo>
                <a:cubicBezTo>
                  <a:pt x="224" y="26"/>
                  <a:pt x="231" y="25"/>
                  <a:pt x="239" y="24"/>
                </a:cubicBezTo>
                <a:cubicBezTo>
                  <a:pt x="246" y="22"/>
                  <a:pt x="246" y="22"/>
                  <a:pt x="246" y="22"/>
                </a:cubicBezTo>
                <a:cubicBezTo>
                  <a:pt x="254" y="21"/>
                  <a:pt x="261" y="20"/>
                  <a:pt x="269" y="18"/>
                </a:cubicBezTo>
                <a:cubicBezTo>
                  <a:pt x="276" y="17"/>
                  <a:pt x="283" y="16"/>
                  <a:pt x="291" y="15"/>
                </a:cubicBezTo>
                <a:cubicBezTo>
                  <a:pt x="312" y="12"/>
                  <a:pt x="341" y="7"/>
                  <a:pt x="367" y="5"/>
                </a:cubicBezTo>
                <a:cubicBezTo>
                  <a:pt x="372" y="5"/>
                  <a:pt x="372" y="5"/>
                  <a:pt x="372" y="5"/>
                </a:cubicBezTo>
                <a:cubicBezTo>
                  <a:pt x="389" y="3"/>
                  <a:pt x="405" y="2"/>
                  <a:pt x="421" y="1"/>
                </a:cubicBezTo>
                <a:cubicBezTo>
                  <a:pt x="439" y="0"/>
                  <a:pt x="464" y="0"/>
                  <a:pt x="484" y="3"/>
                </a:cubicBezTo>
                <a:cubicBezTo>
                  <a:pt x="502" y="4"/>
                  <a:pt x="521" y="9"/>
                  <a:pt x="538" y="17"/>
                </a:cubicBezTo>
                <a:cubicBezTo>
                  <a:pt x="550" y="23"/>
                  <a:pt x="563" y="31"/>
                  <a:pt x="573" y="44"/>
                </a:cubicBezTo>
                <a:cubicBezTo>
                  <a:pt x="576" y="49"/>
                  <a:pt x="579" y="54"/>
                  <a:pt x="581" y="59"/>
                </a:cubicBezTo>
                <a:cubicBezTo>
                  <a:pt x="584" y="66"/>
                  <a:pt x="585" y="73"/>
                  <a:pt x="586" y="81"/>
                </a:cubicBezTo>
                <a:cubicBezTo>
                  <a:pt x="587" y="88"/>
                  <a:pt x="588" y="95"/>
                  <a:pt x="588" y="101"/>
                </a:cubicBezTo>
                <a:close/>
                <a:moveTo>
                  <a:pt x="37" y="139"/>
                </a:moveTo>
                <a:cubicBezTo>
                  <a:pt x="37" y="133"/>
                  <a:pt x="37" y="131"/>
                  <a:pt x="37" y="123"/>
                </a:cubicBezTo>
                <a:cubicBezTo>
                  <a:pt x="37" y="121"/>
                  <a:pt x="37" y="120"/>
                  <a:pt x="37" y="116"/>
                </a:cubicBezTo>
                <a:cubicBezTo>
                  <a:pt x="36" y="115"/>
                  <a:pt x="37" y="105"/>
                  <a:pt x="37" y="106"/>
                </a:cubicBezTo>
                <a:cubicBezTo>
                  <a:pt x="36" y="111"/>
                  <a:pt x="36" y="114"/>
                  <a:pt x="36" y="117"/>
                </a:cubicBezTo>
                <a:cubicBezTo>
                  <a:pt x="36" y="119"/>
                  <a:pt x="36" y="117"/>
                  <a:pt x="36" y="118"/>
                </a:cubicBezTo>
                <a:cubicBezTo>
                  <a:pt x="36" y="123"/>
                  <a:pt x="36" y="132"/>
                  <a:pt x="37" y="139"/>
                </a:cubicBezTo>
                <a:cubicBezTo>
                  <a:pt x="37" y="140"/>
                  <a:pt x="37" y="137"/>
                  <a:pt x="37" y="139"/>
                </a:cubicBezTo>
                <a:close/>
                <a:moveTo>
                  <a:pt x="37" y="140"/>
                </a:moveTo>
                <a:cubicBezTo>
                  <a:pt x="37" y="141"/>
                  <a:pt x="37" y="141"/>
                  <a:pt x="37" y="141"/>
                </a:cubicBezTo>
                <a:cubicBezTo>
                  <a:pt x="37" y="146"/>
                  <a:pt x="37" y="142"/>
                  <a:pt x="37" y="140"/>
                </a:cubicBezTo>
                <a:close/>
                <a:moveTo>
                  <a:pt x="36" y="64"/>
                </a:moveTo>
                <a:cubicBezTo>
                  <a:pt x="36" y="61"/>
                  <a:pt x="37" y="59"/>
                  <a:pt x="37" y="57"/>
                </a:cubicBezTo>
                <a:cubicBezTo>
                  <a:pt x="37" y="58"/>
                  <a:pt x="37" y="61"/>
                  <a:pt x="36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37" y="62"/>
                  <a:pt x="38" y="59"/>
                  <a:pt x="38" y="58"/>
                </a:cubicBezTo>
                <a:cubicBezTo>
                  <a:pt x="38" y="54"/>
                  <a:pt x="38" y="51"/>
                  <a:pt x="39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5"/>
                  <a:pt x="38" y="45"/>
                  <a:pt x="38" y="45"/>
                </a:cubicBezTo>
                <a:cubicBezTo>
                  <a:pt x="38" y="45"/>
                  <a:pt x="38" y="45"/>
                  <a:pt x="38" y="46"/>
                </a:cubicBezTo>
                <a:cubicBezTo>
                  <a:pt x="38" y="46"/>
                  <a:pt x="38" y="47"/>
                  <a:pt x="38" y="47"/>
                </a:cubicBezTo>
                <a:cubicBezTo>
                  <a:pt x="37" y="47"/>
                  <a:pt x="37" y="47"/>
                  <a:pt x="36" y="47"/>
                </a:cubicBezTo>
                <a:cubicBezTo>
                  <a:pt x="36" y="53"/>
                  <a:pt x="35" y="58"/>
                  <a:pt x="35" y="63"/>
                </a:cubicBezTo>
                <a:cubicBezTo>
                  <a:pt x="35" y="64"/>
                  <a:pt x="36" y="64"/>
                  <a:pt x="36" y="64"/>
                </a:cubicBezTo>
                <a:close/>
                <a:moveTo>
                  <a:pt x="43" y="19"/>
                </a:moveTo>
                <a:cubicBezTo>
                  <a:pt x="41" y="30"/>
                  <a:pt x="39" y="38"/>
                  <a:pt x="39" y="47"/>
                </a:cubicBezTo>
                <a:cubicBezTo>
                  <a:pt x="39" y="47"/>
                  <a:pt x="39" y="47"/>
                  <a:pt x="39" y="47"/>
                </a:cubicBezTo>
                <a:cubicBezTo>
                  <a:pt x="40" y="37"/>
                  <a:pt x="41" y="28"/>
                  <a:pt x="43" y="19"/>
                </a:cubicBezTo>
                <a:close/>
              </a:path>
            </a:pathLst>
          </a:custGeom>
          <a:solidFill>
            <a:srgbClr val="EE7D3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solidFill>
                  <a:srgbClr val="EE7D31"/>
                </a:solidFill>
              </a:rPr>
              <a:t>Specification</a:t>
            </a:r>
          </a:p>
        </p:txBody>
      </p:sp>
      <p:sp>
        <p:nvSpPr>
          <p:cNvPr id="11" name="Freeform 500">
            <a:extLst>
              <a:ext uri="{FF2B5EF4-FFF2-40B4-BE49-F238E27FC236}">
                <a16:creationId xmlns:a16="http://schemas.microsoft.com/office/drawing/2014/main" id="{1BBA0E7D-B7C1-1779-2FE9-BAE099B9E20C}"/>
              </a:ext>
            </a:extLst>
          </p:cNvPr>
          <p:cNvSpPr>
            <a:spLocks noEditPoints="1"/>
          </p:cNvSpPr>
          <p:nvPr/>
        </p:nvSpPr>
        <p:spPr bwMode="auto">
          <a:xfrm>
            <a:off x="404090" y="3931172"/>
            <a:ext cx="2254462" cy="1069587"/>
          </a:xfrm>
          <a:custGeom>
            <a:avLst/>
            <a:gdLst>
              <a:gd name="T0" fmla="*/ 62 w 588"/>
              <a:gd name="T1" fmla="*/ 191 h 267"/>
              <a:gd name="T2" fmla="*/ 45 w 588"/>
              <a:gd name="T3" fmla="*/ 165 h 267"/>
              <a:gd name="T4" fmla="*/ 34 w 588"/>
              <a:gd name="T5" fmla="*/ 119 h 267"/>
              <a:gd name="T6" fmla="*/ 42 w 588"/>
              <a:gd name="T7" fmla="*/ 12 h 267"/>
              <a:gd name="T8" fmla="*/ 41 w 588"/>
              <a:gd name="T9" fmla="*/ 17 h 267"/>
              <a:gd name="T10" fmla="*/ 44 w 588"/>
              <a:gd name="T11" fmla="*/ 13 h 267"/>
              <a:gd name="T12" fmla="*/ 38 w 588"/>
              <a:gd name="T13" fmla="*/ 11 h 267"/>
              <a:gd name="T14" fmla="*/ 44 w 588"/>
              <a:gd name="T15" fmla="*/ 12 h 267"/>
              <a:gd name="T16" fmla="*/ 44 w 588"/>
              <a:gd name="T17" fmla="*/ 12 h 267"/>
              <a:gd name="T18" fmla="*/ 43 w 588"/>
              <a:gd name="T19" fmla="*/ 10 h 267"/>
              <a:gd name="T20" fmla="*/ 40 w 588"/>
              <a:gd name="T21" fmla="*/ 8 h 267"/>
              <a:gd name="T22" fmla="*/ 36 w 588"/>
              <a:gd name="T23" fmla="*/ 5 h 267"/>
              <a:gd name="T24" fmla="*/ 27 w 588"/>
              <a:gd name="T25" fmla="*/ 76 h 267"/>
              <a:gd name="T26" fmla="*/ 39 w 588"/>
              <a:gd name="T27" fmla="*/ 11 h 267"/>
              <a:gd name="T28" fmla="*/ 44 w 588"/>
              <a:gd name="T29" fmla="*/ 11 h 267"/>
              <a:gd name="T30" fmla="*/ 44 w 588"/>
              <a:gd name="T31" fmla="*/ 10 h 267"/>
              <a:gd name="T32" fmla="*/ 36 w 588"/>
              <a:gd name="T33" fmla="*/ 47 h 267"/>
              <a:gd name="T34" fmla="*/ 24 w 588"/>
              <a:gd name="T35" fmla="*/ 44 h 267"/>
              <a:gd name="T36" fmla="*/ 17 w 588"/>
              <a:gd name="T37" fmla="*/ 41 h 267"/>
              <a:gd name="T38" fmla="*/ 12 w 588"/>
              <a:gd name="T39" fmla="*/ 37 h 267"/>
              <a:gd name="T40" fmla="*/ 2 w 588"/>
              <a:gd name="T41" fmla="*/ 39 h 267"/>
              <a:gd name="T42" fmla="*/ 0 w 588"/>
              <a:gd name="T43" fmla="*/ 48 h 267"/>
              <a:gd name="T44" fmla="*/ 6 w 588"/>
              <a:gd name="T45" fmla="*/ 55 h 267"/>
              <a:gd name="T46" fmla="*/ 15 w 588"/>
              <a:gd name="T47" fmla="*/ 58 h 267"/>
              <a:gd name="T48" fmla="*/ 32 w 588"/>
              <a:gd name="T49" fmla="*/ 46 h 267"/>
              <a:gd name="T50" fmla="*/ 38 w 588"/>
              <a:gd name="T51" fmla="*/ 11 h 267"/>
              <a:gd name="T52" fmla="*/ 37 w 588"/>
              <a:gd name="T53" fmla="*/ 13 h 267"/>
              <a:gd name="T54" fmla="*/ 588 w 588"/>
              <a:gd name="T55" fmla="*/ 101 h 267"/>
              <a:gd name="T56" fmla="*/ 537 w 588"/>
              <a:gd name="T57" fmla="*/ 218 h 267"/>
              <a:gd name="T58" fmla="*/ 232 w 588"/>
              <a:gd name="T59" fmla="*/ 260 h 267"/>
              <a:gd name="T60" fmla="*/ 76 w 588"/>
              <a:gd name="T61" fmla="*/ 220 h 267"/>
              <a:gd name="T62" fmla="*/ 31 w 588"/>
              <a:gd name="T63" fmla="*/ 161 h 267"/>
              <a:gd name="T64" fmla="*/ 30 w 588"/>
              <a:gd name="T65" fmla="*/ 87 h 267"/>
              <a:gd name="T66" fmla="*/ 31 w 588"/>
              <a:gd name="T67" fmla="*/ 107 h 267"/>
              <a:gd name="T68" fmla="*/ 35 w 588"/>
              <a:gd name="T69" fmla="*/ 159 h 267"/>
              <a:gd name="T70" fmla="*/ 34 w 588"/>
              <a:gd name="T71" fmla="*/ 76 h 267"/>
              <a:gd name="T72" fmla="*/ 37 w 588"/>
              <a:gd name="T73" fmla="*/ 153 h 267"/>
              <a:gd name="T74" fmla="*/ 36 w 588"/>
              <a:gd name="T75" fmla="*/ 64 h 267"/>
              <a:gd name="T76" fmla="*/ 37 w 588"/>
              <a:gd name="T77" fmla="*/ 73 h 267"/>
              <a:gd name="T78" fmla="*/ 37 w 588"/>
              <a:gd name="T79" fmla="*/ 79 h 267"/>
              <a:gd name="T80" fmla="*/ 38 w 588"/>
              <a:gd name="T81" fmla="*/ 142 h 267"/>
              <a:gd name="T82" fmla="*/ 70 w 588"/>
              <a:gd name="T83" fmla="*/ 202 h 267"/>
              <a:gd name="T84" fmla="*/ 174 w 588"/>
              <a:gd name="T85" fmla="*/ 237 h 267"/>
              <a:gd name="T86" fmla="*/ 423 w 588"/>
              <a:gd name="T87" fmla="*/ 246 h 267"/>
              <a:gd name="T88" fmla="*/ 573 w 588"/>
              <a:gd name="T89" fmla="*/ 108 h 267"/>
              <a:gd name="T90" fmla="*/ 464 w 588"/>
              <a:gd name="T91" fmla="*/ 15 h 267"/>
              <a:gd name="T92" fmla="*/ 300 w 588"/>
              <a:gd name="T93" fmla="*/ 28 h 267"/>
              <a:gd name="T94" fmla="*/ 139 w 588"/>
              <a:gd name="T95" fmla="*/ 58 h 267"/>
              <a:gd name="T96" fmla="*/ 38 w 588"/>
              <a:gd name="T97" fmla="*/ 64 h 267"/>
              <a:gd name="T98" fmla="*/ 175 w 588"/>
              <a:gd name="T99" fmla="*/ 35 h 267"/>
              <a:gd name="T100" fmla="*/ 372 w 588"/>
              <a:gd name="T101" fmla="*/ 5 h 267"/>
              <a:gd name="T102" fmla="*/ 588 w 588"/>
              <a:gd name="T103" fmla="*/ 101 h 267"/>
              <a:gd name="T104" fmla="*/ 37 w 588"/>
              <a:gd name="T105" fmla="*/ 139 h 267"/>
              <a:gd name="T106" fmla="*/ 36 w 588"/>
              <a:gd name="T107" fmla="*/ 64 h 267"/>
              <a:gd name="T108" fmla="*/ 38 w 588"/>
              <a:gd name="T109" fmla="*/ 47 h 267"/>
              <a:gd name="T110" fmla="*/ 43 w 588"/>
              <a:gd name="T111" fmla="*/ 19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88" h="267">
                <a:moveTo>
                  <a:pt x="124" y="240"/>
                </a:moveTo>
                <a:cubicBezTo>
                  <a:pt x="124" y="240"/>
                  <a:pt x="127" y="240"/>
                  <a:pt x="128" y="241"/>
                </a:cubicBezTo>
                <a:cubicBezTo>
                  <a:pt x="127" y="241"/>
                  <a:pt x="126" y="240"/>
                  <a:pt x="124" y="240"/>
                </a:cubicBezTo>
                <a:close/>
                <a:moveTo>
                  <a:pt x="67" y="197"/>
                </a:moveTo>
                <a:cubicBezTo>
                  <a:pt x="66" y="196"/>
                  <a:pt x="65" y="195"/>
                  <a:pt x="63" y="193"/>
                </a:cubicBezTo>
                <a:cubicBezTo>
                  <a:pt x="63" y="193"/>
                  <a:pt x="66" y="196"/>
                  <a:pt x="67" y="197"/>
                </a:cubicBezTo>
                <a:close/>
                <a:moveTo>
                  <a:pt x="62" y="191"/>
                </a:moveTo>
                <a:cubicBezTo>
                  <a:pt x="61" y="191"/>
                  <a:pt x="59" y="187"/>
                  <a:pt x="58" y="187"/>
                </a:cubicBezTo>
                <a:cubicBezTo>
                  <a:pt x="59" y="189"/>
                  <a:pt x="62" y="191"/>
                  <a:pt x="62" y="191"/>
                </a:cubicBezTo>
                <a:close/>
                <a:moveTo>
                  <a:pt x="48" y="175"/>
                </a:moveTo>
                <a:cubicBezTo>
                  <a:pt x="47" y="173"/>
                  <a:pt x="45" y="170"/>
                  <a:pt x="45" y="170"/>
                </a:cubicBezTo>
                <a:cubicBezTo>
                  <a:pt x="45" y="171"/>
                  <a:pt x="47" y="173"/>
                  <a:pt x="48" y="175"/>
                </a:cubicBezTo>
                <a:close/>
                <a:moveTo>
                  <a:pt x="43" y="156"/>
                </a:moveTo>
                <a:cubicBezTo>
                  <a:pt x="44" y="160"/>
                  <a:pt x="45" y="163"/>
                  <a:pt x="45" y="165"/>
                </a:cubicBezTo>
                <a:cubicBezTo>
                  <a:pt x="44" y="162"/>
                  <a:pt x="43" y="157"/>
                  <a:pt x="43" y="156"/>
                </a:cubicBezTo>
                <a:close/>
                <a:moveTo>
                  <a:pt x="30" y="120"/>
                </a:moveTo>
                <a:cubicBezTo>
                  <a:pt x="29" y="123"/>
                  <a:pt x="30" y="134"/>
                  <a:pt x="30" y="139"/>
                </a:cubicBezTo>
                <a:cubicBezTo>
                  <a:pt x="30" y="133"/>
                  <a:pt x="29" y="126"/>
                  <a:pt x="30" y="120"/>
                </a:cubicBezTo>
                <a:close/>
                <a:moveTo>
                  <a:pt x="35" y="100"/>
                </a:moveTo>
                <a:cubicBezTo>
                  <a:pt x="35" y="108"/>
                  <a:pt x="34" y="119"/>
                  <a:pt x="34" y="125"/>
                </a:cubicBezTo>
                <a:cubicBezTo>
                  <a:pt x="34" y="123"/>
                  <a:pt x="34" y="121"/>
                  <a:pt x="34" y="119"/>
                </a:cubicBezTo>
                <a:cubicBezTo>
                  <a:pt x="34" y="114"/>
                  <a:pt x="34" y="114"/>
                  <a:pt x="34" y="114"/>
                </a:cubicBezTo>
                <a:cubicBezTo>
                  <a:pt x="34" y="111"/>
                  <a:pt x="35" y="99"/>
                  <a:pt x="35" y="100"/>
                </a:cubicBezTo>
                <a:close/>
                <a:moveTo>
                  <a:pt x="42" y="11"/>
                </a:moveTo>
                <a:cubicBezTo>
                  <a:pt x="42" y="11"/>
                  <a:pt x="42" y="11"/>
                  <a:pt x="42" y="11"/>
                </a:cubicBezTo>
                <a:cubicBezTo>
                  <a:pt x="42" y="11"/>
                  <a:pt x="42" y="11"/>
                  <a:pt x="42" y="11"/>
                </a:cubicBezTo>
                <a:cubicBezTo>
                  <a:pt x="42" y="11"/>
                  <a:pt x="42" y="11"/>
                  <a:pt x="42" y="11"/>
                </a:cubicBezTo>
                <a:close/>
                <a:moveTo>
                  <a:pt x="42" y="12"/>
                </a:moveTo>
                <a:cubicBezTo>
                  <a:pt x="42" y="12"/>
                  <a:pt x="42" y="12"/>
                  <a:pt x="42" y="11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3"/>
                </a:cubicBezTo>
                <a:cubicBezTo>
                  <a:pt x="42" y="13"/>
                  <a:pt x="42" y="13"/>
                  <a:pt x="42" y="13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7"/>
                  <a:pt x="41" y="17"/>
                  <a:pt x="41" y="17"/>
                </a:cubicBezTo>
                <a:cubicBezTo>
                  <a:pt x="42" y="12"/>
                  <a:pt x="42" y="12"/>
                  <a:pt x="42" y="12"/>
                </a:cubicBezTo>
                <a:close/>
                <a:moveTo>
                  <a:pt x="42" y="11"/>
                </a:moveTo>
                <a:cubicBezTo>
                  <a:pt x="42" y="11"/>
                  <a:pt x="42" y="11"/>
                  <a:pt x="42" y="11"/>
                </a:cubicBezTo>
                <a:cubicBezTo>
                  <a:pt x="42" y="11"/>
                  <a:pt x="42" y="11"/>
                  <a:pt x="42" y="11"/>
                </a:cubicBezTo>
                <a:cubicBezTo>
                  <a:pt x="42" y="11"/>
                  <a:pt x="42" y="11"/>
                  <a:pt x="42" y="11"/>
                </a:cubicBezTo>
                <a:close/>
                <a:moveTo>
                  <a:pt x="44" y="13"/>
                </a:move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lose/>
                <a:moveTo>
                  <a:pt x="38" y="11"/>
                </a:moveTo>
                <a:cubicBezTo>
                  <a:pt x="38" y="11"/>
                  <a:pt x="38" y="11"/>
                  <a:pt x="38" y="11"/>
                </a:cubicBezTo>
                <a:cubicBezTo>
                  <a:pt x="38" y="11"/>
                  <a:pt x="38" y="11"/>
                  <a:pt x="38" y="11"/>
                </a:cubicBezTo>
                <a:close/>
                <a:moveTo>
                  <a:pt x="44" y="12"/>
                </a:moveTo>
                <a:cubicBezTo>
                  <a:pt x="44" y="12"/>
                  <a:pt x="43" y="12"/>
                  <a:pt x="44" y="13"/>
                </a:cubicBezTo>
                <a:cubicBezTo>
                  <a:pt x="44" y="12"/>
                  <a:pt x="44" y="12"/>
                  <a:pt x="44" y="12"/>
                </a:cubicBezTo>
                <a:close/>
                <a:moveTo>
                  <a:pt x="44" y="12"/>
                </a:move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lose/>
                <a:moveTo>
                  <a:pt x="37" y="10"/>
                </a:moveTo>
                <a:cubicBezTo>
                  <a:pt x="37" y="10"/>
                  <a:pt x="37" y="10"/>
                  <a:pt x="37" y="10"/>
                </a:cubicBezTo>
                <a:cubicBezTo>
                  <a:pt x="37" y="10"/>
                  <a:pt x="37" y="10"/>
                  <a:pt x="37" y="10"/>
                </a:cubicBezTo>
                <a:close/>
                <a:moveTo>
                  <a:pt x="39" y="9"/>
                </a:moveTo>
                <a:cubicBezTo>
                  <a:pt x="39" y="10"/>
                  <a:pt x="38" y="10"/>
                  <a:pt x="38" y="10"/>
                </a:cubicBezTo>
                <a:cubicBezTo>
                  <a:pt x="39" y="10"/>
                  <a:pt x="39" y="10"/>
                  <a:pt x="39" y="9"/>
                </a:cubicBezTo>
                <a:close/>
                <a:moveTo>
                  <a:pt x="44" y="12"/>
                </a:moveTo>
                <a:cubicBezTo>
                  <a:pt x="44" y="11"/>
                  <a:pt x="45" y="11"/>
                  <a:pt x="44" y="11"/>
                </a:cubicBezTo>
                <a:cubicBezTo>
                  <a:pt x="44" y="11"/>
                  <a:pt x="44" y="11"/>
                  <a:pt x="44" y="12"/>
                </a:cubicBezTo>
                <a:close/>
                <a:moveTo>
                  <a:pt x="42" y="10"/>
                </a:moveTo>
                <a:cubicBezTo>
                  <a:pt x="42" y="10"/>
                  <a:pt x="42" y="10"/>
                  <a:pt x="42" y="11"/>
                </a:cubicBezTo>
                <a:cubicBezTo>
                  <a:pt x="42" y="10"/>
                  <a:pt x="42" y="10"/>
                  <a:pt x="42" y="10"/>
                </a:cubicBezTo>
                <a:close/>
                <a:moveTo>
                  <a:pt x="43" y="10"/>
                </a:move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lose/>
                <a:moveTo>
                  <a:pt x="44" y="10"/>
                </a:move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3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lose/>
                <a:moveTo>
                  <a:pt x="40" y="8"/>
                </a:moveTo>
                <a:cubicBezTo>
                  <a:pt x="40" y="9"/>
                  <a:pt x="40" y="8"/>
                  <a:pt x="40" y="8"/>
                </a:cubicBezTo>
                <a:close/>
                <a:moveTo>
                  <a:pt x="39" y="7"/>
                </a:move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lose/>
                <a:moveTo>
                  <a:pt x="39" y="7"/>
                </a:moveTo>
                <a:cubicBezTo>
                  <a:pt x="38" y="7"/>
                  <a:pt x="38" y="7"/>
                  <a:pt x="38" y="7"/>
                </a:cubicBezTo>
                <a:lnTo>
                  <a:pt x="39" y="7"/>
                </a:lnTo>
                <a:close/>
                <a:moveTo>
                  <a:pt x="36" y="5"/>
                </a:moveTo>
                <a:cubicBezTo>
                  <a:pt x="36" y="6"/>
                  <a:pt x="36" y="6"/>
                  <a:pt x="36" y="6"/>
                </a:cubicBezTo>
                <a:cubicBezTo>
                  <a:pt x="36" y="6"/>
                  <a:pt x="36" y="6"/>
                  <a:pt x="36" y="5"/>
                </a:cubicBezTo>
                <a:close/>
                <a:moveTo>
                  <a:pt x="37" y="5"/>
                </a:moveTo>
                <a:cubicBezTo>
                  <a:pt x="37" y="4"/>
                  <a:pt x="37" y="4"/>
                  <a:pt x="37" y="5"/>
                </a:cubicBezTo>
                <a:close/>
                <a:moveTo>
                  <a:pt x="27" y="87"/>
                </a:moveTo>
                <a:cubicBezTo>
                  <a:pt x="27" y="88"/>
                  <a:pt x="27" y="90"/>
                  <a:pt x="27" y="91"/>
                </a:cubicBezTo>
                <a:cubicBezTo>
                  <a:pt x="27" y="85"/>
                  <a:pt x="27" y="80"/>
                  <a:pt x="27" y="76"/>
                </a:cubicBezTo>
                <a:cubicBezTo>
                  <a:pt x="27" y="80"/>
                  <a:pt x="27" y="84"/>
                  <a:pt x="27" y="87"/>
                </a:cubicBezTo>
                <a:close/>
                <a:moveTo>
                  <a:pt x="40" y="11"/>
                </a:moveTo>
                <a:cubicBezTo>
                  <a:pt x="40" y="11"/>
                  <a:pt x="40" y="10"/>
                  <a:pt x="40" y="9"/>
                </a:cubicBezTo>
                <a:cubicBezTo>
                  <a:pt x="40" y="10"/>
                  <a:pt x="39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39" y="10"/>
                  <a:pt x="40" y="11"/>
                  <a:pt x="39" y="11"/>
                </a:cubicBezTo>
                <a:cubicBezTo>
                  <a:pt x="39" y="11"/>
                  <a:pt x="39" y="11"/>
                  <a:pt x="39" y="11"/>
                </a:cubicBezTo>
                <a:cubicBezTo>
                  <a:pt x="39" y="11"/>
                  <a:pt x="39" y="11"/>
                  <a:pt x="39" y="11"/>
                </a:cubicBezTo>
                <a:cubicBezTo>
                  <a:pt x="39" y="11"/>
                  <a:pt x="39" y="11"/>
                  <a:pt x="39" y="11"/>
                </a:cubicBezTo>
                <a:cubicBezTo>
                  <a:pt x="40" y="11"/>
                  <a:pt x="39" y="11"/>
                  <a:pt x="40" y="11"/>
                </a:cubicBezTo>
                <a:close/>
                <a:moveTo>
                  <a:pt x="44" y="11"/>
                </a:moveTo>
                <a:cubicBezTo>
                  <a:pt x="44" y="11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1"/>
                  <a:pt x="44" y="11"/>
                </a:cubicBezTo>
                <a:close/>
                <a:moveTo>
                  <a:pt x="44" y="11"/>
                </a:moveTo>
                <a:cubicBezTo>
                  <a:pt x="44" y="10"/>
                  <a:pt x="44" y="10"/>
                  <a:pt x="44" y="9"/>
                </a:cubicBezTo>
                <a:cubicBezTo>
                  <a:pt x="44" y="9"/>
                  <a:pt x="44" y="9"/>
                  <a:pt x="44" y="9"/>
                </a:cubicBezTo>
                <a:cubicBezTo>
                  <a:pt x="44" y="8"/>
                  <a:pt x="45" y="8"/>
                  <a:pt x="45" y="7"/>
                </a:cubicBezTo>
                <a:cubicBezTo>
                  <a:pt x="44" y="7"/>
                  <a:pt x="44" y="8"/>
                  <a:pt x="44" y="8"/>
                </a:cubicBezTo>
                <a:cubicBezTo>
                  <a:pt x="44" y="8"/>
                  <a:pt x="44" y="8"/>
                  <a:pt x="44" y="8"/>
                </a:cubicBezTo>
                <a:cubicBezTo>
                  <a:pt x="44" y="9"/>
                  <a:pt x="44" y="9"/>
                  <a:pt x="44" y="10"/>
                </a:cubicBezTo>
                <a:cubicBezTo>
                  <a:pt x="44" y="10"/>
                  <a:pt x="44" y="9"/>
                  <a:pt x="44" y="10"/>
                </a:cubicBezTo>
                <a:cubicBezTo>
                  <a:pt x="44" y="10"/>
                  <a:pt x="43" y="11"/>
                  <a:pt x="44" y="11"/>
                </a:cubicBezTo>
                <a:close/>
                <a:moveTo>
                  <a:pt x="38" y="6"/>
                </a:move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6"/>
                  <a:pt x="38" y="6"/>
                </a:cubicBezTo>
                <a:close/>
                <a:moveTo>
                  <a:pt x="39" y="25"/>
                </a:moveTo>
                <a:cubicBezTo>
                  <a:pt x="38" y="32"/>
                  <a:pt x="37" y="40"/>
                  <a:pt x="36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7" y="40"/>
                  <a:pt x="38" y="33"/>
                  <a:pt x="39" y="25"/>
                </a:cubicBezTo>
                <a:close/>
                <a:moveTo>
                  <a:pt x="29" y="148"/>
                </a:moveTo>
                <a:cubicBezTo>
                  <a:pt x="29" y="148"/>
                  <a:pt x="29" y="148"/>
                  <a:pt x="29" y="148"/>
                </a:cubicBezTo>
                <a:cubicBezTo>
                  <a:pt x="29" y="148"/>
                  <a:pt x="29" y="148"/>
                  <a:pt x="29" y="148"/>
                </a:cubicBezTo>
                <a:close/>
                <a:moveTo>
                  <a:pt x="32" y="46"/>
                </a:moveTo>
                <a:cubicBezTo>
                  <a:pt x="29" y="45"/>
                  <a:pt x="27" y="45"/>
                  <a:pt x="24" y="44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3"/>
                  <a:pt x="22" y="43"/>
                  <a:pt x="22" y="43"/>
                </a:cubicBezTo>
                <a:cubicBezTo>
                  <a:pt x="21" y="43"/>
                  <a:pt x="21" y="43"/>
                  <a:pt x="21" y="43"/>
                </a:cubicBezTo>
                <a:cubicBezTo>
                  <a:pt x="21" y="42"/>
                  <a:pt x="21" y="42"/>
                  <a:pt x="21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19" y="42"/>
                  <a:pt x="18" y="41"/>
                </a:cubicBezTo>
                <a:cubicBezTo>
                  <a:pt x="19" y="40"/>
                  <a:pt x="18" y="41"/>
                  <a:pt x="17" y="41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39"/>
                  <a:pt x="17" y="39"/>
                  <a:pt x="16" y="39"/>
                </a:cubicBezTo>
                <a:cubicBezTo>
                  <a:pt x="16" y="39"/>
                  <a:pt x="16" y="38"/>
                  <a:pt x="16" y="38"/>
                </a:cubicBezTo>
                <a:cubicBezTo>
                  <a:pt x="16" y="38"/>
                  <a:pt x="15" y="38"/>
                  <a:pt x="15" y="38"/>
                </a:cubicBezTo>
                <a:cubicBezTo>
                  <a:pt x="15" y="38"/>
                  <a:pt x="14" y="38"/>
                  <a:pt x="14" y="37"/>
                </a:cubicBezTo>
                <a:cubicBezTo>
                  <a:pt x="14" y="37"/>
                  <a:pt x="13" y="37"/>
                  <a:pt x="13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1" y="37"/>
                  <a:pt x="11" y="37"/>
                  <a:pt x="11" y="37"/>
                </a:cubicBezTo>
                <a:cubicBezTo>
                  <a:pt x="10" y="37"/>
                  <a:pt x="9" y="37"/>
                  <a:pt x="9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7" y="37"/>
                  <a:pt x="6" y="38"/>
                  <a:pt x="5" y="37"/>
                </a:cubicBezTo>
                <a:cubicBezTo>
                  <a:pt x="5" y="38"/>
                  <a:pt x="4" y="38"/>
                  <a:pt x="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3" y="38"/>
                  <a:pt x="3" y="39"/>
                  <a:pt x="2" y="39"/>
                </a:cubicBezTo>
                <a:cubicBezTo>
                  <a:pt x="2" y="39"/>
                  <a:pt x="2" y="40"/>
                  <a:pt x="2" y="40"/>
                </a:cubicBezTo>
                <a:cubicBezTo>
                  <a:pt x="1" y="41"/>
                  <a:pt x="1" y="42"/>
                  <a:pt x="0" y="42"/>
                </a:cubicBezTo>
                <a:cubicBezTo>
                  <a:pt x="0" y="43"/>
                  <a:pt x="0" y="43"/>
                  <a:pt x="0" y="44"/>
                </a:cubicBezTo>
                <a:cubicBezTo>
                  <a:pt x="0" y="44"/>
                  <a:pt x="0" y="45"/>
                  <a:pt x="0" y="45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8"/>
                  <a:pt x="0" y="49"/>
                  <a:pt x="0" y="49"/>
                </a:cubicBezTo>
                <a:cubicBezTo>
                  <a:pt x="1" y="50"/>
                  <a:pt x="1" y="51"/>
                  <a:pt x="2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3" y="52"/>
                  <a:pt x="4" y="53"/>
                  <a:pt x="4" y="54"/>
                </a:cubicBezTo>
                <a:cubicBezTo>
                  <a:pt x="5" y="54"/>
                  <a:pt x="5" y="54"/>
                  <a:pt x="5" y="54"/>
                </a:cubicBezTo>
                <a:cubicBezTo>
                  <a:pt x="5" y="54"/>
                  <a:pt x="5" y="55"/>
                  <a:pt x="5" y="55"/>
                </a:cubicBezTo>
                <a:cubicBezTo>
                  <a:pt x="5" y="55"/>
                  <a:pt x="6" y="55"/>
                  <a:pt x="6" y="55"/>
                </a:cubicBezTo>
                <a:cubicBezTo>
                  <a:pt x="7" y="55"/>
                  <a:pt x="7" y="56"/>
                  <a:pt x="7" y="56"/>
                </a:cubicBezTo>
                <a:cubicBezTo>
                  <a:pt x="7" y="56"/>
                  <a:pt x="8" y="56"/>
                  <a:pt x="8" y="56"/>
                </a:cubicBezTo>
                <a:cubicBezTo>
                  <a:pt x="8" y="56"/>
                  <a:pt x="9" y="56"/>
                  <a:pt x="10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10" y="57"/>
                  <a:pt x="11" y="57"/>
                  <a:pt x="11" y="57"/>
                </a:cubicBezTo>
                <a:cubicBezTo>
                  <a:pt x="12" y="56"/>
                  <a:pt x="13" y="58"/>
                  <a:pt x="14" y="58"/>
                </a:cubicBezTo>
                <a:cubicBezTo>
                  <a:pt x="15" y="58"/>
                  <a:pt x="15" y="58"/>
                  <a:pt x="15" y="58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8"/>
                  <a:pt x="16" y="58"/>
                  <a:pt x="16" y="58"/>
                </a:cubicBezTo>
                <a:cubicBezTo>
                  <a:pt x="18" y="59"/>
                  <a:pt x="18" y="59"/>
                  <a:pt x="18" y="59"/>
                </a:cubicBezTo>
                <a:cubicBezTo>
                  <a:pt x="21" y="60"/>
                  <a:pt x="24" y="61"/>
                  <a:pt x="27" y="61"/>
                </a:cubicBezTo>
                <a:cubicBezTo>
                  <a:pt x="28" y="62"/>
                  <a:pt x="29" y="62"/>
                  <a:pt x="31" y="62"/>
                </a:cubicBezTo>
                <a:cubicBezTo>
                  <a:pt x="31" y="60"/>
                  <a:pt x="31" y="57"/>
                  <a:pt x="31" y="54"/>
                </a:cubicBezTo>
                <a:cubicBezTo>
                  <a:pt x="31" y="52"/>
                  <a:pt x="32" y="49"/>
                  <a:pt x="32" y="46"/>
                </a:cubicBezTo>
                <a:close/>
                <a:moveTo>
                  <a:pt x="37" y="13"/>
                </a:moveTo>
                <a:cubicBezTo>
                  <a:pt x="38" y="11"/>
                  <a:pt x="38" y="11"/>
                  <a:pt x="38" y="11"/>
                </a:cubicBezTo>
                <a:cubicBezTo>
                  <a:pt x="38" y="10"/>
                  <a:pt x="38" y="10"/>
                  <a:pt x="38" y="10"/>
                </a:cubicBezTo>
                <a:cubicBezTo>
                  <a:pt x="39" y="8"/>
                  <a:pt x="39" y="8"/>
                  <a:pt x="39" y="8"/>
                </a:cubicBezTo>
                <a:cubicBezTo>
                  <a:pt x="38" y="8"/>
                  <a:pt x="38" y="9"/>
                  <a:pt x="38" y="10"/>
                </a:cubicBezTo>
                <a:cubicBezTo>
                  <a:pt x="38" y="11"/>
                  <a:pt x="38" y="11"/>
                  <a:pt x="38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37" y="13"/>
                  <a:pt x="37" y="13"/>
                  <a:pt x="37" y="13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8"/>
                  <a:pt x="36" y="19"/>
                </a:cubicBezTo>
                <a:cubicBezTo>
                  <a:pt x="34" y="28"/>
                  <a:pt x="33" y="37"/>
                  <a:pt x="32" y="46"/>
                </a:cubicBezTo>
                <a:cubicBezTo>
                  <a:pt x="32" y="46"/>
                  <a:pt x="32" y="46"/>
                  <a:pt x="32" y="46"/>
                </a:cubicBezTo>
                <a:cubicBezTo>
                  <a:pt x="33" y="35"/>
                  <a:pt x="35" y="24"/>
                  <a:pt x="37" y="13"/>
                </a:cubicBezTo>
                <a:close/>
                <a:moveTo>
                  <a:pt x="34" y="63"/>
                </a:moveTo>
                <a:cubicBezTo>
                  <a:pt x="34" y="63"/>
                  <a:pt x="35" y="63"/>
                  <a:pt x="35" y="63"/>
                </a:cubicBezTo>
                <a:cubicBezTo>
                  <a:pt x="35" y="58"/>
                  <a:pt x="35" y="52"/>
                  <a:pt x="36" y="47"/>
                </a:cubicBezTo>
                <a:cubicBezTo>
                  <a:pt x="35" y="47"/>
                  <a:pt x="33" y="46"/>
                  <a:pt x="32" y="46"/>
                </a:cubicBezTo>
                <a:cubicBezTo>
                  <a:pt x="31" y="52"/>
                  <a:pt x="31" y="57"/>
                  <a:pt x="31" y="63"/>
                </a:cubicBezTo>
                <a:cubicBezTo>
                  <a:pt x="32" y="63"/>
                  <a:pt x="33" y="63"/>
                  <a:pt x="34" y="63"/>
                </a:cubicBezTo>
                <a:close/>
                <a:moveTo>
                  <a:pt x="588" y="101"/>
                </a:moveTo>
                <a:cubicBezTo>
                  <a:pt x="588" y="108"/>
                  <a:pt x="587" y="115"/>
                  <a:pt x="586" y="121"/>
                </a:cubicBezTo>
                <a:cubicBezTo>
                  <a:pt x="585" y="133"/>
                  <a:pt x="583" y="145"/>
                  <a:pt x="580" y="157"/>
                </a:cubicBezTo>
                <a:cubicBezTo>
                  <a:pt x="579" y="162"/>
                  <a:pt x="577" y="166"/>
                  <a:pt x="576" y="170"/>
                </a:cubicBezTo>
                <a:cubicBezTo>
                  <a:pt x="575" y="173"/>
                  <a:pt x="574" y="176"/>
                  <a:pt x="573" y="179"/>
                </a:cubicBezTo>
                <a:cubicBezTo>
                  <a:pt x="571" y="182"/>
                  <a:pt x="569" y="186"/>
                  <a:pt x="567" y="190"/>
                </a:cubicBezTo>
                <a:cubicBezTo>
                  <a:pt x="564" y="194"/>
                  <a:pt x="561" y="197"/>
                  <a:pt x="558" y="201"/>
                </a:cubicBezTo>
                <a:cubicBezTo>
                  <a:pt x="552" y="207"/>
                  <a:pt x="544" y="213"/>
                  <a:pt x="537" y="218"/>
                </a:cubicBezTo>
                <a:cubicBezTo>
                  <a:pt x="526" y="225"/>
                  <a:pt x="516" y="230"/>
                  <a:pt x="505" y="235"/>
                </a:cubicBezTo>
                <a:cubicBezTo>
                  <a:pt x="494" y="240"/>
                  <a:pt x="483" y="244"/>
                  <a:pt x="471" y="248"/>
                </a:cubicBezTo>
                <a:cubicBezTo>
                  <a:pt x="452" y="254"/>
                  <a:pt x="432" y="259"/>
                  <a:pt x="411" y="262"/>
                </a:cubicBezTo>
                <a:cubicBezTo>
                  <a:pt x="398" y="264"/>
                  <a:pt x="384" y="266"/>
                  <a:pt x="370" y="266"/>
                </a:cubicBezTo>
                <a:cubicBezTo>
                  <a:pt x="356" y="267"/>
                  <a:pt x="341" y="267"/>
                  <a:pt x="327" y="267"/>
                </a:cubicBezTo>
                <a:cubicBezTo>
                  <a:pt x="297" y="267"/>
                  <a:pt x="266" y="265"/>
                  <a:pt x="237" y="261"/>
                </a:cubicBezTo>
                <a:cubicBezTo>
                  <a:pt x="236" y="260"/>
                  <a:pt x="234" y="260"/>
                  <a:pt x="232" y="260"/>
                </a:cubicBezTo>
                <a:cubicBezTo>
                  <a:pt x="229" y="259"/>
                  <a:pt x="230" y="260"/>
                  <a:pt x="226" y="259"/>
                </a:cubicBezTo>
                <a:cubicBezTo>
                  <a:pt x="223" y="259"/>
                  <a:pt x="225" y="259"/>
                  <a:pt x="223" y="259"/>
                </a:cubicBezTo>
                <a:cubicBezTo>
                  <a:pt x="210" y="257"/>
                  <a:pt x="198" y="254"/>
                  <a:pt x="185" y="252"/>
                </a:cubicBezTo>
                <a:cubicBezTo>
                  <a:pt x="173" y="250"/>
                  <a:pt x="161" y="247"/>
                  <a:pt x="149" y="245"/>
                </a:cubicBezTo>
                <a:cubicBezTo>
                  <a:pt x="145" y="244"/>
                  <a:pt x="149" y="245"/>
                  <a:pt x="146" y="244"/>
                </a:cubicBezTo>
                <a:cubicBezTo>
                  <a:pt x="132" y="241"/>
                  <a:pt x="113" y="236"/>
                  <a:pt x="96" y="230"/>
                </a:cubicBezTo>
                <a:cubicBezTo>
                  <a:pt x="90" y="227"/>
                  <a:pt x="82" y="223"/>
                  <a:pt x="76" y="220"/>
                </a:cubicBezTo>
                <a:cubicBezTo>
                  <a:pt x="74" y="219"/>
                  <a:pt x="75" y="219"/>
                  <a:pt x="74" y="218"/>
                </a:cubicBezTo>
                <a:cubicBezTo>
                  <a:pt x="72" y="217"/>
                  <a:pt x="73" y="218"/>
                  <a:pt x="72" y="217"/>
                </a:cubicBezTo>
                <a:cubicBezTo>
                  <a:pt x="71" y="217"/>
                  <a:pt x="68" y="214"/>
                  <a:pt x="67" y="213"/>
                </a:cubicBezTo>
                <a:cubicBezTo>
                  <a:pt x="59" y="207"/>
                  <a:pt x="53" y="201"/>
                  <a:pt x="47" y="193"/>
                </a:cubicBezTo>
                <a:cubicBezTo>
                  <a:pt x="45" y="190"/>
                  <a:pt x="42" y="186"/>
                  <a:pt x="40" y="182"/>
                </a:cubicBezTo>
                <a:cubicBezTo>
                  <a:pt x="38" y="178"/>
                  <a:pt x="35" y="174"/>
                  <a:pt x="33" y="169"/>
                </a:cubicBezTo>
                <a:cubicBezTo>
                  <a:pt x="32" y="166"/>
                  <a:pt x="32" y="166"/>
                  <a:pt x="31" y="161"/>
                </a:cubicBezTo>
                <a:cubicBezTo>
                  <a:pt x="30" y="156"/>
                  <a:pt x="30" y="157"/>
                  <a:pt x="30" y="154"/>
                </a:cubicBezTo>
                <a:cubicBezTo>
                  <a:pt x="29" y="153"/>
                  <a:pt x="29" y="149"/>
                  <a:pt x="29" y="148"/>
                </a:cubicBezTo>
                <a:cubicBezTo>
                  <a:pt x="29" y="147"/>
                  <a:pt x="29" y="148"/>
                  <a:pt x="29" y="148"/>
                </a:cubicBezTo>
                <a:cubicBezTo>
                  <a:pt x="28" y="144"/>
                  <a:pt x="28" y="133"/>
                  <a:pt x="28" y="127"/>
                </a:cubicBezTo>
                <a:cubicBezTo>
                  <a:pt x="28" y="120"/>
                  <a:pt x="28" y="111"/>
                  <a:pt x="28" y="102"/>
                </a:cubicBezTo>
                <a:cubicBezTo>
                  <a:pt x="28" y="111"/>
                  <a:pt x="28" y="118"/>
                  <a:pt x="29" y="120"/>
                </a:cubicBezTo>
                <a:cubicBezTo>
                  <a:pt x="29" y="112"/>
                  <a:pt x="29" y="96"/>
                  <a:pt x="30" y="87"/>
                </a:cubicBezTo>
                <a:cubicBezTo>
                  <a:pt x="30" y="80"/>
                  <a:pt x="30" y="71"/>
                  <a:pt x="31" y="62"/>
                </a:cubicBezTo>
                <a:cubicBezTo>
                  <a:pt x="31" y="63"/>
                  <a:pt x="31" y="63"/>
                  <a:pt x="31" y="63"/>
                </a:cubicBezTo>
                <a:cubicBezTo>
                  <a:pt x="30" y="69"/>
                  <a:pt x="30" y="75"/>
                  <a:pt x="30" y="81"/>
                </a:cubicBezTo>
                <a:cubicBezTo>
                  <a:pt x="30" y="91"/>
                  <a:pt x="29" y="117"/>
                  <a:pt x="29" y="133"/>
                </a:cubicBezTo>
                <a:cubicBezTo>
                  <a:pt x="30" y="142"/>
                  <a:pt x="31" y="147"/>
                  <a:pt x="31" y="143"/>
                </a:cubicBezTo>
                <a:cubicBezTo>
                  <a:pt x="30" y="130"/>
                  <a:pt x="30" y="120"/>
                  <a:pt x="31" y="109"/>
                </a:cubicBezTo>
                <a:cubicBezTo>
                  <a:pt x="31" y="107"/>
                  <a:pt x="31" y="104"/>
                  <a:pt x="31" y="107"/>
                </a:cubicBezTo>
                <a:cubicBezTo>
                  <a:pt x="31" y="119"/>
                  <a:pt x="31" y="132"/>
                  <a:pt x="32" y="144"/>
                </a:cubicBezTo>
                <a:cubicBezTo>
                  <a:pt x="33" y="156"/>
                  <a:pt x="36" y="168"/>
                  <a:pt x="41" y="177"/>
                </a:cubicBezTo>
                <a:cubicBezTo>
                  <a:pt x="43" y="179"/>
                  <a:pt x="45" y="183"/>
                  <a:pt x="47" y="186"/>
                </a:cubicBezTo>
                <a:cubicBezTo>
                  <a:pt x="48" y="188"/>
                  <a:pt x="49" y="189"/>
                  <a:pt x="50" y="190"/>
                </a:cubicBezTo>
                <a:cubicBezTo>
                  <a:pt x="50" y="189"/>
                  <a:pt x="49" y="188"/>
                  <a:pt x="49" y="188"/>
                </a:cubicBezTo>
                <a:cubicBezTo>
                  <a:pt x="46" y="183"/>
                  <a:pt x="43" y="179"/>
                  <a:pt x="41" y="174"/>
                </a:cubicBezTo>
                <a:cubicBezTo>
                  <a:pt x="38" y="169"/>
                  <a:pt x="37" y="164"/>
                  <a:pt x="35" y="159"/>
                </a:cubicBezTo>
                <a:cubicBezTo>
                  <a:pt x="33" y="149"/>
                  <a:pt x="33" y="139"/>
                  <a:pt x="33" y="127"/>
                </a:cubicBezTo>
                <a:cubicBezTo>
                  <a:pt x="33" y="117"/>
                  <a:pt x="33" y="117"/>
                  <a:pt x="33" y="117"/>
                </a:cubicBezTo>
                <a:cubicBezTo>
                  <a:pt x="34" y="89"/>
                  <a:pt x="34" y="89"/>
                  <a:pt x="34" y="89"/>
                </a:cubicBezTo>
                <a:cubicBezTo>
                  <a:pt x="34" y="87"/>
                  <a:pt x="34" y="88"/>
                  <a:pt x="34" y="87"/>
                </a:cubicBezTo>
                <a:cubicBezTo>
                  <a:pt x="34" y="79"/>
                  <a:pt x="34" y="71"/>
                  <a:pt x="35" y="63"/>
                </a:cubicBezTo>
                <a:cubicBezTo>
                  <a:pt x="35" y="63"/>
                  <a:pt x="35" y="63"/>
                  <a:pt x="35" y="63"/>
                </a:cubicBezTo>
                <a:cubicBezTo>
                  <a:pt x="35" y="68"/>
                  <a:pt x="35" y="72"/>
                  <a:pt x="34" y="76"/>
                </a:cubicBezTo>
                <a:cubicBezTo>
                  <a:pt x="34" y="78"/>
                  <a:pt x="35" y="79"/>
                  <a:pt x="35" y="81"/>
                </a:cubicBezTo>
                <a:cubicBezTo>
                  <a:pt x="34" y="95"/>
                  <a:pt x="33" y="115"/>
                  <a:pt x="34" y="132"/>
                </a:cubicBezTo>
                <a:cubicBezTo>
                  <a:pt x="34" y="135"/>
                  <a:pt x="34" y="135"/>
                  <a:pt x="34" y="128"/>
                </a:cubicBezTo>
                <a:cubicBezTo>
                  <a:pt x="34" y="130"/>
                  <a:pt x="34" y="131"/>
                  <a:pt x="34" y="134"/>
                </a:cubicBezTo>
                <a:cubicBezTo>
                  <a:pt x="34" y="134"/>
                  <a:pt x="34" y="134"/>
                  <a:pt x="34" y="133"/>
                </a:cubicBezTo>
                <a:cubicBezTo>
                  <a:pt x="35" y="142"/>
                  <a:pt x="35" y="143"/>
                  <a:pt x="36" y="152"/>
                </a:cubicBezTo>
                <a:cubicBezTo>
                  <a:pt x="37" y="154"/>
                  <a:pt x="37" y="155"/>
                  <a:pt x="37" y="153"/>
                </a:cubicBezTo>
                <a:cubicBezTo>
                  <a:pt x="35" y="146"/>
                  <a:pt x="35" y="139"/>
                  <a:pt x="35" y="132"/>
                </a:cubicBezTo>
                <a:cubicBezTo>
                  <a:pt x="35" y="128"/>
                  <a:pt x="35" y="125"/>
                  <a:pt x="35" y="121"/>
                </a:cubicBezTo>
                <a:cubicBezTo>
                  <a:pt x="35" y="119"/>
                  <a:pt x="35" y="119"/>
                  <a:pt x="35" y="117"/>
                </a:cubicBezTo>
                <a:cubicBezTo>
                  <a:pt x="35" y="111"/>
                  <a:pt x="35" y="111"/>
                  <a:pt x="35" y="111"/>
                </a:cubicBezTo>
                <a:cubicBezTo>
                  <a:pt x="35" y="105"/>
                  <a:pt x="35" y="105"/>
                  <a:pt x="35" y="105"/>
                </a:cubicBezTo>
                <a:cubicBezTo>
                  <a:pt x="35" y="96"/>
                  <a:pt x="35" y="87"/>
                  <a:pt x="36" y="78"/>
                </a:cubicBezTo>
                <a:cubicBezTo>
                  <a:pt x="36" y="73"/>
                  <a:pt x="36" y="69"/>
                  <a:pt x="36" y="64"/>
                </a:cubicBezTo>
                <a:cubicBezTo>
                  <a:pt x="36" y="64"/>
                  <a:pt x="36" y="64"/>
                  <a:pt x="36" y="64"/>
                </a:cubicBezTo>
                <a:cubicBezTo>
                  <a:pt x="36" y="66"/>
                  <a:pt x="36" y="68"/>
                  <a:pt x="36" y="71"/>
                </a:cubicBezTo>
                <a:cubicBezTo>
                  <a:pt x="35" y="123"/>
                  <a:pt x="35" y="123"/>
                  <a:pt x="35" y="123"/>
                </a:cubicBezTo>
                <a:cubicBezTo>
                  <a:pt x="36" y="125"/>
                  <a:pt x="36" y="122"/>
                  <a:pt x="36" y="120"/>
                </a:cubicBezTo>
                <a:cubicBezTo>
                  <a:pt x="36" y="115"/>
                  <a:pt x="36" y="112"/>
                  <a:pt x="36" y="108"/>
                </a:cubicBezTo>
                <a:cubicBezTo>
                  <a:pt x="36" y="106"/>
                  <a:pt x="36" y="109"/>
                  <a:pt x="36" y="107"/>
                </a:cubicBezTo>
                <a:cubicBezTo>
                  <a:pt x="36" y="96"/>
                  <a:pt x="36" y="86"/>
                  <a:pt x="37" y="73"/>
                </a:cubicBezTo>
                <a:cubicBezTo>
                  <a:pt x="37" y="72"/>
                  <a:pt x="37" y="69"/>
                  <a:pt x="37" y="71"/>
                </a:cubicBezTo>
                <a:cubicBezTo>
                  <a:pt x="37" y="69"/>
                  <a:pt x="37" y="69"/>
                  <a:pt x="37" y="68"/>
                </a:cubicBezTo>
                <a:cubicBezTo>
                  <a:pt x="37" y="64"/>
                  <a:pt x="37" y="68"/>
                  <a:pt x="37" y="67"/>
                </a:cubicBezTo>
                <a:cubicBezTo>
                  <a:pt x="37" y="66"/>
                  <a:pt x="37" y="65"/>
                  <a:pt x="37" y="64"/>
                </a:cubicBezTo>
                <a:cubicBezTo>
                  <a:pt x="37" y="64"/>
                  <a:pt x="38" y="64"/>
                  <a:pt x="38" y="64"/>
                </a:cubicBezTo>
                <a:cubicBezTo>
                  <a:pt x="37" y="65"/>
                  <a:pt x="37" y="66"/>
                  <a:pt x="37" y="68"/>
                </a:cubicBezTo>
                <a:cubicBezTo>
                  <a:pt x="37" y="73"/>
                  <a:pt x="37" y="74"/>
                  <a:pt x="37" y="79"/>
                </a:cubicBezTo>
                <a:cubicBezTo>
                  <a:pt x="37" y="83"/>
                  <a:pt x="37" y="89"/>
                  <a:pt x="37" y="94"/>
                </a:cubicBezTo>
                <a:cubicBezTo>
                  <a:pt x="37" y="99"/>
                  <a:pt x="37" y="103"/>
                  <a:pt x="37" y="108"/>
                </a:cubicBezTo>
                <a:cubicBezTo>
                  <a:pt x="37" y="110"/>
                  <a:pt x="37" y="109"/>
                  <a:pt x="37" y="113"/>
                </a:cubicBezTo>
                <a:cubicBezTo>
                  <a:pt x="37" y="114"/>
                  <a:pt x="37" y="109"/>
                  <a:pt x="37" y="112"/>
                </a:cubicBezTo>
                <a:cubicBezTo>
                  <a:pt x="37" y="115"/>
                  <a:pt x="37" y="112"/>
                  <a:pt x="37" y="114"/>
                </a:cubicBezTo>
                <a:cubicBezTo>
                  <a:pt x="37" y="117"/>
                  <a:pt x="37" y="118"/>
                  <a:pt x="37" y="120"/>
                </a:cubicBezTo>
                <a:cubicBezTo>
                  <a:pt x="37" y="127"/>
                  <a:pt x="37" y="134"/>
                  <a:pt x="38" y="142"/>
                </a:cubicBezTo>
                <a:cubicBezTo>
                  <a:pt x="38" y="144"/>
                  <a:pt x="38" y="139"/>
                  <a:pt x="38" y="141"/>
                </a:cubicBezTo>
                <a:cubicBezTo>
                  <a:pt x="38" y="144"/>
                  <a:pt x="40" y="154"/>
                  <a:pt x="40" y="156"/>
                </a:cubicBezTo>
                <a:cubicBezTo>
                  <a:pt x="41" y="160"/>
                  <a:pt x="42" y="163"/>
                  <a:pt x="43" y="167"/>
                </a:cubicBezTo>
                <a:cubicBezTo>
                  <a:pt x="45" y="170"/>
                  <a:pt x="46" y="172"/>
                  <a:pt x="49" y="177"/>
                </a:cubicBezTo>
                <a:cubicBezTo>
                  <a:pt x="50" y="179"/>
                  <a:pt x="49" y="177"/>
                  <a:pt x="50" y="178"/>
                </a:cubicBezTo>
                <a:cubicBezTo>
                  <a:pt x="53" y="183"/>
                  <a:pt x="55" y="186"/>
                  <a:pt x="59" y="191"/>
                </a:cubicBezTo>
                <a:cubicBezTo>
                  <a:pt x="61" y="194"/>
                  <a:pt x="66" y="199"/>
                  <a:pt x="70" y="202"/>
                </a:cubicBezTo>
                <a:cubicBezTo>
                  <a:pt x="71" y="202"/>
                  <a:pt x="68" y="199"/>
                  <a:pt x="65" y="197"/>
                </a:cubicBezTo>
                <a:cubicBezTo>
                  <a:pt x="67" y="198"/>
                  <a:pt x="71" y="203"/>
                  <a:pt x="73" y="204"/>
                </a:cubicBezTo>
                <a:cubicBezTo>
                  <a:pt x="87" y="215"/>
                  <a:pt x="101" y="220"/>
                  <a:pt x="122" y="226"/>
                </a:cubicBezTo>
                <a:cubicBezTo>
                  <a:pt x="125" y="226"/>
                  <a:pt x="126" y="227"/>
                  <a:pt x="129" y="227"/>
                </a:cubicBezTo>
                <a:cubicBezTo>
                  <a:pt x="130" y="228"/>
                  <a:pt x="130" y="228"/>
                  <a:pt x="129" y="227"/>
                </a:cubicBezTo>
                <a:cubicBezTo>
                  <a:pt x="140" y="230"/>
                  <a:pt x="166" y="236"/>
                  <a:pt x="174" y="237"/>
                </a:cubicBezTo>
                <a:cubicBezTo>
                  <a:pt x="177" y="237"/>
                  <a:pt x="173" y="236"/>
                  <a:pt x="174" y="237"/>
                </a:cubicBezTo>
                <a:cubicBezTo>
                  <a:pt x="179" y="237"/>
                  <a:pt x="186" y="239"/>
                  <a:pt x="189" y="239"/>
                </a:cubicBezTo>
                <a:cubicBezTo>
                  <a:pt x="201" y="241"/>
                  <a:pt x="213" y="244"/>
                  <a:pt x="222" y="245"/>
                </a:cubicBezTo>
                <a:cubicBezTo>
                  <a:pt x="225" y="245"/>
                  <a:pt x="228" y="246"/>
                  <a:pt x="229" y="246"/>
                </a:cubicBezTo>
                <a:cubicBezTo>
                  <a:pt x="235" y="247"/>
                  <a:pt x="244" y="248"/>
                  <a:pt x="250" y="249"/>
                </a:cubicBezTo>
                <a:cubicBezTo>
                  <a:pt x="287" y="253"/>
                  <a:pt x="326" y="255"/>
                  <a:pt x="365" y="253"/>
                </a:cubicBezTo>
                <a:cubicBezTo>
                  <a:pt x="375" y="252"/>
                  <a:pt x="385" y="252"/>
                  <a:pt x="394" y="250"/>
                </a:cubicBezTo>
                <a:cubicBezTo>
                  <a:pt x="404" y="249"/>
                  <a:pt x="414" y="248"/>
                  <a:pt x="423" y="246"/>
                </a:cubicBezTo>
                <a:cubicBezTo>
                  <a:pt x="442" y="242"/>
                  <a:pt x="461" y="237"/>
                  <a:pt x="479" y="231"/>
                </a:cubicBezTo>
                <a:cubicBezTo>
                  <a:pt x="496" y="225"/>
                  <a:pt x="516" y="216"/>
                  <a:pt x="530" y="206"/>
                </a:cubicBezTo>
                <a:cubicBezTo>
                  <a:pt x="534" y="203"/>
                  <a:pt x="538" y="200"/>
                  <a:pt x="542" y="197"/>
                </a:cubicBezTo>
                <a:cubicBezTo>
                  <a:pt x="546" y="193"/>
                  <a:pt x="551" y="188"/>
                  <a:pt x="554" y="184"/>
                </a:cubicBezTo>
                <a:cubicBezTo>
                  <a:pt x="557" y="179"/>
                  <a:pt x="560" y="173"/>
                  <a:pt x="562" y="167"/>
                </a:cubicBezTo>
                <a:cubicBezTo>
                  <a:pt x="567" y="155"/>
                  <a:pt x="569" y="143"/>
                  <a:pt x="571" y="133"/>
                </a:cubicBezTo>
                <a:cubicBezTo>
                  <a:pt x="572" y="125"/>
                  <a:pt x="573" y="116"/>
                  <a:pt x="573" y="108"/>
                </a:cubicBezTo>
                <a:cubicBezTo>
                  <a:pt x="574" y="100"/>
                  <a:pt x="573" y="91"/>
                  <a:pt x="572" y="83"/>
                </a:cubicBezTo>
                <a:cubicBezTo>
                  <a:pt x="571" y="76"/>
                  <a:pt x="570" y="70"/>
                  <a:pt x="568" y="65"/>
                </a:cubicBezTo>
                <a:cubicBezTo>
                  <a:pt x="567" y="63"/>
                  <a:pt x="566" y="60"/>
                  <a:pt x="565" y="58"/>
                </a:cubicBezTo>
                <a:cubicBezTo>
                  <a:pt x="560" y="49"/>
                  <a:pt x="552" y="42"/>
                  <a:pt x="543" y="36"/>
                </a:cubicBezTo>
                <a:cubicBezTo>
                  <a:pt x="537" y="33"/>
                  <a:pt x="533" y="31"/>
                  <a:pt x="528" y="28"/>
                </a:cubicBezTo>
                <a:cubicBezTo>
                  <a:pt x="519" y="25"/>
                  <a:pt x="509" y="21"/>
                  <a:pt x="498" y="19"/>
                </a:cubicBezTo>
                <a:cubicBezTo>
                  <a:pt x="487" y="17"/>
                  <a:pt x="475" y="16"/>
                  <a:pt x="464" y="15"/>
                </a:cubicBezTo>
                <a:cubicBezTo>
                  <a:pt x="458" y="15"/>
                  <a:pt x="452" y="15"/>
                  <a:pt x="447" y="15"/>
                </a:cubicBezTo>
                <a:cubicBezTo>
                  <a:pt x="444" y="15"/>
                  <a:pt x="441" y="15"/>
                  <a:pt x="438" y="15"/>
                </a:cubicBezTo>
                <a:cubicBezTo>
                  <a:pt x="428" y="16"/>
                  <a:pt x="414" y="16"/>
                  <a:pt x="403" y="17"/>
                </a:cubicBezTo>
                <a:cubicBezTo>
                  <a:pt x="386" y="18"/>
                  <a:pt x="386" y="18"/>
                  <a:pt x="386" y="18"/>
                </a:cubicBezTo>
                <a:cubicBezTo>
                  <a:pt x="374" y="20"/>
                  <a:pt x="362" y="21"/>
                  <a:pt x="352" y="22"/>
                </a:cubicBezTo>
                <a:cubicBezTo>
                  <a:pt x="339" y="23"/>
                  <a:pt x="318" y="26"/>
                  <a:pt x="302" y="28"/>
                </a:cubicBezTo>
                <a:cubicBezTo>
                  <a:pt x="301" y="28"/>
                  <a:pt x="301" y="28"/>
                  <a:pt x="300" y="28"/>
                </a:cubicBezTo>
                <a:cubicBezTo>
                  <a:pt x="288" y="30"/>
                  <a:pt x="276" y="33"/>
                  <a:pt x="265" y="34"/>
                </a:cubicBezTo>
                <a:cubicBezTo>
                  <a:pt x="263" y="35"/>
                  <a:pt x="263" y="35"/>
                  <a:pt x="261" y="35"/>
                </a:cubicBezTo>
                <a:cubicBezTo>
                  <a:pt x="256" y="36"/>
                  <a:pt x="251" y="37"/>
                  <a:pt x="246" y="38"/>
                </a:cubicBezTo>
                <a:cubicBezTo>
                  <a:pt x="224" y="42"/>
                  <a:pt x="208" y="45"/>
                  <a:pt x="189" y="48"/>
                </a:cubicBezTo>
                <a:cubicBezTo>
                  <a:pt x="178" y="50"/>
                  <a:pt x="167" y="53"/>
                  <a:pt x="156" y="55"/>
                </a:cubicBezTo>
                <a:cubicBezTo>
                  <a:pt x="147" y="57"/>
                  <a:pt x="147" y="57"/>
                  <a:pt x="147" y="57"/>
                </a:cubicBezTo>
                <a:cubicBezTo>
                  <a:pt x="144" y="57"/>
                  <a:pt x="142" y="58"/>
                  <a:pt x="139" y="58"/>
                </a:cubicBezTo>
                <a:cubicBezTo>
                  <a:pt x="133" y="59"/>
                  <a:pt x="133" y="59"/>
                  <a:pt x="133" y="59"/>
                </a:cubicBezTo>
                <a:cubicBezTo>
                  <a:pt x="129" y="60"/>
                  <a:pt x="126" y="60"/>
                  <a:pt x="122" y="61"/>
                </a:cubicBezTo>
                <a:cubicBezTo>
                  <a:pt x="112" y="63"/>
                  <a:pt x="112" y="63"/>
                  <a:pt x="112" y="63"/>
                </a:cubicBezTo>
                <a:cubicBezTo>
                  <a:pt x="108" y="63"/>
                  <a:pt x="105" y="63"/>
                  <a:pt x="102" y="64"/>
                </a:cubicBezTo>
                <a:cubicBezTo>
                  <a:pt x="92" y="65"/>
                  <a:pt x="84" y="66"/>
                  <a:pt x="73" y="66"/>
                </a:cubicBezTo>
                <a:cubicBezTo>
                  <a:pt x="66" y="66"/>
                  <a:pt x="58" y="66"/>
                  <a:pt x="49" y="65"/>
                </a:cubicBezTo>
                <a:cubicBezTo>
                  <a:pt x="45" y="65"/>
                  <a:pt x="41" y="64"/>
                  <a:pt x="38" y="64"/>
                </a:cubicBezTo>
                <a:cubicBezTo>
                  <a:pt x="38" y="62"/>
                  <a:pt x="38" y="59"/>
                  <a:pt x="38" y="56"/>
                </a:cubicBezTo>
                <a:cubicBezTo>
                  <a:pt x="38" y="54"/>
                  <a:pt x="38" y="58"/>
                  <a:pt x="38" y="55"/>
                </a:cubicBezTo>
                <a:cubicBezTo>
                  <a:pt x="38" y="52"/>
                  <a:pt x="39" y="50"/>
                  <a:pt x="39" y="47"/>
                </a:cubicBezTo>
                <a:cubicBezTo>
                  <a:pt x="42" y="48"/>
                  <a:pt x="46" y="49"/>
                  <a:pt x="49" y="49"/>
                </a:cubicBezTo>
                <a:cubicBezTo>
                  <a:pt x="56" y="50"/>
                  <a:pt x="63" y="50"/>
                  <a:pt x="70" y="50"/>
                </a:cubicBezTo>
                <a:cubicBezTo>
                  <a:pt x="92" y="50"/>
                  <a:pt x="113" y="46"/>
                  <a:pt x="135" y="43"/>
                </a:cubicBezTo>
                <a:cubicBezTo>
                  <a:pt x="147" y="40"/>
                  <a:pt x="164" y="37"/>
                  <a:pt x="175" y="35"/>
                </a:cubicBezTo>
                <a:cubicBezTo>
                  <a:pt x="189" y="32"/>
                  <a:pt x="203" y="30"/>
                  <a:pt x="215" y="28"/>
                </a:cubicBezTo>
                <a:cubicBezTo>
                  <a:pt x="224" y="26"/>
                  <a:pt x="231" y="25"/>
                  <a:pt x="239" y="24"/>
                </a:cubicBezTo>
                <a:cubicBezTo>
                  <a:pt x="246" y="22"/>
                  <a:pt x="246" y="22"/>
                  <a:pt x="246" y="22"/>
                </a:cubicBezTo>
                <a:cubicBezTo>
                  <a:pt x="254" y="21"/>
                  <a:pt x="261" y="20"/>
                  <a:pt x="269" y="18"/>
                </a:cubicBezTo>
                <a:cubicBezTo>
                  <a:pt x="276" y="17"/>
                  <a:pt x="283" y="16"/>
                  <a:pt x="291" y="15"/>
                </a:cubicBezTo>
                <a:cubicBezTo>
                  <a:pt x="312" y="12"/>
                  <a:pt x="341" y="7"/>
                  <a:pt x="367" y="5"/>
                </a:cubicBezTo>
                <a:cubicBezTo>
                  <a:pt x="372" y="5"/>
                  <a:pt x="372" y="5"/>
                  <a:pt x="372" y="5"/>
                </a:cubicBezTo>
                <a:cubicBezTo>
                  <a:pt x="389" y="3"/>
                  <a:pt x="405" y="2"/>
                  <a:pt x="421" y="1"/>
                </a:cubicBezTo>
                <a:cubicBezTo>
                  <a:pt x="439" y="0"/>
                  <a:pt x="464" y="0"/>
                  <a:pt x="484" y="3"/>
                </a:cubicBezTo>
                <a:cubicBezTo>
                  <a:pt x="502" y="4"/>
                  <a:pt x="521" y="9"/>
                  <a:pt x="538" y="17"/>
                </a:cubicBezTo>
                <a:cubicBezTo>
                  <a:pt x="550" y="23"/>
                  <a:pt x="563" y="31"/>
                  <a:pt x="573" y="44"/>
                </a:cubicBezTo>
                <a:cubicBezTo>
                  <a:pt x="576" y="49"/>
                  <a:pt x="579" y="54"/>
                  <a:pt x="581" y="59"/>
                </a:cubicBezTo>
                <a:cubicBezTo>
                  <a:pt x="584" y="66"/>
                  <a:pt x="585" y="73"/>
                  <a:pt x="586" y="81"/>
                </a:cubicBezTo>
                <a:cubicBezTo>
                  <a:pt x="587" y="88"/>
                  <a:pt x="588" y="95"/>
                  <a:pt x="588" y="101"/>
                </a:cubicBezTo>
                <a:close/>
                <a:moveTo>
                  <a:pt x="37" y="139"/>
                </a:moveTo>
                <a:cubicBezTo>
                  <a:pt x="37" y="133"/>
                  <a:pt x="37" y="131"/>
                  <a:pt x="37" y="123"/>
                </a:cubicBezTo>
                <a:cubicBezTo>
                  <a:pt x="37" y="121"/>
                  <a:pt x="37" y="120"/>
                  <a:pt x="37" y="116"/>
                </a:cubicBezTo>
                <a:cubicBezTo>
                  <a:pt x="36" y="115"/>
                  <a:pt x="37" y="105"/>
                  <a:pt x="37" y="106"/>
                </a:cubicBezTo>
                <a:cubicBezTo>
                  <a:pt x="36" y="111"/>
                  <a:pt x="36" y="114"/>
                  <a:pt x="36" y="117"/>
                </a:cubicBezTo>
                <a:cubicBezTo>
                  <a:pt x="36" y="119"/>
                  <a:pt x="36" y="117"/>
                  <a:pt x="36" y="118"/>
                </a:cubicBezTo>
                <a:cubicBezTo>
                  <a:pt x="36" y="123"/>
                  <a:pt x="36" y="132"/>
                  <a:pt x="37" y="139"/>
                </a:cubicBezTo>
                <a:cubicBezTo>
                  <a:pt x="37" y="140"/>
                  <a:pt x="37" y="137"/>
                  <a:pt x="37" y="139"/>
                </a:cubicBezTo>
                <a:close/>
                <a:moveTo>
                  <a:pt x="37" y="140"/>
                </a:moveTo>
                <a:cubicBezTo>
                  <a:pt x="37" y="141"/>
                  <a:pt x="37" y="141"/>
                  <a:pt x="37" y="141"/>
                </a:cubicBezTo>
                <a:cubicBezTo>
                  <a:pt x="37" y="146"/>
                  <a:pt x="37" y="142"/>
                  <a:pt x="37" y="140"/>
                </a:cubicBezTo>
                <a:close/>
                <a:moveTo>
                  <a:pt x="36" y="64"/>
                </a:moveTo>
                <a:cubicBezTo>
                  <a:pt x="36" y="61"/>
                  <a:pt x="37" y="59"/>
                  <a:pt x="37" y="57"/>
                </a:cubicBezTo>
                <a:cubicBezTo>
                  <a:pt x="37" y="58"/>
                  <a:pt x="37" y="61"/>
                  <a:pt x="36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37" y="62"/>
                  <a:pt x="38" y="59"/>
                  <a:pt x="38" y="58"/>
                </a:cubicBezTo>
                <a:cubicBezTo>
                  <a:pt x="38" y="54"/>
                  <a:pt x="38" y="51"/>
                  <a:pt x="39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5"/>
                  <a:pt x="38" y="45"/>
                  <a:pt x="38" y="45"/>
                </a:cubicBezTo>
                <a:cubicBezTo>
                  <a:pt x="38" y="45"/>
                  <a:pt x="38" y="45"/>
                  <a:pt x="38" y="46"/>
                </a:cubicBezTo>
                <a:cubicBezTo>
                  <a:pt x="38" y="46"/>
                  <a:pt x="38" y="47"/>
                  <a:pt x="38" y="47"/>
                </a:cubicBezTo>
                <a:cubicBezTo>
                  <a:pt x="37" y="47"/>
                  <a:pt x="37" y="47"/>
                  <a:pt x="36" y="47"/>
                </a:cubicBezTo>
                <a:cubicBezTo>
                  <a:pt x="36" y="53"/>
                  <a:pt x="35" y="58"/>
                  <a:pt x="35" y="63"/>
                </a:cubicBezTo>
                <a:cubicBezTo>
                  <a:pt x="35" y="64"/>
                  <a:pt x="36" y="64"/>
                  <a:pt x="36" y="64"/>
                </a:cubicBezTo>
                <a:close/>
                <a:moveTo>
                  <a:pt x="43" y="19"/>
                </a:moveTo>
                <a:cubicBezTo>
                  <a:pt x="41" y="30"/>
                  <a:pt x="39" y="38"/>
                  <a:pt x="39" y="47"/>
                </a:cubicBezTo>
                <a:cubicBezTo>
                  <a:pt x="39" y="47"/>
                  <a:pt x="39" y="47"/>
                  <a:pt x="39" y="47"/>
                </a:cubicBezTo>
                <a:cubicBezTo>
                  <a:pt x="40" y="37"/>
                  <a:pt x="41" y="28"/>
                  <a:pt x="43" y="19"/>
                </a:cubicBezTo>
                <a:close/>
              </a:path>
            </a:pathLst>
          </a:custGeom>
          <a:solidFill>
            <a:srgbClr val="EE7D3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solidFill>
                  <a:srgbClr val="EE7D31"/>
                </a:solidFill>
              </a:rPr>
              <a:t>Input</a:t>
            </a:r>
          </a:p>
        </p:txBody>
      </p:sp>
      <p:sp>
        <p:nvSpPr>
          <p:cNvPr id="12" name="Freeform 496">
            <a:extLst>
              <a:ext uri="{FF2B5EF4-FFF2-40B4-BE49-F238E27FC236}">
                <a16:creationId xmlns:a16="http://schemas.microsoft.com/office/drawing/2014/main" id="{7B02D5A7-2484-EC8F-F6E7-815070B9D151}"/>
              </a:ext>
            </a:extLst>
          </p:cNvPr>
          <p:cNvSpPr>
            <a:spLocks noEditPoints="1"/>
          </p:cNvSpPr>
          <p:nvPr/>
        </p:nvSpPr>
        <p:spPr bwMode="auto">
          <a:xfrm>
            <a:off x="3530913" y="2912309"/>
            <a:ext cx="2324017" cy="1333418"/>
          </a:xfrm>
          <a:custGeom>
            <a:avLst/>
            <a:gdLst>
              <a:gd name="T0" fmla="*/ 453 w 579"/>
              <a:gd name="T1" fmla="*/ 2 h 1040"/>
              <a:gd name="T2" fmla="*/ 400 w 579"/>
              <a:gd name="T3" fmla="*/ 2 h 1040"/>
              <a:gd name="T4" fmla="*/ 281 w 579"/>
              <a:gd name="T5" fmla="*/ 14 h 1040"/>
              <a:gd name="T6" fmla="*/ 134 w 579"/>
              <a:gd name="T7" fmla="*/ 19 h 1040"/>
              <a:gd name="T8" fmla="*/ 59 w 579"/>
              <a:gd name="T9" fmla="*/ 29 h 1040"/>
              <a:gd name="T10" fmla="*/ 59 w 579"/>
              <a:gd name="T11" fmla="*/ 28 h 1040"/>
              <a:gd name="T12" fmla="*/ 59 w 579"/>
              <a:gd name="T13" fmla="*/ 26 h 1040"/>
              <a:gd name="T14" fmla="*/ 59 w 579"/>
              <a:gd name="T15" fmla="*/ 26 h 1040"/>
              <a:gd name="T16" fmla="*/ 59 w 579"/>
              <a:gd name="T17" fmla="*/ 27 h 1040"/>
              <a:gd name="T18" fmla="*/ 59 w 579"/>
              <a:gd name="T19" fmla="*/ 33 h 1040"/>
              <a:gd name="T20" fmla="*/ 57 w 579"/>
              <a:gd name="T21" fmla="*/ 26 h 1040"/>
              <a:gd name="T22" fmla="*/ 57 w 579"/>
              <a:gd name="T23" fmla="*/ 28 h 1040"/>
              <a:gd name="T24" fmla="*/ 56 w 579"/>
              <a:gd name="T25" fmla="*/ 31 h 1040"/>
              <a:gd name="T26" fmla="*/ 56 w 579"/>
              <a:gd name="T27" fmla="*/ 33 h 1040"/>
              <a:gd name="T28" fmla="*/ 54 w 579"/>
              <a:gd name="T29" fmla="*/ 36 h 1040"/>
              <a:gd name="T30" fmla="*/ 59 w 579"/>
              <a:gd name="T31" fmla="*/ 31 h 1040"/>
              <a:gd name="T32" fmla="*/ 59 w 579"/>
              <a:gd name="T33" fmla="*/ 31 h 1040"/>
              <a:gd name="T34" fmla="*/ 55 w 579"/>
              <a:gd name="T35" fmla="*/ 28 h 1040"/>
              <a:gd name="T36" fmla="*/ 55 w 579"/>
              <a:gd name="T37" fmla="*/ 27 h 1040"/>
              <a:gd name="T38" fmla="*/ 578 w 579"/>
              <a:gd name="T39" fmla="*/ 337 h 1040"/>
              <a:gd name="T40" fmla="*/ 566 w 579"/>
              <a:gd name="T41" fmla="*/ 998 h 1040"/>
              <a:gd name="T42" fmla="*/ 324 w 579"/>
              <a:gd name="T43" fmla="*/ 1039 h 1040"/>
              <a:gd name="T44" fmla="*/ 51 w 579"/>
              <a:gd name="T45" fmla="*/ 1020 h 1040"/>
              <a:gd name="T46" fmla="*/ 17 w 579"/>
              <a:gd name="T47" fmla="*/ 996 h 1040"/>
              <a:gd name="T48" fmla="*/ 0 w 579"/>
              <a:gd name="T49" fmla="*/ 657 h 1040"/>
              <a:gd name="T50" fmla="*/ 5 w 579"/>
              <a:gd name="T51" fmla="*/ 350 h 1040"/>
              <a:gd name="T52" fmla="*/ 9 w 579"/>
              <a:gd name="T53" fmla="*/ 238 h 1040"/>
              <a:gd name="T54" fmla="*/ 16 w 579"/>
              <a:gd name="T55" fmla="*/ 68 h 1040"/>
              <a:gd name="T56" fmla="*/ 16 w 579"/>
              <a:gd name="T57" fmla="*/ 62 h 1040"/>
              <a:gd name="T58" fmla="*/ 16 w 579"/>
              <a:gd name="T59" fmla="*/ 57 h 1040"/>
              <a:gd name="T60" fmla="*/ 21 w 579"/>
              <a:gd name="T61" fmla="*/ 50 h 1040"/>
              <a:gd name="T62" fmla="*/ 30 w 579"/>
              <a:gd name="T63" fmla="*/ 49 h 1040"/>
              <a:gd name="T64" fmla="*/ 35 w 579"/>
              <a:gd name="T65" fmla="*/ 57 h 1040"/>
              <a:gd name="T66" fmla="*/ 34 w 579"/>
              <a:gd name="T67" fmla="*/ 63 h 1040"/>
              <a:gd name="T68" fmla="*/ 33 w 579"/>
              <a:gd name="T69" fmla="*/ 69 h 1040"/>
              <a:gd name="T70" fmla="*/ 17 w 579"/>
              <a:gd name="T71" fmla="*/ 482 h 1040"/>
              <a:gd name="T72" fmla="*/ 18 w 579"/>
              <a:gd name="T73" fmla="*/ 806 h 1040"/>
              <a:gd name="T74" fmla="*/ 33 w 579"/>
              <a:gd name="T75" fmla="*/ 996 h 1040"/>
              <a:gd name="T76" fmla="*/ 279 w 579"/>
              <a:gd name="T77" fmla="*/ 1025 h 1040"/>
              <a:gd name="T78" fmla="*/ 539 w 579"/>
              <a:gd name="T79" fmla="*/ 1001 h 1040"/>
              <a:gd name="T80" fmla="*/ 554 w 579"/>
              <a:gd name="T81" fmla="*/ 938 h 1040"/>
              <a:gd name="T82" fmla="*/ 565 w 579"/>
              <a:gd name="T83" fmla="*/ 292 h 1040"/>
              <a:gd name="T84" fmla="*/ 552 w 579"/>
              <a:gd name="T85" fmla="*/ 39 h 1040"/>
              <a:gd name="T86" fmla="*/ 378 w 579"/>
              <a:gd name="T87" fmla="*/ 13 h 1040"/>
              <a:gd name="T88" fmla="*/ 245 w 579"/>
              <a:gd name="T89" fmla="*/ 18 h 1040"/>
              <a:gd name="T90" fmla="*/ 60 w 579"/>
              <a:gd name="T91" fmla="*/ 33 h 1040"/>
              <a:gd name="T92" fmla="*/ 59 w 579"/>
              <a:gd name="T93" fmla="*/ 33 h 1040"/>
              <a:gd name="T94" fmla="*/ 258 w 579"/>
              <a:gd name="T95" fmla="*/ 14 h 1040"/>
              <a:gd name="T96" fmla="*/ 295 w 579"/>
              <a:gd name="T97" fmla="*/ 10 h 1040"/>
              <a:gd name="T98" fmla="*/ 200 w 579"/>
              <a:gd name="T99" fmla="*/ 15 h 1040"/>
              <a:gd name="T100" fmla="*/ 349 w 579"/>
              <a:gd name="T101" fmla="*/ 6 h 1040"/>
              <a:gd name="T102" fmla="*/ 194 w 579"/>
              <a:gd name="T103" fmla="*/ 14 h 1040"/>
              <a:gd name="T104" fmla="*/ 254 w 579"/>
              <a:gd name="T105" fmla="*/ 9 h 1040"/>
              <a:gd name="T106" fmla="*/ 62 w 579"/>
              <a:gd name="T107" fmla="*/ 26 h 1040"/>
              <a:gd name="T108" fmla="*/ 257 w 579"/>
              <a:gd name="T109" fmla="*/ 8 h 1040"/>
              <a:gd name="T110" fmla="*/ 325 w 579"/>
              <a:gd name="T111" fmla="*/ 4 h 1040"/>
              <a:gd name="T112" fmla="*/ 462 w 579"/>
              <a:gd name="T113" fmla="*/ 4 h 1040"/>
              <a:gd name="T114" fmla="*/ 570 w 579"/>
              <a:gd name="T115" fmla="*/ 67 h 1040"/>
              <a:gd name="T116" fmla="*/ 578 w 579"/>
              <a:gd name="T117" fmla="*/ 280 h 1040"/>
              <a:gd name="T118" fmla="*/ 251 w 579"/>
              <a:gd name="T119" fmla="*/ 9 h 1040"/>
              <a:gd name="T120" fmla="*/ 324 w 579"/>
              <a:gd name="T121" fmla="*/ 5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79" h="1040">
                <a:moveTo>
                  <a:pt x="559" y="90"/>
                </a:moveTo>
                <a:cubicBezTo>
                  <a:pt x="558" y="80"/>
                  <a:pt x="558" y="80"/>
                  <a:pt x="558" y="80"/>
                </a:cubicBezTo>
                <a:cubicBezTo>
                  <a:pt x="558" y="81"/>
                  <a:pt x="558" y="87"/>
                  <a:pt x="559" y="90"/>
                </a:cubicBezTo>
                <a:close/>
                <a:moveTo>
                  <a:pt x="453" y="2"/>
                </a:moveTo>
                <a:cubicBezTo>
                  <a:pt x="452" y="2"/>
                  <a:pt x="461" y="3"/>
                  <a:pt x="464" y="3"/>
                </a:cubicBezTo>
                <a:cubicBezTo>
                  <a:pt x="461" y="3"/>
                  <a:pt x="458" y="2"/>
                  <a:pt x="453" y="2"/>
                </a:cubicBezTo>
                <a:close/>
                <a:moveTo>
                  <a:pt x="436" y="1"/>
                </a:moveTo>
                <a:cubicBezTo>
                  <a:pt x="439" y="1"/>
                  <a:pt x="447" y="2"/>
                  <a:pt x="448" y="2"/>
                </a:cubicBezTo>
                <a:cubicBezTo>
                  <a:pt x="446" y="1"/>
                  <a:pt x="436" y="1"/>
                  <a:pt x="436" y="1"/>
                </a:cubicBezTo>
                <a:close/>
                <a:moveTo>
                  <a:pt x="400" y="2"/>
                </a:moveTo>
                <a:cubicBezTo>
                  <a:pt x="396" y="2"/>
                  <a:pt x="389" y="2"/>
                  <a:pt x="388" y="2"/>
                </a:cubicBezTo>
                <a:cubicBezTo>
                  <a:pt x="391" y="2"/>
                  <a:pt x="398" y="2"/>
                  <a:pt x="400" y="2"/>
                </a:cubicBezTo>
                <a:close/>
                <a:moveTo>
                  <a:pt x="358" y="1"/>
                </a:moveTo>
                <a:cubicBezTo>
                  <a:pt x="367" y="0"/>
                  <a:pt x="374" y="0"/>
                  <a:pt x="378" y="0"/>
                </a:cubicBezTo>
                <a:cubicBezTo>
                  <a:pt x="371" y="0"/>
                  <a:pt x="361" y="0"/>
                  <a:pt x="358" y="1"/>
                </a:cubicBezTo>
                <a:close/>
                <a:moveTo>
                  <a:pt x="281" y="14"/>
                </a:moveTo>
                <a:cubicBezTo>
                  <a:pt x="288" y="14"/>
                  <a:pt x="309" y="12"/>
                  <a:pt x="320" y="12"/>
                </a:cubicBezTo>
                <a:cubicBezTo>
                  <a:pt x="308" y="12"/>
                  <a:pt x="293" y="13"/>
                  <a:pt x="281" y="14"/>
                </a:cubicBezTo>
                <a:close/>
                <a:moveTo>
                  <a:pt x="278" y="9"/>
                </a:moveTo>
                <a:cubicBezTo>
                  <a:pt x="268" y="10"/>
                  <a:pt x="268" y="10"/>
                  <a:pt x="268" y="10"/>
                </a:cubicBezTo>
                <a:cubicBezTo>
                  <a:pt x="263" y="10"/>
                  <a:pt x="237" y="12"/>
                  <a:pt x="239" y="12"/>
                </a:cubicBezTo>
                <a:cubicBezTo>
                  <a:pt x="256" y="10"/>
                  <a:pt x="279" y="9"/>
                  <a:pt x="292" y="9"/>
                </a:cubicBezTo>
                <a:cubicBezTo>
                  <a:pt x="287" y="9"/>
                  <a:pt x="283" y="9"/>
                  <a:pt x="278" y="9"/>
                </a:cubicBezTo>
                <a:close/>
                <a:moveTo>
                  <a:pt x="134" y="19"/>
                </a:moveTo>
                <a:cubicBezTo>
                  <a:pt x="127" y="20"/>
                  <a:pt x="127" y="20"/>
                  <a:pt x="127" y="20"/>
                </a:cubicBezTo>
                <a:cubicBezTo>
                  <a:pt x="127" y="20"/>
                  <a:pt x="127" y="20"/>
                  <a:pt x="128" y="20"/>
                </a:cubicBezTo>
                <a:cubicBezTo>
                  <a:pt x="133" y="19"/>
                  <a:pt x="134" y="19"/>
                  <a:pt x="134" y="19"/>
                </a:cubicBezTo>
                <a:close/>
                <a:moveTo>
                  <a:pt x="59" y="28"/>
                </a:moveTo>
                <a:cubicBezTo>
                  <a:pt x="59" y="28"/>
                  <a:pt x="59" y="28"/>
                  <a:pt x="59" y="28"/>
                </a:cubicBezTo>
                <a:cubicBezTo>
                  <a:pt x="59" y="29"/>
                  <a:pt x="59" y="29"/>
                  <a:pt x="59" y="29"/>
                </a:cubicBezTo>
                <a:cubicBezTo>
                  <a:pt x="59" y="29"/>
                  <a:pt x="60" y="28"/>
                  <a:pt x="60" y="28"/>
                </a:cubicBezTo>
                <a:cubicBezTo>
                  <a:pt x="68" y="27"/>
                  <a:pt x="68" y="27"/>
                  <a:pt x="68" y="27"/>
                </a:cubicBezTo>
                <a:lnTo>
                  <a:pt x="59" y="28"/>
                </a:lnTo>
                <a:close/>
                <a:moveTo>
                  <a:pt x="59" y="28"/>
                </a:moveTo>
                <a:cubicBezTo>
                  <a:pt x="59" y="28"/>
                  <a:pt x="59" y="28"/>
                  <a:pt x="59" y="28"/>
                </a:cubicBezTo>
                <a:cubicBezTo>
                  <a:pt x="59" y="28"/>
                  <a:pt x="59" y="28"/>
                  <a:pt x="59" y="28"/>
                </a:cubicBezTo>
                <a:cubicBezTo>
                  <a:pt x="59" y="28"/>
                  <a:pt x="59" y="28"/>
                  <a:pt x="59" y="28"/>
                </a:cubicBezTo>
                <a:close/>
                <a:moveTo>
                  <a:pt x="58" y="29"/>
                </a:moveTo>
                <a:cubicBezTo>
                  <a:pt x="59" y="29"/>
                  <a:pt x="59" y="29"/>
                  <a:pt x="59" y="28"/>
                </a:cubicBezTo>
                <a:cubicBezTo>
                  <a:pt x="58" y="29"/>
                  <a:pt x="58" y="29"/>
                  <a:pt x="58" y="29"/>
                </a:cubicBezTo>
                <a:cubicBezTo>
                  <a:pt x="58" y="29"/>
                  <a:pt x="58" y="29"/>
                  <a:pt x="58" y="29"/>
                </a:cubicBezTo>
                <a:close/>
                <a:moveTo>
                  <a:pt x="59" y="26"/>
                </a:moveTo>
                <a:cubicBezTo>
                  <a:pt x="59" y="26"/>
                  <a:pt x="59" y="26"/>
                  <a:pt x="59" y="26"/>
                </a:cubicBezTo>
                <a:cubicBezTo>
                  <a:pt x="59" y="26"/>
                  <a:pt x="60" y="26"/>
                  <a:pt x="60" y="26"/>
                </a:cubicBezTo>
                <a:cubicBezTo>
                  <a:pt x="59" y="26"/>
                  <a:pt x="59" y="26"/>
                  <a:pt x="59" y="26"/>
                </a:cubicBezTo>
                <a:cubicBezTo>
                  <a:pt x="59" y="26"/>
                  <a:pt x="59" y="26"/>
                  <a:pt x="59" y="26"/>
                </a:cubicBezTo>
                <a:cubicBezTo>
                  <a:pt x="59" y="26"/>
                  <a:pt x="59" y="26"/>
                  <a:pt x="59" y="26"/>
                </a:cubicBezTo>
                <a:cubicBezTo>
                  <a:pt x="59" y="26"/>
                  <a:pt x="59" y="26"/>
                  <a:pt x="59" y="26"/>
                </a:cubicBezTo>
                <a:cubicBezTo>
                  <a:pt x="59" y="26"/>
                  <a:pt x="59" y="26"/>
                  <a:pt x="59" y="26"/>
                </a:cubicBezTo>
                <a:close/>
                <a:moveTo>
                  <a:pt x="59" y="32"/>
                </a:moveTo>
                <a:cubicBezTo>
                  <a:pt x="59" y="32"/>
                  <a:pt x="60" y="32"/>
                  <a:pt x="60" y="32"/>
                </a:cubicBezTo>
                <a:cubicBezTo>
                  <a:pt x="60" y="32"/>
                  <a:pt x="59" y="32"/>
                  <a:pt x="59" y="32"/>
                </a:cubicBezTo>
                <a:close/>
                <a:moveTo>
                  <a:pt x="59" y="27"/>
                </a:moveTo>
                <a:cubicBezTo>
                  <a:pt x="59" y="27"/>
                  <a:pt x="59" y="27"/>
                  <a:pt x="59" y="27"/>
                </a:cubicBezTo>
                <a:cubicBezTo>
                  <a:pt x="59" y="27"/>
                  <a:pt x="59" y="27"/>
                  <a:pt x="59" y="27"/>
                </a:cubicBezTo>
                <a:close/>
                <a:moveTo>
                  <a:pt x="58" y="26"/>
                </a:moveTo>
                <a:cubicBezTo>
                  <a:pt x="59" y="26"/>
                  <a:pt x="59" y="26"/>
                  <a:pt x="59" y="26"/>
                </a:cubicBezTo>
                <a:cubicBezTo>
                  <a:pt x="59" y="26"/>
                  <a:pt x="58" y="26"/>
                  <a:pt x="58" y="26"/>
                </a:cubicBezTo>
                <a:close/>
                <a:moveTo>
                  <a:pt x="59" y="34"/>
                </a:moveTo>
                <a:cubicBezTo>
                  <a:pt x="59" y="34"/>
                  <a:pt x="59" y="34"/>
                  <a:pt x="59" y="33"/>
                </a:cubicBezTo>
                <a:cubicBezTo>
                  <a:pt x="59" y="33"/>
                  <a:pt x="59" y="33"/>
                  <a:pt x="59" y="34"/>
                </a:cubicBezTo>
                <a:close/>
                <a:moveTo>
                  <a:pt x="59" y="32"/>
                </a:moveTo>
                <a:cubicBezTo>
                  <a:pt x="59" y="32"/>
                  <a:pt x="58" y="32"/>
                  <a:pt x="58" y="32"/>
                </a:cubicBezTo>
                <a:cubicBezTo>
                  <a:pt x="58" y="32"/>
                  <a:pt x="59" y="32"/>
                  <a:pt x="59" y="32"/>
                </a:cubicBezTo>
                <a:close/>
                <a:moveTo>
                  <a:pt x="58" y="26"/>
                </a:moveTo>
                <a:cubicBezTo>
                  <a:pt x="58" y="26"/>
                  <a:pt x="58" y="26"/>
                  <a:pt x="57" y="26"/>
                </a:cubicBezTo>
                <a:cubicBezTo>
                  <a:pt x="58" y="26"/>
                  <a:pt x="58" y="27"/>
                  <a:pt x="58" y="26"/>
                </a:cubicBezTo>
                <a:close/>
                <a:moveTo>
                  <a:pt x="57" y="29"/>
                </a:moveTo>
                <a:cubicBezTo>
                  <a:pt x="58" y="29"/>
                  <a:pt x="58" y="29"/>
                  <a:pt x="58" y="29"/>
                </a:cubicBezTo>
                <a:cubicBezTo>
                  <a:pt x="58" y="29"/>
                  <a:pt x="57" y="29"/>
                  <a:pt x="57" y="29"/>
                </a:cubicBezTo>
                <a:close/>
                <a:moveTo>
                  <a:pt x="57" y="28"/>
                </a:moveTo>
                <a:cubicBezTo>
                  <a:pt x="57" y="28"/>
                  <a:pt x="57" y="28"/>
                  <a:pt x="57" y="28"/>
                </a:cubicBezTo>
                <a:cubicBezTo>
                  <a:pt x="57" y="28"/>
                  <a:pt x="57" y="28"/>
                  <a:pt x="57" y="28"/>
                </a:cubicBezTo>
                <a:close/>
                <a:moveTo>
                  <a:pt x="57" y="28"/>
                </a:moveTo>
                <a:cubicBezTo>
                  <a:pt x="57" y="28"/>
                  <a:pt x="57" y="28"/>
                  <a:pt x="57" y="28"/>
                </a:cubicBezTo>
                <a:cubicBezTo>
                  <a:pt x="57" y="28"/>
                  <a:pt x="57" y="28"/>
                  <a:pt x="57" y="28"/>
                </a:cubicBezTo>
                <a:cubicBezTo>
                  <a:pt x="57" y="28"/>
                  <a:pt x="57" y="28"/>
                  <a:pt x="57" y="28"/>
                </a:cubicBezTo>
                <a:close/>
                <a:moveTo>
                  <a:pt x="56" y="31"/>
                </a:moveTo>
                <a:cubicBezTo>
                  <a:pt x="57" y="31"/>
                  <a:pt x="57" y="31"/>
                  <a:pt x="56" y="31"/>
                </a:cubicBezTo>
                <a:close/>
                <a:moveTo>
                  <a:pt x="55" y="33"/>
                </a:moveTo>
                <a:cubicBezTo>
                  <a:pt x="56" y="33"/>
                  <a:pt x="56" y="33"/>
                  <a:pt x="56" y="33"/>
                </a:cubicBezTo>
                <a:cubicBezTo>
                  <a:pt x="56" y="33"/>
                  <a:pt x="56" y="33"/>
                  <a:pt x="55" y="33"/>
                </a:cubicBezTo>
                <a:close/>
                <a:moveTo>
                  <a:pt x="56" y="34"/>
                </a:moveTo>
                <a:cubicBezTo>
                  <a:pt x="56" y="34"/>
                  <a:pt x="56" y="34"/>
                  <a:pt x="56" y="33"/>
                </a:cubicBezTo>
                <a:lnTo>
                  <a:pt x="56" y="34"/>
                </a:lnTo>
                <a:close/>
                <a:moveTo>
                  <a:pt x="56" y="36"/>
                </a:moveTo>
                <a:cubicBezTo>
                  <a:pt x="56" y="36"/>
                  <a:pt x="55" y="36"/>
                  <a:pt x="55" y="36"/>
                </a:cubicBezTo>
                <a:cubicBezTo>
                  <a:pt x="56" y="36"/>
                  <a:pt x="56" y="36"/>
                  <a:pt x="56" y="36"/>
                </a:cubicBezTo>
                <a:close/>
                <a:moveTo>
                  <a:pt x="54" y="36"/>
                </a:moveTo>
                <a:cubicBezTo>
                  <a:pt x="54" y="36"/>
                  <a:pt x="54" y="36"/>
                  <a:pt x="54" y="36"/>
                </a:cubicBezTo>
                <a:close/>
                <a:moveTo>
                  <a:pt x="192" y="23"/>
                </a:moveTo>
                <a:cubicBezTo>
                  <a:pt x="199" y="23"/>
                  <a:pt x="208" y="22"/>
                  <a:pt x="214" y="22"/>
                </a:cubicBezTo>
                <a:cubicBezTo>
                  <a:pt x="222" y="21"/>
                  <a:pt x="222" y="21"/>
                  <a:pt x="222" y="21"/>
                </a:cubicBezTo>
                <a:cubicBezTo>
                  <a:pt x="210" y="22"/>
                  <a:pt x="200" y="22"/>
                  <a:pt x="192" y="23"/>
                </a:cubicBezTo>
                <a:close/>
                <a:moveTo>
                  <a:pt x="59" y="31"/>
                </a:moveTo>
                <a:cubicBezTo>
                  <a:pt x="59" y="31"/>
                  <a:pt x="59" y="31"/>
                  <a:pt x="59" y="31"/>
                </a:cubicBezTo>
                <a:cubicBezTo>
                  <a:pt x="59" y="31"/>
                  <a:pt x="60" y="31"/>
                  <a:pt x="60" y="31"/>
                </a:cubicBezTo>
                <a:cubicBezTo>
                  <a:pt x="59" y="31"/>
                  <a:pt x="58" y="31"/>
                  <a:pt x="57" y="31"/>
                </a:cubicBezTo>
                <a:cubicBezTo>
                  <a:pt x="58" y="31"/>
                  <a:pt x="58" y="31"/>
                  <a:pt x="59" y="31"/>
                </a:cubicBezTo>
                <a:cubicBezTo>
                  <a:pt x="59" y="31"/>
                  <a:pt x="59" y="31"/>
                  <a:pt x="59" y="31"/>
                </a:cubicBezTo>
                <a:cubicBezTo>
                  <a:pt x="59" y="31"/>
                  <a:pt x="59" y="31"/>
                  <a:pt x="59" y="31"/>
                </a:cubicBezTo>
                <a:cubicBezTo>
                  <a:pt x="59" y="31"/>
                  <a:pt x="59" y="31"/>
                  <a:pt x="59" y="31"/>
                </a:cubicBezTo>
                <a:cubicBezTo>
                  <a:pt x="59" y="31"/>
                  <a:pt x="59" y="31"/>
                  <a:pt x="59" y="31"/>
                </a:cubicBezTo>
                <a:close/>
                <a:moveTo>
                  <a:pt x="58" y="27"/>
                </a:moveTo>
                <a:cubicBezTo>
                  <a:pt x="58" y="27"/>
                  <a:pt x="58" y="27"/>
                  <a:pt x="58" y="27"/>
                </a:cubicBezTo>
                <a:cubicBezTo>
                  <a:pt x="58" y="27"/>
                  <a:pt x="58" y="27"/>
                  <a:pt x="58" y="27"/>
                </a:cubicBezTo>
                <a:cubicBezTo>
                  <a:pt x="59" y="27"/>
                  <a:pt x="58" y="27"/>
                  <a:pt x="58" y="27"/>
                </a:cubicBezTo>
                <a:close/>
                <a:moveTo>
                  <a:pt x="55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55" y="27"/>
                  <a:pt x="56" y="28"/>
                  <a:pt x="56" y="27"/>
                </a:cubicBezTo>
                <a:cubicBezTo>
                  <a:pt x="56" y="27"/>
                  <a:pt x="56" y="28"/>
                  <a:pt x="56" y="28"/>
                </a:cubicBezTo>
                <a:cubicBezTo>
                  <a:pt x="57" y="27"/>
                  <a:pt x="58" y="28"/>
                  <a:pt x="58" y="27"/>
                </a:cubicBezTo>
                <a:cubicBezTo>
                  <a:pt x="57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8"/>
                  <a:pt x="54" y="27"/>
                  <a:pt x="54" y="28"/>
                </a:cubicBezTo>
                <a:cubicBezTo>
                  <a:pt x="54" y="28"/>
                  <a:pt x="54" y="28"/>
                  <a:pt x="55" y="28"/>
                </a:cubicBezTo>
                <a:close/>
                <a:moveTo>
                  <a:pt x="56" y="34"/>
                </a:move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4"/>
                  <a:pt x="56" y="34"/>
                </a:cubicBezTo>
                <a:close/>
                <a:moveTo>
                  <a:pt x="578" y="337"/>
                </a:moveTo>
                <a:cubicBezTo>
                  <a:pt x="579" y="495"/>
                  <a:pt x="576" y="661"/>
                  <a:pt x="571" y="820"/>
                </a:cubicBezTo>
                <a:cubicBezTo>
                  <a:pt x="568" y="940"/>
                  <a:pt x="568" y="940"/>
                  <a:pt x="568" y="940"/>
                </a:cubicBezTo>
                <a:cubicBezTo>
                  <a:pt x="567" y="952"/>
                  <a:pt x="567" y="963"/>
                  <a:pt x="567" y="974"/>
                </a:cubicBezTo>
                <a:cubicBezTo>
                  <a:pt x="566" y="994"/>
                  <a:pt x="566" y="994"/>
                  <a:pt x="566" y="994"/>
                </a:cubicBezTo>
                <a:cubicBezTo>
                  <a:pt x="566" y="995"/>
                  <a:pt x="566" y="995"/>
                  <a:pt x="566" y="995"/>
                </a:cubicBezTo>
                <a:cubicBezTo>
                  <a:pt x="566" y="996"/>
                  <a:pt x="566" y="997"/>
                  <a:pt x="566" y="998"/>
                </a:cubicBezTo>
                <a:cubicBezTo>
                  <a:pt x="565" y="999"/>
                  <a:pt x="565" y="1000"/>
                  <a:pt x="564" y="1001"/>
                </a:cubicBezTo>
                <a:cubicBezTo>
                  <a:pt x="563" y="1004"/>
                  <a:pt x="560" y="1006"/>
                  <a:pt x="559" y="1007"/>
                </a:cubicBezTo>
                <a:cubicBezTo>
                  <a:pt x="555" y="1010"/>
                  <a:pt x="552" y="1011"/>
                  <a:pt x="548" y="1013"/>
                </a:cubicBezTo>
                <a:cubicBezTo>
                  <a:pt x="535" y="1019"/>
                  <a:pt x="521" y="1021"/>
                  <a:pt x="507" y="1024"/>
                </a:cubicBezTo>
                <a:cubicBezTo>
                  <a:pt x="479" y="1029"/>
                  <a:pt x="452" y="1031"/>
                  <a:pt x="431" y="1033"/>
                </a:cubicBezTo>
                <a:cubicBezTo>
                  <a:pt x="397" y="1036"/>
                  <a:pt x="360" y="1038"/>
                  <a:pt x="324" y="1039"/>
                </a:cubicBezTo>
                <a:cubicBezTo>
                  <a:pt x="309" y="1039"/>
                  <a:pt x="295" y="1039"/>
                  <a:pt x="281" y="1039"/>
                </a:cubicBezTo>
                <a:cubicBezTo>
                  <a:pt x="264" y="1040"/>
                  <a:pt x="264" y="1040"/>
                  <a:pt x="264" y="1040"/>
                </a:cubicBezTo>
                <a:cubicBezTo>
                  <a:pt x="241" y="1040"/>
                  <a:pt x="217" y="1039"/>
                  <a:pt x="193" y="1038"/>
                </a:cubicBezTo>
                <a:cubicBezTo>
                  <a:pt x="179" y="1037"/>
                  <a:pt x="168" y="1037"/>
                  <a:pt x="156" y="1036"/>
                </a:cubicBezTo>
                <a:cubicBezTo>
                  <a:pt x="135" y="1034"/>
                  <a:pt x="112" y="1032"/>
                  <a:pt x="87" y="1028"/>
                </a:cubicBezTo>
                <a:cubicBezTo>
                  <a:pt x="75" y="1026"/>
                  <a:pt x="63" y="1024"/>
                  <a:pt x="51" y="1020"/>
                </a:cubicBezTo>
                <a:cubicBezTo>
                  <a:pt x="45" y="1019"/>
                  <a:pt x="39" y="1017"/>
                  <a:pt x="33" y="1013"/>
                </a:cubicBezTo>
                <a:cubicBezTo>
                  <a:pt x="30" y="1012"/>
                  <a:pt x="27" y="1010"/>
                  <a:pt x="24" y="1007"/>
                </a:cubicBezTo>
                <a:cubicBezTo>
                  <a:pt x="22" y="1006"/>
                  <a:pt x="21" y="1004"/>
                  <a:pt x="19" y="1002"/>
                </a:cubicBezTo>
                <a:cubicBezTo>
                  <a:pt x="19" y="1001"/>
                  <a:pt x="18" y="1000"/>
                  <a:pt x="18" y="999"/>
                </a:cubicBezTo>
                <a:cubicBezTo>
                  <a:pt x="18" y="999"/>
                  <a:pt x="18" y="998"/>
                  <a:pt x="17" y="997"/>
                </a:cubicBezTo>
                <a:cubicBezTo>
                  <a:pt x="17" y="997"/>
                  <a:pt x="17" y="996"/>
                  <a:pt x="17" y="996"/>
                </a:cubicBezTo>
                <a:cubicBezTo>
                  <a:pt x="15" y="984"/>
                  <a:pt x="14" y="971"/>
                  <a:pt x="13" y="960"/>
                </a:cubicBezTo>
                <a:cubicBezTo>
                  <a:pt x="11" y="941"/>
                  <a:pt x="11" y="941"/>
                  <a:pt x="11" y="941"/>
                </a:cubicBezTo>
                <a:cubicBezTo>
                  <a:pt x="9" y="920"/>
                  <a:pt x="7" y="891"/>
                  <a:pt x="6" y="869"/>
                </a:cubicBezTo>
                <a:cubicBezTo>
                  <a:pt x="5" y="857"/>
                  <a:pt x="5" y="845"/>
                  <a:pt x="4" y="833"/>
                </a:cubicBezTo>
                <a:cubicBezTo>
                  <a:pt x="3" y="807"/>
                  <a:pt x="2" y="783"/>
                  <a:pt x="2" y="762"/>
                </a:cubicBezTo>
                <a:cubicBezTo>
                  <a:pt x="1" y="735"/>
                  <a:pt x="0" y="691"/>
                  <a:pt x="0" y="657"/>
                </a:cubicBezTo>
                <a:cubicBezTo>
                  <a:pt x="0" y="655"/>
                  <a:pt x="0" y="654"/>
                  <a:pt x="0" y="653"/>
                </a:cubicBezTo>
                <a:cubicBezTo>
                  <a:pt x="0" y="628"/>
                  <a:pt x="0" y="603"/>
                  <a:pt x="0" y="579"/>
                </a:cubicBezTo>
                <a:cubicBezTo>
                  <a:pt x="0" y="575"/>
                  <a:pt x="0" y="575"/>
                  <a:pt x="0" y="572"/>
                </a:cubicBezTo>
                <a:cubicBezTo>
                  <a:pt x="1" y="540"/>
                  <a:pt x="1" y="540"/>
                  <a:pt x="1" y="540"/>
                </a:cubicBezTo>
                <a:cubicBezTo>
                  <a:pt x="2" y="493"/>
                  <a:pt x="2" y="459"/>
                  <a:pt x="3" y="420"/>
                </a:cubicBezTo>
                <a:cubicBezTo>
                  <a:pt x="3" y="398"/>
                  <a:pt x="4" y="373"/>
                  <a:pt x="5" y="350"/>
                </a:cubicBezTo>
                <a:cubicBezTo>
                  <a:pt x="5" y="331"/>
                  <a:pt x="5" y="331"/>
                  <a:pt x="5" y="331"/>
                </a:cubicBezTo>
                <a:cubicBezTo>
                  <a:pt x="6" y="316"/>
                  <a:pt x="6" y="316"/>
                  <a:pt x="6" y="316"/>
                </a:cubicBezTo>
                <a:cubicBezTo>
                  <a:pt x="6" y="302"/>
                  <a:pt x="6" y="302"/>
                  <a:pt x="6" y="302"/>
                </a:cubicBezTo>
                <a:cubicBezTo>
                  <a:pt x="7" y="281"/>
                  <a:pt x="7" y="281"/>
                  <a:pt x="7" y="281"/>
                </a:cubicBezTo>
                <a:cubicBezTo>
                  <a:pt x="8" y="260"/>
                  <a:pt x="8" y="260"/>
                  <a:pt x="8" y="260"/>
                </a:cubicBezTo>
                <a:cubicBezTo>
                  <a:pt x="9" y="238"/>
                  <a:pt x="9" y="238"/>
                  <a:pt x="9" y="238"/>
                </a:cubicBezTo>
                <a:cubicBezTo>
                  <a:pt x="10" y="220"/>
                  <a:pt x="10" y="203"/>
                  <a:pt x="11" y="181"/>
                </a:cubicBezTo>
                <a:cubicBezTo>
                  <a:pt x="13" y="133"/>
                  <a:pt x="13" y="133"/>
                  <a:pt x="13" y="133"/>
                </a:cubicBezTo>
                <a:cubicBezTo>
                  <a:pt x="14" y="104"/>
                  <a:pt x="14" y="104"/>
                  <a:pt x="14" y="104"/>
                </a:cubicBezTo>
                <a:cubicBezTo>
                  <a:pt x="15" y="89"/>
                  <a:pt x="15" y="89"/>
                  <a:pt x="15" y="89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68"/>
                  <a:pt x="16" y="68"/>
                  <a:pt x="16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67"/>
                  <a:pt x="16" y="67"/>
                  <a:pt x="16" y="66"/>
                </a:cubicBezTo>
                <a:cubicBezTo>
                  <a:pt x="16" y="66"/>
                  <a:pt x="17" y="64"/>
                  <a:pt x="16" y="63"/>
                </a:cubicBezTo>
                <a:cubicBezTo>
                  <a:pt x="16" y="63"/>
                  <a:pt x="16" y="63"/>
                  <a:pt x="15" y="63"/>
                </a:cubicBezTo>
                <a:cubicBezTo>
                  <a:pt x="15" y="63"/>
                  <a:pt x="16" y="63"/>
                  <a:pt x="16" y="62"/>
                </a:cubicBezTo>
                <a:cubicBezTo>
                  <a:pt x="16" y="62"/>
                  <a:pt x="16" y="61"/>
                  <a:pt x="16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16" y="59"/>
                  <a:pt x="16" y="59"/>
                  <a:pt x="16" y="59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8"/>
                  <a:pt x="16" y="57"/>
                  <a:pt x="16" y="57"/>
                </a:cubicBezTo>
                <a:cubicBezTo>
                  <a:pt x="16" y="57"/>
                  <a:pt x="16" y="57"/>
                  <a:pt x="16" y="57"/>
                </a:cubicBezTo>
                <a:cubicBezTo>
                  <a:pt x="17" y="57"/>
                  <a:pt x="17" y="55"/>
                  <a:pt x="17" y="54"/>
                </a:cubicBezTo>
                <a:cubicBezTo>
                  <a:pt x="17" y="54"/>
                  <a:pt x="17" y="54"/>
                  <a:pt x="17" y="54"/>
                </a:cubicBezTo>
                <a:cubicBezTo>
                  <a:pt x="17" y="53"/>
                  <a:pt x="18" y="52"/>
                  <a:pt x="19" y="51"/>
                </a:cubicBezTo>
                <a:cubicBezTo>
                  <a:pt x="19" y="51"/>
                  <a:pt x="19" y="51"/>
                  <a:pt x="19" y="51"/>
                </a:cubicBezTo>
                <a:cubicBezTo>
                  <a:pt x="19" y="51"/>
                  <a:pt x="20" y="51"/>
                  <a:pt x="20" y="50"/>
                </a:cubicBezTo>
                <a:cubicBezTo>
                  <a:pt x="20" y="50"/>
                  <a:pt x="20" y="50"/>
                  <a:pt x="21" y="50"/>
                </a:cubicBezTo>
                <a:cubicBezTo>
                  <a:pt x="21" y="50"/>
                  <a:pt x="21" y="50"/>
                  <a:pt x="22" y="49"/>
                </a:cubicBezTo>
                <a:cubicBezTo>
                  <a:pt x="22" y="49"/>
                  <a:pt x="22" y="49"/>
                  <a:pt x="23" y="49"/>
                </a:cubicBezTo>
                <a:cubicBezTo>
                  <a:pt x="23" y="48"/>
                  <a:pt x="24" y="49"/>
                  <a:pt x="24" y="48"/>
                </a:cubicBezTo>
                <a:cubicBezTo>
                  <a:pt x="25" y="48"/>
                  <a:pt x="26" y="48"/>
                  <a:pt x="28" y="48"/>
                </a:cubicBezTo>
                <a:cubicBezTo>
                  <a:pt x="28" y="48"/>
                  <a:pt x="28" y="48"/>
                  <a:pt x="28" y="48"/>
                </a:cubicBezTo>
                <a:cubicBezTo>
                  <a:pt x="28" y="49"/>
                  <a:pt x="29" y="49"/>
                  <a:pt x="30" y="49"/>
                </a:cubicBezTo>
                <a:cubicBezTo>
                  <a:pt x="30" y="49"/>
                  <a:pt x="30" y="49"/>
                  <a:pt x="30" y="49"/>
                </a:cubicBezTo>
                <a:cubicBezTo>
                  <a:pt x="30" y="50"/>
                  <a:pt x="31" y="50"/>
                  <a:pt x="31" y="50"/>
                </a:cubicBezTo>
                <a:cubicBezTo>
                  <a:pt x="32" y="51"/>
                  <a:pt x="33" y="52"/>
                  <a:pt x="33" y="53"/>
                </a:cubicBezTo>
                <a:cubicBezTo>
                  <a:pt x="33" y="53"/>
                  <a:pt x="33" y="53"/>
                  <a:pt x="33" y="53"/>
                </a:cubicBezTo>
                <a:cubicBezTo>
                  <a:pt x="34" y="54"/>
                  <a:pt x="34" y="54"/>
                  <a:pt x="34" y="55"/>
                </a:cubicBezTo>
                <a:cubicBezTo>
                  <a:pt x="35" y="55"/>
                  <a:pt x="35" y="56"/>
                  <a:pt x="35" y="57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58"/>
                  <a:pt x="35" y="58"/>
                  <a:pt x="35" y="59"/>
                </a:cubicBezTo>
                <a:cubicBezTo>
                  <a:pt x="35" y="59"/>
                  <a:pt x="35" y="60"/>
                  <a:pt x="35" y="60"/>
                </a:cubicBezTo>
                <a:cubicBezTo>
                  <a:pt x="35" y="60"/>
                  <a:pt x="35" y="61"/>
                  <a:pt x="35" y="61"/>
                </a:cubicBezTo>
                <a:cubicBezTo>
                  <a:pt x="35" y="61"/>
                  <a:pt x="35" y="62"/>
                  <a:pt x="34" y="62"/>
                </a:cubicBezTo>
                <a:cubicBezTo>
                  <a:pt x="35" y="62"/>
                  <a:pt x="35" y="63"/>
                  <a:pt x="34" y="63"/>
                </a:cubicBezTo>
                <a:cubicBezTo>
                  <a:pt x="34" y="63"/>
                  <a:pt x="34" y="63"/>
                  <a:pt x="33" y="63"/>
                </a:cubicBezTo>
                <a:cubicBezTo>
                  <a:pt x="33" y="64"/>
                  <a:pt x="35" y="65"/>
                  <a:pt x="34" y="65"/>
                </a:cubicBezTo>
                <a:cubicBezTo>
                  <a:pt x="33" y="65"/>
                  <a:pt x="33" y="66"/>
                  <a:pt x="33" y="67"/>
                </a:cubicBezTo>
                <a:cubicBezTo>
                  <a:pt x="33" y="68"/>
                  <a:pt x="33" y="68"/>
                  <a:pt x="33" y="68"/>
                </a:cubicBezTo>
                <a:cubicBezTo>
                  <a:pt x="33" y="69"/>
                  <a:pt x="33" y="69"/>
                  <a:pt x="33" y="69"/>
                </a:cubicBezTo>
                <a:cubicBezTo>
                  <a:pt x="33" y="69"/>
                  <a:pt x="33" y="69"/>
                  <a:pt x="33" y="69"/>
                </a:cubicBezTo>
                <a:cubicBezTo>
                  <a:pt x="32" y="75"/>
                  <a:pt x="32" y="75"/>
                  <a:pt x="32" y="75"/>
                </a:cubicBezTo>
                <a:cubicBezTo>
                  <a:pt x="31" y="95"/>
                  <a:pt x="31" y="114"/>
                  <a:pt x="29" y="131"/>
                </a:cubicBezTo>
                <a:cubicBezTo>
                  <a:pt x="29" y="146"/>
                  <a:pt x="28" y="161"/>
                  <a:pt x="27" y="176"/>
                </a:cubicBezTo>
                <a:cubicBezTo>
                  <a:pt x="25" y="222"/>
                  <a:pt x="24" y="268"/>
                  <a:pt x="22" y="313"/>
                </a:cubicBezTo>
                <a:cubicBezTo>
                  <a:pt x="19" y="397"/>
                  <a:pt x="19" y="397"/>
                  <a:pt x="19" y="397"/>
                </a:cubicBezTo>
                <a:cubicBezTo>
                  <a:pt x="17" y="482"/>
                  <a:pt x="17" y="482"/>
                  <a:pt x="17" y="482"/>
                </a:cubicBezTo>
                <a:cubicBezTo>
                  <a:pt x="16" y="531"/>
                  <a:pt x="16" y="531"/>
                  <a:pt x="16" y="531"/>
                </a:cubicBezTo>
                <a:cubicBezTo>
                  <a:pt x="16" y="546"/>
                  <a:pt x="16" y="546"/>
                  <a:pt x="16" y="546"/>
                </a:cubicBezTo>
                <a:cubicBezTo>
                  <a:pt x="15" y="593"/>
                  <a:pt x="15" y="593"/>
                  <a:pt x="15" y="593"/>
                </a:cubicBezTo>
                <a:cubicBezTo>
                  <a:pt x="15" y="608"/>
                  <a:pt x="15" y="622"/>
                  <a:pt x="15" y="639"/>
                </a:cubicBezTo>
                <a:cubicBezTo>
                  <a:pt x="15" y="682"/>
                  <a:pt x="16" y="742"/>
                  <a:pt x="18" y="796"/>
                </a:cubicBezTo>
                <a:cubicBezTo>
                  <a:pt x="18" y="806"/>
                  <a:pt x="18" y="806"/>
                  <a:pt x="18" y="806"/>
                </a:cubicBezTo>
                <a:cubicBezTo>
                  <a:pt x="19" y="841"/>
                  <a:pt x="21" y="874"/>
                  <a:pt x="23" y="905"/>
                </a:cubicBezTo>
                <a:cubicBezTo>
                  <a:pt x="24" y="924"/>
                  <a:pt x="26" y="946"/>
                  <a:pt x="28" y="968"/>
                </a:cubicBezTo>
                <a:cubicBezTo>
                  <a:pt x="30" y="985"/>
                  <a:pt x="30" y="985"/>
                  <a:pt x="30" y="985"/>
                </a:cubicBezTo>
                <a:cubicBezTo>
                  <a:pt x="31" y="993"/>
                  <a:pt x="31" y="993"/>
                  <a:pt x="31" y="993"/>
                </a:cubicBezTo>
                <a:cubicBezTo>
                  <a:pt x="32" y="995"/>
                  <a:pt x="32" y="994"/>
                  <a:pt x="32" y="995"/>
                </a:cubicBezTo>
                <a:cubicBezTo>
                  <a:pt x="32" y="995"/>
                  <a:pt x="32" y="996"/>
                  <a:pt x="33" y="996"/>
                </a:cubicBezTo>
                <a:cubicBezTo>
                  <a:pt x="35" y="999"/>
                  <a:pt x="39" y="1001"/>
                  <a:pt x="44" y="1003"/>
                </a:cubicBezTo>
                <a:cubicBezTo>
                  <a:pt x="48" y="1005"/>
                  <a:pt x="53" y="1006"/>
                  <a:pt x="58" y="1008"/>
                </a:cubicBezTo>
                <a:cubicBezTo>
                  <a:pt x="75" y="1012"/>
                  <a:pt x="93" y="1015"/>
                  <a:pt x="111" y="1017"/>
                </a:cubicBezTo>
                <a:cubicBezTo>
                  <a:pt x="129" y="1019"/>
                  <a:pt x="147" y="1021"/>
                  <a:pt x="165" y="1022"/>
                </a:cubicBezTo>
                <a:cubicBezTo>
                  <a:pt x="192" y="1024"/>
                  <a:pt x="221" y="1025"/>
                  <a:pt x="249" y="1025"/>
                </a:cubicBezTo>
                <a:cubicBezTo>
                  <a:pt x="259" y="1025"/>
                  <a:pt x="270" y="1025"/>
                  <a:pt x="279" y="1025"/>
                </a:cubicBezTo>
                <a:cubicBezTo>
                  <a:pt x="294" y="1025"/>
                  <a:pt x="309" y="1025"/>
                  <a:pt x="323" y="1025"/>
                </a:cubicBezTo>
                <a:cubicBezTo>
                  <a:pt x="350" y="1024"/>
                  <a:pt x="376" y="1023"/>
                  <a:pt x="403" y="1021"/>
                </a:cubicBezTo>
                <a:cubicBezTo>
                  <a:pt x="426" y="1020"/>
                  <a:pt x="451" y="1018"/>
                  <a:pt x="475" y="1014"/>
                </a:cubicBezTo>
                <a:cubicBezTo>
                  <a:pt x="483" y="1013"/>
                  <a:pt x="492" y="1012"/>
                  <a:pt x="501" y="1011"/>
                </a:cubicBezTo>
                <a:cubicBezTo>
                  <a:pt x="507" y="1010"/>
                  <a:pt x="512" y="1009"/>
                  <a:pt x="517" y="1007"/>
                </a:cubicBezTo>
                <a:cubicBezTo>
                  <a:pt x="524" y="1006"/>
                  <a:pt x="532" y="1004"/>
                  <a:pt x="539" y="1001"/>
                </a:cubicBezTo>
                <a:cubicBezTo>
                  <a:pt x="543" y="1000"/>
                  <a:pt x="546" y="999"/>
                  <a:pt x="549" y="997"/>
                </a:cubicBezTo>
                <a:cubicBezTo>
                  <a:pt x="550" y="996"/>
                  <a:pt x="550" y="996"/>
                  <a:pt x="551" y="995"/>
                </a:cubicBezTo>
                <a:cubicBezTo>
                  <a:pt x="551" y="995"/>
                  <a:pt x="551" y="995"/>
                  <a:pt x="551" y="995"/>
                </a:cubicBezTo>
                <a:cubicBezTo>
                  <a:pt x="552" y="995"/>
                  <a:pt x="552" y="994"/>
                  <a:pt x="552" y="994"/>
                </a:cubicBezTo>
                <a:cubicBezTo>
                  <a:pt x="552" y="992"/>
                  <a:pt x="552" y="992"/>
                  <a:pt x="552" y="992"/>
                </a:cubicBezTo>
                <a:cubicBezTo>
                  <a:pt x="554" y="938"/>
                  <a:pt x="554" y="938"/>
                  <a:pt x="554" y="938"/>
                </a:cubicBezTo>
                <a:cubicBezTo>
                  <a:pt x="555" y="890"/>
                  <a:pt x="557" y="845"/>
                  <a:pt x="558" y="793"/>
                </a:cubicBezTo>
                <a:cubicBezTo>
                  <a:pt x="559" y="754"/>
                  <a:pt x="560" y="713"/>
                  <a:pt x="561" y="669"/>
                </a:cubicBezTo>
                <a:cubicBezTo>
                  <a:pt x="562" y="615"/>
                  <a:pt x="563" y="557"/>
                  <a:pt x="564" y="499"/>
                </a:cubicBezTo>
                <a:cubicBezTo>
                  <a:pt x="565" y="437"/>
                  <a:pt x="565" y="375"/>
                  <a:pt x="565" y="314"/>
                </a:cubicBezTo>
                <a:cubicBezTo>
                  <a:pt x="565" y="312"/>
                  <a:pt x="565" y="309"/>
                  <a:pt x="565" y="304"/>
                </a:cubicBezTo>
                <a:cubicBezTo>
                  <a:pt x="565" y="298"/>
                  <a:pt x="565" y="300"/>
                  <a:pt x="565" y="292"/>
                </a:cubicBezTo>
                <a:cubicBezTo>
                  <a:pt x="565" y="287"/>
                  <a:pt x="565" y="290"/>
                  <a:pt x="565" y="286"/>
                </a:cubicBezTo>
                <a:cubicBezTo>
                  <a:pt x="565" y="233"/>
                  <a:pt x="564" y="181"/>
                  <a:pt x="562" y="133"/>
                </a:cubicBezTo>
                <a:cubicBezTo>
                  <a:pt x="561" y="124"/>
                  <a:pt x="562" y="132"/>
                  <a:pt x="562" y="126"/>
                </a:cubicBezTo>
                <a:cubicBezTo>
                  <a:pt x="561" y="112"/>
                  <a:pt x="560" y="94"/>
                  <a:pt x="558" y="76"/>
                </a:cubicBezTo>
                <a:cubicBezTo>
                  <a:pt x="558" y="67"/>
                  <a:pt x="557" y="58"/>
                  <a:pt x="555" y="50"/>
                </a:cubicBezTo>
                <a:cubicBezTo>
                  <a:pt x="554" y="45"/>
                  <a:pt x="553" y="41"/>
                  <a:pt x="552" y="39"/>
                </a:cubicBezTo>
                <a:cubicBezTo>
                  <a:pt x="550" y="37"/>
                  <a:pt x="547" y="35"/>
                  <a:pt x="544" y="33"/>
                </a:cubicBezTo>
                <a:cubicBezTo>
                  <a:pt x="534" y="26"/>
                  <a:pt x="518" y="23"/>
                  <a:pt x="505" y="20"/>
                </a:cubicBezTo>
                <a:cubicBezTo>
                  <a:pt x="501" y="20"/>
                  <a:pt x="503" y="20"/>
                  <a:pt x="500" y="20"/>
                </a:cubicBezTo>
                <a:cubicBezTo>
                  <a:pt x="496" y="19"/>
                  <a:pt x="499" y="19"/>
                  <a:pt x="495" y="19"/>
                </a:cubicBezTo>
                <a:cubicBezTo>
                  <a:pt x="495" y="19"/>
                  <a:pt x="487" y="18"/>
                  <a:pt x="484" y="17"/>
                </a:cubicBezTo>
                <a:cubicBezTo>
                  <a:pt x="449" y="13"/>
                  <a:pt x="414" y="13"/>
                  <a:pt x="378" y="13"/>
                </a:cubicBezTo>
                <a:cubicBezTo>
                  <a:pt x="372" y="13"/>
                  <a:pt x="372" y="13"/>
                  <a:pt x="362" y="13"/>
                </a:cubicBezTo>
                <a:cubicBezTo>
                  <a:pt x="354" y="13"/>
                  <a:pt x="355" y="13"/>
                  <a:pt x="348" y="13"/>
                </a:cubicBezTo>
                <a:cubicBezTo>
                  <a:pt x="347" y="13"/>
                  <a:pt x="338" y="13"/>
                  <a:pt x="337" y="13"/>
                </a:cubicBezTo>
                <a:cubicBezTo>
                  <a:pt x="336" y="13"/>
                  <a:pt x="338" y="13"/>
                  <a:pt x="336" y="13"/>
                </a:cubicBezTo>
                <a:cubicBezTo>
                  <a:pt x="330" y="13"/>
                  <a:pt x="308" y="14"/>
                  <a:pt x="296" y="15"/>
                </a:cubicBezTo>
                <a:cubicBezTo>
                  <a:pt x="281" y="16"/>
                  <a:pt x="264" y="16"/>
                  <a:pt x="245" y="18"/>
                </a:cubicBezTo>
                <a:cubicBezTo>
                  <a:pt x="263" y="16"/>
                  <a:pt x="277" y="15"/>
                  <a:pt x="282" y="15"/>
                </a:cubicBezTo>
                <a:cubicBezTo>
                  <a:pt x="264" y="15"/>
                  <a:pt x="232" y="17"/>
                  <a:pt x="215" y="18"/>
                </a:cubicBezTo>
                <a:cubicBezTo>
                  <a:pt x="174" y="21"/>
                  <a:pt x="123" y="26"/>
                  <a:pt x="76" y="31"/>
                </a:cubicBezTo>
                <a:cubicBezTo>
                  <a:pt x="73" y="31"/>
                  <a:pt x="71" y="31"/>
                  <a:pt x="71" y="32"/>
                </a:cubicBezTo>
                <a:cubicBezTo>
                  <a:pt x="63" y="32"/>
                  <a:pt x="63" y="32"/>
                  <a:pt x="63" y="32"/>
                </a:cubicBezTo>
                <a:cubicBezTo>
                  <a:pt x="60" y="33"/>
                  <a:pt x="60" y="33"/>
                  <a:pt x="60" y="33"/>
                </a:cubicBezTo>
                <a:cubicBezTo>
                  <a:pt x="60" y="33"/>
                  <a:pt x="60" y="33"/>
                  <a:pt x="60" y="33"/>
                </a:cubicBezTo>
                <a:cubicBezTo>
                  <a:pt x="60" y="33"/>
                  <a:pt x="60" y="33"/>
                  <a:pt x="60" y="33"/>
                </a:cubicBezTo>
                <a:cubicBezTo>
                  <a:pt x="58" y="33"/>
                  <a:pt x="58" y="33"/>
                  <a:pt x="58" y="33"/>
                </a:cubicBezTo>
                <a:cubicBezTo>
                  <a:pt x="58" y="33"/>
                  <a:pt x="57" y="33"/>
                  <a:pt x="56" y="33"/>
                </a:cubicBezTo>
                <a:cubicBezTo>
                  <a:pt x="58" y="33"/>
                  <a:pt x="58" y="33"/>
                  <a:pt x="58" y="33"/>
                </a:cubicBezTo>
                <a:cubicBezTo>
                  <a:pt x="59" y="33"/>
                  <a:pt x="59" y="33"/>
                  <a:pt x="59" y="33"/>
                </a:cubicBezTo>
                <a:cubicBezTo>
                  <a:pt x="60" y="33"/>
                  <a:pt x="60" y="33"/>
                  <a:pt x="60" y="33"/>
                </a:cubicBezTo>
                <a:cubicBezTo>
                  <a:pt x="63" y="32"/>
                  <a:pt x="63" y="32"/>
                  <a:pt x="63" y="32"/>
                </a:cubicBezTo>
                <a:cubicBezTo>
                  <a:pt x="109" y="27"/>
                  <a:pt x="155" y="23"/>
                  <a:pt x="201" y="19"/>
                </a:cubicBezTo>
                <a:cubicBezTo>
                  <a:pt x="222" y="18"/>
                  <a:pt x="276" y="14"/>
                  <a:pt x="307" y="13"/>
                </a:cubicBezTo>
                <a:cubicBezTo>
                  <a:pt x="326" y="12"/>
                  <a:pt x="336" y="11"/>
                  <a:pt x="327" y="11"/>
                </a:cubicBezTo>
                <a:cubicBezTo>
                  <a:pt x="302" y="12"/>
                  <a:pt x="281" y="13"/>
                  <a:pt x="258" y="14"/>
                </a:cubicBezTo>
                <a:cubicBezTo>
                  <a:pt x="254" y="14"/>
                  <a:pt x="249" y="14"/>
                  <a:pt x="255" y="14"/>
                </a:cubicBezTo>
                <a:cubicBezTo>
                  <a:pt x="303" y="11"/>
                  <a:pt x="358" y="9"/>
                  <a:pt x="397" y="9"/>
                </a:cubicBezTo>
                <a:cubicBezTo>
                  <a:pt x="419" y="9"/>
                  <a:pt x="419" y="9"/>
                  <a:pt x="419" y="9"/>
                </a:cubicBezTo>
                <a:cubicBezTo>
                  <a:pt x="429" y="9"/>
                  <a:pt x="429" y="9"/>
                  <a:pt x="429" y="9"/>
                </a:cubicBezTo>
                <a:cubicBezTo>
                  <a:pt x="428" y="9"/>
                  <a:pt x="424" y="9"/>
                  <a:pt x="425" y="9"/>
                </a:cubicBezTo>
                <a:cubicBezTo>
                  <a:pt x="379" y="8"/>
                  <a:pt x="343" y="8"/>
                  <a:pt x="295" y="10"/>
                </a:cubicBezTo>
                <a:cubicBezTo>
                  <a:pt x="276" y="10"/>
                  <a:pt x="276" y="10"/>
                  <a:pt x="276" y="10"/>
                </a:cubicBezTo>
                <a:cubicBezTo>
                  <a:pt x="260" y="11"/>
                  <a:pt x="238" y="13"/>
                  <a:pt x="218" y="14"/>
                </a:cubicBezTo>
                <a:cubicBezTo>
                  <a:pt x="213" y="14"/>
                  <a:pt x="215" y="14"/>
                  <a:pt x="213" y="14"/>
                </a:cubicBezTo>
                <a:cubicBezTo>
                  <a:pt x="167" y="18"/>
                  <a:pt x="126" y="22"/>
                  <a:pt x="87" y="25"/>
                </a:cubicBezTo>
                <a:cubicBezTo>
                  <a:pt x="121" y="22"/>
                  <a:pt x="157" y="19"/>
                  <a:pt x="190" y="16"/>
                </a:cubicBezTo>
                <a:cubicBezTo>
                  <a:pt x="195" y="16"/>
                  <a:pt x="197" y="15"/>
                  <a:pt x="200" y="15"/>
                </a:cubicBezTo>
                <a:cubicBezTo>
                  <a:pt x="229" y="13"/>
                  <a:pt x="271" y="10"/>
                  <a:pt x="306" y="9"/>
                </a:cubicBezTo>
                <a:cubicBezTo>
                  <a:pt x="311" y="8"/>
                  <a:pt x="312" y="8"/>
                  <a:pt x="298" y="8"/>
                </a:cubicBezTo>
                <a:cubicBezTo>
                  <a:pt x="302" y="8"/>
                  <a:pt x="304" y="8"/>
                  <a:pt x="310" y="8"/>
                </a:cubicBezTo>
                <a:cubicBezTo>
                  <a:pt x="310" y="8"/>
                  <a:pt x="309" y="8"/>
                  <a:pt x="307" y="8"/>
                </a:cubicBezTo>
                <a:cubicBezTo>
                  <a:pt x="326" y="7"/>
                  <a:pt x="329" y="7"/>
                  <a:pt x="347" y="6"/>
                </a:cubicBezTo>
                <a:cubicBezTo>
                  <a:pt x="351" y="6"/>
                  <a:pt x="352" y="6"/>
                  <a:pt x="349" y="6"/>
                </a:cubicBezTo>
                <a:cubicBezTo>
                  <a:pt x="334" y="6"/>
                  <a:pt x="320" y="7"/>
                  <a:pt x="306" y="7"/>
                </a:cubicBezTo>
                <a:cubicBezTo>
                  <a:pt x="297" y="8"/>
                  <a:pt x="291" y="8"/>
                  <a:pt x="284" y="9"/>
                </a:cubicBezTo>
                <a:cubicBezTo>
                  <a:pt x="275" y="9"/>
                  <a:pt x="275" y="9"/>
                  <a:pt x="275" y="9"/>
                </a:cubicBezTo>
                <a:cubicBezTo>
                  <a:pt x="262" y="10"/>
                  <a:pt x="262" y="10"/>
                  <a:pt x="262" y="10"/>
                </a:cubicBezTo>
                <a:cubicBezTo>
                  <a:pt x="250" y="10"/>
                  <a:pt x="250" y="10"/>
                  <a:pt x="250" y="10"/>
                </a:cubicBezTo>
                <a:cubicBezTo>
                  <a:pt x="232" y="11"/>
                  <a:pt x="212" y="13"/>
                  <a:pt x="194" y="14"/>
                </a:cubicBezTo>
                <a:cubicBezTo>
                  <a:pt x="180" y="16"/>
                  <a:pt x="167" y="16"/>
                  <a:pt x="150" y="18"/>
                </a:cubicBezTo>
                <a:cubicBezTo>
                  <a:pt x="157" y="17"/>
                  <a:pt x="168" y="16"/>
                  <a:pt x="179" y="15"/>
                </a:cubicBezTo>
                <a:cubicBezTo>
                  <a:pt x="215" y="12"/>
                  <a:pt x="257" y="9"/>
                  <a:pt x="288" y="8"/>
                </a:cubicBezTo>
                <a:cubicBezTo>
                  <a:pt x="291" y="7"/>
                  <a:pt x="284" y="7"/>
                  <a:pt x="281" y="7"/>
                </a:cubicBezTo>
                <a:cubicBezTo>
                  <a:pt x="256" y="9"/>
                  <a:pt x="256" y="9"/>
                  <a:pt x="256" y="9"/>
                </a:cubicBezTo>
                <a:cubicBezTo>
                  <a:pt x="251" y="9"/>
                  <a:pt x="258" y="9"/>
                  <a:pt x="254" y="9"/>
                </a:cubicBezTo>
                <a:cubicBezTo>
                  <a:pt x="231" y="11"/>
                  <a:pt x="211" y="12"/>
                  <a:pt x="185" y="14"/>
                </a:cubicBezTo>
                <a:cubicBezTo>
                  <a:pt x="182" y="14"/>
                  <a:pt x="176" y="15"/>
                  <a:pt x="180" y="14"/>
                </a:cubicBezTo>
                <a:cubicBezTo>
                  <a:pt x="173" y="15"/>
                  <a:pt x="173" y="15"/>
                  <a:pt x="173" y="15"/>
                </a:cubicBezTo>
                <a:cubicBezTo>
                  <a:pt x="166" y="15"/>
                  <a:pt x="173" y="15"/>
                  <a:pt x="171" y="15"/>
                </a:cubicBezTo>
                <a:cubicBezTo>
                  <a:pt x="167" y="15"/>
                  <a:pt x="158" y="16"/>
                  <a:pt x="153" y="16"/>
                </a:cubicBezTo>
                <a:cubicBezTo>
                  <a:pt x="122" y="20"/>
                  <a:pt x="97" y="22"/>
                  <a:pt x="62" y="26"/>
                </a:cubicBezTo>
                <a:cubicBezTo>
                  <a:pt x="85" y="23"/>
                  <a:pt x="115" y="20"/>
                  <a:pt x="146" y="17"/>
                </a:cubicBezTo>
                <a:cubicBezTo>
                  <a:pt x="153" y="16"/>
                  <a:pt x="145" y="17"/>
                  <a:pt x="150" y="16"/>
                </a:cubicBezTo>
                <a:cubicBezTo>
                  <a:pt x="173" y="15"/>
                  <a:pt x="173" y="15"/>
                  <a:pt x="173" y="15"/>
                </a:cubicBezTo>
                <a:cubicBezTo>
                  <a:pt x="195" y="13"/>
                  <a:pt x="195" y="13"/>
                  <a:pt x="195" y="13"/>
                </a:cubicBezTo>
                <a:cubicBezTo>
                  <a:pt x="228" y="10"/>
                  <a:pt x="228" y="10"/>
                  <a:pt x="228" y="10"/>
                </a:cubicBezTo>
                <a:cubicBezTo>
                  <a:pt x="238" y="9"/>
                  <a:pt x="245" y="9"/>
                  <a:pt x="257" y="8"/>
                </a:cubicBezTo>
                <a:cubicBezTo>
                  <a:pt x="261" y="8"/>
                  <a:pt x="259" y="8"/>
                  <a:pt x="267" y="7"/>
                </a:cubicBezTo>
                <a:cubicBezTo>
                  <a:pt x="268" y="7"/>
                  <a:pt x="258" y="7"/>
                  <a:pt x="264" y="7"/>
                </a:cubicBezTo>
                <a:cubicBezTo>
                  <a:pt x="270" y="7"/>
                  <a:pt x="265" y="7"/>
                  <a:pt x="269" y="7"/>
                </a:cubicBezTo>
                <a:cubicBezTo>
                  <a:pt x="275" y="7"/>
                  <a:pt x="277" y="6"/>
                  <a:pt x="281" y="6"/>
                </a:cubicBezTo>
                <a:cubicBezTo>
                  <a:pt x="327" y="4"/>
                  <a:pt x="327" y="4"/>
                  <a:pt x="327" y="4"/>
                </a:cubicBezTo>
                <a:cubicBezTo>
                  <a:pt x="331" y="4"/>
                  <a:pt x="319" y="4"/>
                  <a:pt x="325" y="4"/>
                </a:cubicBezTo>
                <a:cubicBezTo>
                  <a:pt x="332" y="4"/>
                  <a:pt x="352" y="3"/>
                  <a:pt x="357" y="3"/>
                </a:cubicBezTo>
                <a:cubicBezTo>
                  <a:pt x="375" y="3"/>
                  <a:pt x="385" y="2"/>
                  <a:pt x="405" y="3"/>
                </a:cubicBezTo>
                <a:cubicBezTo>
                  <a:pt x="411" y="3"/>
                  <a:pt x="405" y="2"/>
                  <a:pt x="408" y="2"/>
                </a:cubicBezTo>
                <a:cubicBezTo>
                  <a:pt x="421" y="2"/>
                  <a:pt x="428" y="3"/>
                  <a:pt x="442" y="3"/>
                </a:cubicBezTo>
                <a:cubicBezTo>
                  <a:pt x="450" y="3"/>
                  <a:pt x="465" y="4"/>
                  <a:pt x="477" y="6"/>
                </a:cubicBezTo>
                <a:cubicBezTo>
                  <a:pt x="477" y="5"/>
                  <a:pt x="468" y="4"/>
                  <a:pt x="462" y="4"/>
                </a:cubicBezTo>
                <a:cubicBezTo>
                  <a:pt x="466" y="4"/>
                  <a:pt x="479" y="5"/>
                  <a:pt x="484" y="6"/>
                </a:cubicBezTo>
                <a:cubicBezTo>
                  <a:pt x="503" y="8"/>
                  <a:pt x="520" y="11"/>
                  <a:pt x="538" y="17"/>
                </a:cubicBezTo>
                <a:cubicBezTo>
                  <a:pt x="542" y="19"/>
                  <a:pt x="547" y="21"/>
                  <a:pt x="551" y="23"/>
                </a:cubicBezTo>
                <a:cubicBezTo>
                  <a:pt x="556" y="26"/>
                  <a:pt x="560" y="30"/>
                  <a:pt x="563" y="35"/>
                </a:cubicBezTo>
                <a:cubicBezTo>
                  <a:pt x="566" y="41"/>
                  <a:pt x="566" y="46"/>
                  <a:pt x="567" y="51"/>
                </a:cubicBezTo>
                <a:cubicBezTo>
                  <a:pt x="568" y="56"/>
                  <a:pt x="569" y="62"/>
                  <a:pt x="570" y="67"/>
                </a:cubicBezTo>
                <a:cubicBezTo>
                  <a:pt x="570" y="74"/>
                  <a:pt x="571" y="77"/>
                  <a:pt x="571" y="83"/>
                </a:cubicBezTo>
                <a:cubicBezTo>
                  <a:pt x="571" y="85"/>
                  <a:pt x="571" y="84"/>
                  <a:pt x="571" y="83"/>
                </a:cubicBezTo>
                <a:cubicBezTo>
                  <a:pt x="574" y="107"/>
                  <a:pt x="575" y="162"/>
                  <a:pt x="576" y="178"/>
                </a:cubicBezTo>
                <a:cubicBezTo>
                  <a:pt x="576" y="185"/>
                  <a:pt x="576" y="175"/>
                  <a:pt x="576" y="180"/>
                </a:cubicBezTo>
                <a:cubicBezTo>
                  <a:pt x="577" y="189"/>
                  <a:pt x="577" y="204"/>
                  <a:pt x="577" y="210"/>
                </a:cubicBezTo>
                <a:cubicBezTo>
                  <a:pt x="578" y="280"/>
                  <a:pt x="578" y="280"/>
                  <a:pt x="578" y="280"/>
                </a:cubicBezTo>
                <a:cubicBezTo>
                  <a:pt x="578" y="285"/>
                  <a:pt x="578" y="293"/>
                  <a:pt x="578" y="295"/>
                </a:cubicBezTo>
                <a:cubicBezTo>
                  <a:pt x="578" y="306"/>
                  <a:pt x="579" y="325"/>
                  <a:pt x="578" y="337"/>
                </a:cubicBezTo>
                <a:close/>
                <a:moveTo>
                  <a:pt x="319" y="5"/>
                </a:moveTo>
                <a:cubicBezTo>
                  <a:pt x="307" y="5"/>
                  <a:pt x="303" y="6"/>
                  <a:pt x="287" y="6"/>
                </a:cubicBezTo>
                <a:cubicBezTo>
                  <a:pt x="284" y="7"/>
                  <a:pt x="280" y="7"/>
                  <a:pt x="272" y="7"/>
                </a:cubicBezTo>
                <a:cubicBezTo>
                  <a:pt x="271" y="8"/>
                  <a:pt x="250" y="8"/>
                  <a:pt x="251" y="9"/>
                </a:cubicBezTo>
                <a:cubicBezTo>
                  <a:pt x="261" y="8"/>
                  <a:pt x="269" y="8"/>
                  <a:pt x="275" y="8"/>
                </a:cubicBezTo>
                <a:cubicBezTo>
                  <a:pt x="279" y="7"/>
                  <a:pt x="274" y="7"/>
                  <a:pt x="277" y="7"/>
                </a:cubicBezTo>
                <a:cubicBezTo>
                  <a:pt x="321" y="5"/>
                  <a:pt x="321" y="5"/>
                  <a:pt x="321" y="5"/>
                </a:cubicBezTo>
                <a:cubicBezTo>
                  <a:pt x="321" y="5"/>
                  <a:pt x="316" y="5"/>
                  <a:pt x="319" y="5"/>
                </a:cubicBezTo>
                <a:close/>
                <a:moveTo>
                  <a:pt x="322" y="5"/>
                </a:moveTo>
                <a:cubicBezTo>
                  <a:pt x="324" y="5"/>
                  <a:pt x="324" y="5"/>
                  <a:pt x="324" y="5"/>
                </a:cubicBezTo>
                <a:cubicBezTo>
                  <a:pt x="334" y="5"/>
                  <a:pt x="326" y="5"/>
                  <a:pt x="322" y="5"/>
                </a:cubicBezTo>
                <a:close/>
                <a:moveTo>
                  <a:pt x="338" y="13"/>
                </a:moveTo>
                <a:cubicBezTo>
                  <a:pt x="337" y="13"/>
                  <a:pt x="337" y="13"/>
                  <a:pt x="337" y="13"/>
                </a:cubicBezTo>
                <a:cubicBezTo>
                  <a:pt x="337" y="13"/>
                  <a:pt x="337" y="13"/>
                  <a:pt x="338" y="13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solidFill>
                  <a:srgbClr val="2D75B6"/>
                </a:solidFill>
              </a:rPr>
              <a:t>Generate</a:t>
            </a:r>
          </a:p>
          <a:p>
            <a:pPr algn="ctr"/>
            <a:r>
              <a:rPr lang="en-US" sz="2800" dirty="0">
                <a:solidFill>
                  <a:srgbClr val="2D75B6"/>
                </a:solidFill>
              </a:rPr>
              <a:t>sample input</a:t>
            </a:r>
          </a:p>
        </p:txBody>
      </p:sp>
      <p:sp>
        <p:nvSpPr>
          <p:cNvPr id="13" name="Freeform 502">
            <a:extLst>
              <a:ext uri="{FF2B5EF4-FFF2-40B4-BE49-F238E27FC236}">
                <a16:creationId xmlns:a16="http://schemas.microsoft.com/office/drawing/2014/main" id="{E481AD5F-B997-97D9-1FFC-87446B170987}"/>
              </a:ext>
            </a:extLst>
          </p:cNvPr>
          <p:cNvSpPr>
            <a:spLocks noEditPoints="1"/>
          </p:cNvSpPr>
          <p:nvPr/>
        </p:nvSpPr>
        <p:spPr bwMode="auto">
          <a:xfrm>
            <a:off x="6807031" y="2993021"/>
            <a:ext cx="2725852" cy="1160959"/>
          </a:xfrm>
          <a:custGeom>
            <a:avLst/>
            <a:gdLst>
              <a:gd name="T0" fmla="*/ 685 w 1319"/>
              <a:gd name="T1" fmla="*/ 39 h 237"/>
              <a:gd name="T2" fmla="*/ 684 w 1319"/>
              <a:gd name="T3" fmla="*/ 48 h 237"/>
              <a:gd name="T4" fmla="*/ 686 w 1319"/>
              <a:gd name="T5" fmla="*/ 40 h 237"/>
              <a:gd name="T6" fmla="*/ 689 w 1319"/>
              <a:gd name="T7" fmla="*/ 38 h 237"/>
              <a:gd name="T8" fmla="*/ 1030 w 1319"/>
              <a:gd name="T9" fmla="*/ 43 h 237"/>
              <a:gd name="T10" fmla="*/ 1319 w 1319"/>
              <a:gd name="T11" fmla="*/ 126 h 237"/>
              <a:gd name="T12" fmla="*/ 1278 w 1319"/>
              <a:gd name="T13" fmla="*/ 85 h 237"/>
              <a:gd name="T14" fmla="*/ 1098 w 1319"/>
              <a:gd name="T15" fmla="*/ 53 h 237"/>
              <a:gd name="T16" fmla="*/ 927 w 1319"/>
              <a:gd name="T17" fmla="*/ 38 h 237"/>
              <a:gd name="T18" fmla="*/ 835 w 1319"/>
              <a:gd name="T19" fmla="*/ 36 h 237"/>
              <a:gd name="T20" fmla="*/ 809 w 1319"/>
              <a:gd name="T21" fmla="*/ 36 h 237"/>
              <a:gd name="T22" fmla="*/ 927 w 1319"/>
              <a:gd name="T23" fmla="*/ 39 h 237"/>
              <a:gd name="T24" fmla="*/ 906 w 1319"/>
              <a:gd name="T25" fmla="*/ 40 h 237"/>
              <a:gd name="T26" fmla="*/ 954 w 1319"/>
              <a:gd name="T27" fmla="*/ 43 h 237"/>
              <a:gd name="T28" fmla="*/ 718 w 1319"/>
              <a:gd name="T29" fmla="*/ 40 h 237"/>
              <a:gd name="T30" fmla="*/ 1084 w 1319"/>
              <a:gd name="T31" fmla="*/ 57 h 237"/>
              <a:gd name="T32" fmla="*/ 954 w 1319"/>
              <a:gd name="T33" fmla="*/ 48 h 237"/>
              <a:gd name="T34" fmla="*/ 688 w 1319"/>
              <a:gd name="T35" fmla="*/ 45 h 237"/>
              <a:gd name="T36" fmla="*/ 692 w 1319"/>
              <a:gd name="T37" fmla="*/ 45 h 237"/>
              <a:gd name="T38" fmla="*/ 941 w 1319"/>
              <a:gd name="T39" fmla="*/ 49 h 237"/>
              <a:gd name="T40" fmla="*/ 1142 w 1319"/>
              <a:gd name="T41" fmla="*/ 69 h 237"/>
              <a:gd name="T42" fmla="*/ 1291 w 1319"/>
              <a:gd name="T43" fmla="*/ 105 h 237"/>
              <a:gd name="T44" fmla="*/ 1300 w 1319"/>
              <a:gd name="T45" fmla="*/ 134 h 237"/>
              <a:gd name="T46" fmla="*/ 1171 w 1319"/>
              <a:gd name="T47" fmla="*/ 185 h 237"/>
              <a:gd name="T48" fmla="*/ 765 w 1319"/>
              <a:gd name="T49" fmla="*/ 221 h 237"/>
              <a:gd name="T50" fmla="*/ 244 w 1319"/>
              <a:gd name="T51" fmla="*/ 206 h 237"/>
              <a:gd name="T52" fmla="*/ 14 w 1319"/>
              <a:gd name="T53" fmla="*/ 149 h 237"/>
              <a:gd name="T54" fmla="*/ 350 w 1319"/>
              <a:gd name="T55" fmla="*/ 42 h 237"/>
              <a:gd name="T56" fmla="*/ 774 w 1319"/>
              <a:gd name="T57" fmla="*/ 16 h 237"/>
              <a:gd name="T58" fmla="*/ 1123 w 1319"/>
              <a:gd name="T59" fmla="*/ 36 h 237"/>
              <a:gd name="T60" fmla="*/ 1130 w 1319"/>
              <a:gd name="T61" fmla="*/ 38 h 237"/>
              <a:gd name="T62" fmla="*/ 1137 w 1319"/>
              <a:gd name="T63" fmla="*/ 38 h 237"/>
              <a:gd name="T64" fmla="*/ 1144 w 1319"/>
              <a:gd name="T65" fmla="*/ 33 h 237"/>
              <a:gd name="T66" fmla="*/ 1143 w 1319"/>
              <a:gd name="T67" fmla="*/ 25 h 237"/>
              <a:gd name="T68" fmla="*/ 1137 w 1319"/>
              <a:gd name="T69" fmla="*/ 20 h 237"/>
              <a:gd name="T70" fmla="*/ 1131 w 1319"/>
              <a:gd name="T71" fmla="*/ 19 h 237"/>
              <a:gd name="T72" fmla="*/ 1122 w 1319"/>
              <a:gd name="T73" fmla="*/ 19 h 237"/>
              <a:gd name="T74" fmla="*/ 920 w 1319"/>
              <a:gd name="T75" fmla="*/ 2 h 237"/>
              <a:gd name="T76" fmla="*/ 750 w 1319"/>
              <a:gd name="T77" fmla="*/ 1 h 237"/>
              <a:gd name="T78" fmla="*/ 385 w 1319"/>
              <a:gd name="T79" fmla="*/ 23 h 237"/>
              <a:gd name="T80" fmla="*/ 65 w 1319"/>
              <a:gd name="T81" fmla="*/ 94 h 237"/>
              <a:gd name="T82" fmla="*/ 7 w 1319"/>
              <a:gd name="T83" fmla="*/ 168 h 237"/>
              <a:gd name="T84" fmla="*/ 158 w 1319"/>
              <a:gd name="T85" fmla="*/ 212 h 237"/>
              <a:gd name="T86" fmla="*/ 992 w 1319"/>
              <a:gd name="T87" fmla="*/ 223 h 237"/>
              <a:gd name="T88" fmla="*/ 1284 w 1319"/>
              <a:gd name="T89" fmla="*/ 161 h 237"/>
              <a:gd name="T90" fmla="*/ 1319 w 1319"/>
              <a:gd name="T91" fmla="*/ 126 h 237"/>
              <a:gd name="T92" fmla="*/ 985 w 1319"/>
              <a:gd name="T93" fmla="*/ 52 h 237"/>
              <a:gd name="T94" fmla="*/ 688 w 1319"/>
              <a:gd name="T95" fmla="*/ 44 h 237"/>
              <a:gd name="T96" fmla="*/ 1041 w 1319"/>
              <a:gd name="T97" fmla="*/ 46 h 237"/>
              <a:gd name="T98" fmla="*/ 688 w 1319"/>
              <a:gd name="T99" fmla="*/ 45 h 237"/>
              <a:gd name="T100" fmla="*/ 1270 w 1319"/>
              <a:gd name="T101" fmla="*/ 96 h 237"/>
              <a:gd name="T102" fmla="*/ 688 w 1319"/>
              <a:gd name="T103" fmla="*/ 46 h 237"/>
              <a:gd name="T104" fmla="*/ 769 w 1319"/>
              <a:gd name="T105" fmla="*/ 37 h 237"/>
              <a:gd name="T106" fmla="*/ 926 w 1319"/>
              <a:gd name="T107" fmla="*/ 46 h 237"/>
              <a:gd name="T108" fmla="*/ 986 w 1319"/>
              <a:gd name="T109" fmla="*/ 52 h 237"/>
              <a:gd name="T110" fmla="*/ 687 w 1319"/>
              <a:gd name="T111" fmla="*/ 41 h 237"/>
              <a:gd name="T112" fmla="*/ 689 w 1319"/>
              <a:gd name="T113" fmla="*/ 38 h 237"/>
              <a:gd name="T114" fmla="*/ 689 w 1319"/>
              <a:gd name="T115" fmla="*/ 45 h 237"/>
              <a:gd name="T116" fmla="*/ 688 w 1319"/>
              <a:gd name="T117" fmla="*/ 41 h 237"/>
              <a:gd name="T118" fmla="*/ 689 w 1319"/>
              <a:gd name="T119" fmla="*/ 41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19" h="237">
                <a:moveTo>
                  <a:pt x="686" y="40"/>
                </a:moveTo>
                <a:cubicBezTo>
                  <a:pt x="686" y="40"/>
                  <a:pt x="686" y="40"/>
                  <a:pt x="686" y="40"/>
                </a:cubicBezTo>
                <a:cubicBezTo>
                  <a:pt x="686" y="40"/>
                  <a:pt x="685" y="40"/>
                  <a:pt x="684" y="40"/>
                </a:cubicBezTo>
                <a:cubicBezTo>
                  <a:pt x="684" y="40"/>
                  <a:pt x="684" y="40"/>
                  <a:pt x="684" y="40"/>
                </a:cubicBezTo>
                <a:cubicBezTo>
                  <a:pt x="684" y="40"/>
                  <a:pt x="684" y="40"/>
                  <a:pt x="683" y="40"/>
                </a:cubicBezTo>
                <a:cubicBezTo>
                  <a:pt x="684" y="39"/>
                  <a:pt x="685" y="40"/>
                  <a:pt x="685" y="39"/>
                </a:cubicBezTo>
                <a:cubicBezTo>
                  <a:pt x="685" y="39"/>
                  <a:pt x="685" y="39"/>
                  <a:pt x="685" y="39"/>
                </a:cubicBezTo>
                <a:cubicBezTo>
                  <a:pt x="686" y="39"/>
                  <a:pt x="687" y="39"/>
                  <a:pt x="688" y="39"/>
                </a:cubicBezTo>
                <a:cubicBezTo>
                  <a:pt x="687" y="40"/>
                  <a:pt x="686" y="39"/>
                  <a:pt x="686" y="40"/>
                </a:cubicBezTo>
                <a:close/>
                <a:moveTo>
                  <a:pt x="684" y="48"/>
                </a:moveTo>
                <a:cubicBezTo>
                  <a:pt x="685" y="48"/>
                  <a:pt x="685" y="48"/>
                  <a:pt x="685" y="48"/>
                </a:cubicBezTo>
                <a:cubicBezTo>
                  <a:pt x="685" y="48"/>
                  <a:pt x="684" y="48"/>
                  <a:pt x="684" y="48"/>
                </a:cubicBezTo>
                <a:close/>
                <a:moveTo>
                  <a:pt x="685" y="46"/>
                </a:moveTo>
                <a:cubicBezTo>
                  <a:pt x="685" y="46"/>
                  <a:pt x="685" y="46"/>
                  <a:pt x="685" y="46"/>
                </a:cubicBezTo>
                <a:cubicBezTo>
                  <a:pt x="685" y="46"/>
                  <a:pt x="685" y="46"/>
                  <a:pt x="685" y="46"/>
                </a:cubicBezTo>
                <a:close/>
                <a:moveTo>
                  <a:pt x="686" y="40"/>
                </a:moveTo>
                <a:cubicBezTo>
                  <a:pt x="686" y="40"/>
                  <a:pt x="687" y="40"/>
                  <a:pt x="687" y="40"/>
                </a:cubicBezTo>
                <a:cubicBezTo>
                  <a:pt x="686" y="40"/>
                  <a:pt x="686" y="40"/>
                  <a:pt x="686" y="40"/>
                </a:cubicBezTo>
                <a:cubicBezTo>
                  <a:pt x="686" y="40"/>
                  <a:pt x="686" y="40"/>
                  <a:pt x="686" y="40"/>
                </a:cubicBezTo>
                <a:close/>
                <a:moveTo>
                  <a:pt x="686" y="43"/>
                </a:moveTo>
                <a:cubicBezTo>
                  <a:pt x="686" y="44"/>
                  <a:pt x="686" y="43"/>
                  <a:pt x="686" y="43"/>
                </a:cubicBezTo>
                <a:close/>
                <a:moveTo>
                  <a:pt x="689" y="38"/>
                </a:moveTo>
                <a:cubicBezTo>
                  <a:pt x="688" y="38"/>
                  <a:pt x="688" y="38"/>
                  <a:pt x="688" y="39"/>
                </a:cubicBezTo>
                <a:cubicBezTo>
                  <a:pt x="688" y="39"/>
                  <a:pt x="689" y="39"/>
                  <a:pt x="689" y="38"/>
                </a:cubicBezTo>
                <a:close/>
                <a:moveTo>
                  <a:pt x="685" y="46"/>
                </a:moveTo>
                <a:cubicBezTo>
                  <a:pt x="685" y="46"/>
                  <a:pt x="685" y="46"/>
                  <a:pt x="685" y="46"/>
                </a:cubicBezTo>
                <a:close/>
                <a:moveTo>
                  <a:pt x="685" y="45"/>
                </a:moveTo>
                <a:cubicBezTo>
                  <a:pt x="685" y="45"/>
                  <a:pt x="685" y="45"/>
                  <a:pt x="685" y="45"/>
                </a:cubicBezTo>
                <a:cubicBezTo>
                  <a:pt x="685" y="45"/>
                  <a:pt x="685" y="45"/>
                  <a:pt x="685" y="45"/>
                </a:cubicBezTo>
                <a:close/>
                <a:moveTo>
                  <a:pt x="1030" y="43"/>
                </a:moveTo>
                <a:cubicBezTo>
                  <a:pt x="1023" y="42"/>
                  <a:pt x="1012" y="41"/>
                  <a:pt x="1009" y="41"/>
                </a:cubicBezTo>
                <a:cubicBezTo>
                  <a:pt x="1019" y="42"/>
                  <a:pt x="1026" y="43"/>
                  <a:pt x="1030" y="43"/>
                </a:cubicBezTo>
                <a:close/>
                <a:moveTo>
                  <a:pt x="1122" y="54"/>
                </a:moveTo>
                <a:cubicBezTo>
                  <a:pt x="1109" y="53"/>
                  <a:pt x="1109" y="53"/>
                  <a:pt x="1109" y="53"/>
                </a:cubicBezTo>
                <a:cubicBezTo>
                  <a:pt x="1108" y="53"/>
                  <a:pt x="1118" y="54"/>
                  <a:pt x="1122" y="54"/>
                </a:cubicBezTo>
                <a:close/>
                <a:moveTo>
                  <a:pt x="1319" y="126"/>
                </a:moveTo>
                <a:cubicBezTo>
                  <a:pt x="1319" y="125"/>
                  <a:pt x="1319" y="125"/>
                  <a:pt x="1319" y="125"/>
                </a:cubicBezTo>
                <a:cubicBezTo>
                  <a:pt x="1319" y="124"/>
                  <a:pt x="1319" y="124"/>
                  <a:pt x="1319" y="124"/>
                </a:cubicBezTo>
                <a:cubicBezTo>
                  <a:pt x="1319" y="118"/>
                  <a:pt x="1316" y="112"/>
                  <a:pt x="1313" y="108"/>
                </a:cubicBezTo>
                <a:cubicBezTo>
                  <a:pt x="1309" y="103"/>
                  <a:pt x="1305" y="100"/>
                  <a:pt x="1301" y="97"/>
                </a:cubicBezTo>
                <a:cubicBezTo>
                  <a:pt x="1293" y="91"/>
                  <a:pt x="1285" y="88"/>
                  <a:pt x="1279" y="86"/>
                </a:cubicBezTo>
                <a:cubicBezTo>
                  <a:pt x="1280" y="86"/>
                  <a:pt x="1280" y="86"/>
                  <a:pt x="1278" y="85"/>
                </a:cubicBezTo>
                <a:cubicBezTo>
                  <a:pt x="1272" y="83"/>
                  <a:pt x="1269" y="82"/>
                  <a:pt x="1262" y="80"/>
                </a:cubicBezTo>
                <a:cubicBezTo>
                  <a:pt x="1239" y="73"/>
                  <a:pt x="1219" y="70"/>
                  <a:pt x="1199" y="67"/>
                </a:cubicBezTo>
                <a:cubicBezTo>
                  <a:pt x="1180" y="64"/>
                  <a:pt x="1162" y="61"/>
                  <a:pt x="1142" y="58"/>
                </a:cubicBezTo>
                <a:cubicBezTo>
                  <a:pt x="1137" y="58"/>
                  <a:pt x="1123" y="55"/>
                  <a:pt x="1119" y="55"/>
                </a:cubicBezTo>
                <a:cubicBezTo>
                  <a:pt x="1126" y="56"/>
                  <a:pt x="1135" y="57"/>
                  <a:pt x="1134" y="57"/>
                </a:cubicBezTo>
                <a:cubicBezTo>
                  <a:pt x="1122" y="56"/>
                  <a:pt x="1106" y="54"/>
                  <a:pt x="1098" y="53"/>
                </a:cubicBezTo>
                <a:cubicBezTo>
                  <a:pt x="1083" y="51"/>
                  <a:pt x="1076" y="50"/>
                  <a:pt x="1062" y="49"/>
                </a:cubicBezTo>
                <a:cubicBezTo>
                  <a:pt x="1059" y="48"/>
                  <a:pt x="1065" y="49"/>
                  <a:pt x="1058" y="48"/>
                </a:cubicBezTo>
                <a:cubicBezTo>
                  <a:pt x="1037" y="46"/>
                  <a:pt x="1027" y="45"/>
                  <a:pt x="1008" y="43"/>
                </a:cubicBezTo>
                <a:cubicBezTo>
                  <a:pt x="1003" y="43"/>
                  <a:pt x="980" y="41"/>
                  <a:pt x="974" y="41"/>
                </a:cubicBezTo>
                <a:cubicBezTo>
                  <a:pt x="968" y="40"/>
                  <a:pt x="980" y="41"/>
                  <a:pt x="975" y="41"/>
                </a:cubicBezTo>
                <a:cubicBezTo>
                  <a:pt x="927" y="38"/>
                  <a:pt x="927" y="38"/>
                  <a:pt x="927" y="38"/>
                </a:cubicBezTo>
                <a:cubicBezTo>
                  <a:pt x="923" y="38"/>
                  <a:pt x="920" y="38"/>
                  <a:pt x="914" y="38"/>
                </a:cubicBezTo>
                <a:cubicBezTo>
                  <a:pt x="909" y="37"/>
                  <a:pt x="915" y="37"/>
                  <a:pt x="908" y="37"/>
                </a:cubicBezTo>
                <a:cubicBezTo>
                  <a:pt x="902" y="37"/>
                  <a:pt x="913" y="38"/>
                  <a:pt x="912" y="38"/>
                </a:cubicBezTo>
                <a:cubicBezTo>
                  <a:pt x="903" y="37"/>
                  <a:pt x="905" y="38"/>
                  <a:pt x="900" y="38"/>
                </a:cubicBezTo>
                <a:cubicBezTo>
                  <a:pt x="888" y="37"/>
                  <a:pt x="880" y="37"/>
                  <a:pt x="869" y="37"/>
                </a:cubicBezTo>
                <a:cubicBezTo>
                  <a:pt x="835" y="36"/>
                  <a:pt x="835" y="36"/>
                  <a:pt x="835" y="36"/>
                </a:cubicBezTo>
                <a:cubicBezTo>
                  <a:pt x="811" y="36"/>
                  <a:pt x="811" y="36"/>
                  <a:pt x="811" y="36"/>
                </a:cubicBezTo>
                <a:cubicBezTo>
                  <a:pt x="786" y="36"/>
                  <a:pt x="786" y="36"/>
                  <a:pt x="786" y="36"/>
                </a:cubicBezTo>
                <a:cubicBezTo>
                  <a:pt x="781" y="36"/>
                  <a:pt x="790" y="36"/>
                  <a:pt x="782" y="36"/>
                </a:cubicBezTo>
                <a:cubicBezTo>
                  <a:pt x="749" y="36"/>
                  <a:pt x="716" y="37"/>
                  <a:pt x="692" y="38"/>
                </a:cubicBezTo>
                <a:cubicBezTo>
                  <a:pt x="729" y="36"/>
                  <a:pt x="757" y="36"/>
                  <a:pt x="790" y="36"/>
                </a:cubicBezTo>
                <a:cubicBezTo>
                  <a:pt x="795" y="36"/>
                  <a:pt x="804" y="36"/>
                  <a:pt x="809" y="36"/>
                </a:cubicBezTo>
                <a:cubicBezTo>
                  <a:pt x="811" y="36"/>
                  <a:pt x="804" y="36"/>
                  <a:pt x="811" y="36"/>
                </a:cubicBezTo>
                <a:cubicBezTo>
                  <a:pt x="818" y="36"/>
                  <a:pt x="818" y="36"/>
                  <a:pt x="818" y="36"/>
                </a:cubicBezTo>
                <a:cubicBezTo>
                  <a:pt x="814" y="36"/>
                  <a:pt x="821" y="36"/>
                  <a:pt x="823" y="37"/>
                </a:cubicBezTo>
                <a:cubicBezTo>
                  <a:pt x="851" y="37"/>
                  <a:pt x="873" y="37"/>
                  <a:pt x="898" y="38"/>
                </a:cubicBezTo>
                <a:cubicBezTo>
                  <a:pt x="902" y="38"/>
                  <a:pt x="894" y="38"/>
                  <a:pt x="900" y="38"/>
                </a:cubicBezTo>
                <a:cubicBezTo>
                  <a:pt x="927" y="39"/>
                  <a:pt x="927" y="39"/>
                  <a:pt x="927" y="39"/>
                </a:cubicBezTo>
                <a:cubicBezTo>
                  <a:pt x="930" y="40"/>
                  <a:pt x="937" y="40"/>
                  <a:pt x="933" y="40"/>
                </a:cubicBezTo>
                <a:cubicBezTo>
                  <a:pt x="901" y="38"/>
                  <a:pt x="856" y="37"/>
                  <a:pt x="817" y="37"/>
                </a:cubicBezTo>
                <a:cubicBezTo>
                  <a:pt x="806" y="37"/>
                  <a:pt x="793" y="37"/>
                  <a:pt x="787" y="37"/>
                </a:cubicBezTo>
                <a:cubicBezTo>
                  <a:pt x="804" y="37"/>
                  <a:pt x="818" y="37"/>
                  <a:pt x="833" y="38"/>
                </a:cubicBezTo>
                <a:cubicBezTo>
                  <a:pt x="853" y="38"/>
                  <a:pt x="874" y="38"/>
                  <a:pt x="893" y="39"/>
                </a:cubicBezTo>
                <a:cubicBezTo>
                  <a:pt x="906" y="40"/>
                  <a:pt x="906" y="40"/>
                  <a:pt x="906" y="40"/>
                </a:cubicBezTo>
                <a:cubicBezTo>
                  <a:pt x="920" y="40"/>
                  <a:pt x="920" y="40"/>
                  <a:pt x="920" y="40"/>
                </a:cubicBezTo>
                <a:cubicBezTo>
                  <a:pt x="929" y="41"/>
                  <a:pt x="929" y="41"/>
                  <a:pt x="929" y="41"/>
                </a:cubicBezTo>
                <a:cubicBezTo>
                  <a:pt x="937" y="41"/>
                  <a:pt x="944" y="41"/>
                  <a:pt x="953" y="42"/>
                </a:cubicBezTo>
                <a:cubicBezTo>
                  <a:pt x="968" y="43"/>
                  <a:pt x="983" y="44"/>
                  <a:pt x="999" y="46"/>
                </a:cubicBezTo>
                <a:cubicBezTo>
                  <a:pt x="1002" y="46"/>
                  <a:pt x="1001" y="46"/>
                  <a:pt x="997" y="46"/>
                </a:cubicBezTo>
                <a:cubicBezTo>
                  <a:pt x="977" y="44"/>
                  <a:pt x="974" y="44"/>
                  <a:pt x="954" y="43"/>
                </a:cubicBezTo>
                <a:cubicBezTo>
                  <a:pt x="956" y="43"/>
                  <a:pt x="958" y="43"/>
                  <a:pt x="957" y="43"/>
                </a:cubicBezTo>
                <a:cubicBezTo>
                  <a:pt x="951" y="43"/>
                  <a:pt x="949" y="42"/>
                  <a:pt x="945" y="42"/>
                </a:cubicBezTo>
                <a:cubicBezTo>
                  <a:pt x="960" y="43"/>
                  <a:pt x="958" y="43"/>
                  <a:pt x="953" y="43"/>
                </a:cubicBezTo>
                <a:cubicBezTo>
                  <a:pt x="916" y="41"/>
                  <a:pt x="870" y="39"/>
                  <a:pt x="840" y="39"/>
                </a:cubicBezTo>
                <a:cubicBezTo>
                  <a:pt x="836" y="39"/>
                  <a:pt x="834" y="39"/>
                  <a:pt x="829" y="39"/>
                </a:cubicBezTo>
                <a:cubicBezTo>
                  <a:pt x="794" y="38"/>
                  <a:pt x="755" y="38"/>
                  <a:pt x="718" y="40"/>
                </a:cubicBezTo>
                <a:cubicBezTo>
                  <a:pt x="761" y="39"/>
                  <a:pt x="805" y="38"/>
                  <a:pt x="854" y="39"/>
                </a:cubicBezTo>
                <a:cubicBezTo>
                  <a:pt x="856" y="39"/>
                  <a:pt x="854" y="39"/>
                  <a:pt x="859" y="40"/>
                </a:cubicBezTo>
                <a:cubicBezTo>
                  <a:pt x="880" y="40"/>
                  <a:pt x="904" y="41"/>
                  <a:pt x="920" y="42"/>
                </a:cubicBezTo>
                <a:cubicBezTo>
                  <a:pt x="941" y="44"/>
                  <a:pt x="941" y="44"/>
                  <a:pt x="941" y="44"/>
                </a:cubicBezTo>
                <a:cubicBezTo>
                  <a:pt x="993" y="47"/>
                  <a:pt x="1030" y="51"/>
                  <a:pt x="1079" y="57"/>
                </a:cubicBezTo>
                <a:cubicBezTo>
                  <a:pt x="1079" y="57"/>
                  <a:pt x="1082" y="57"/>
                  <a:pt x="1084" y="57"/>
                </a:cubicBezTo>
                <a:cubicBezTo>
                  <a:pt x="1073" y="57"/>
                  <a:pt x="1073" y="57"/>
                  <a:pt x="1073" y="57"/>
                </a:cubicBezTo>
                <a:cubicBezTo>
                  <a:pt x="1049" y="54"/>
                  <a:pt x="1049" y="54"/>
                  <a:pt x="1049" y="54"/>
                </a:cubicBezTo>
                <a:cubicBezTo>
                  <a:pt x="1008" y="50"/>
                  <a:pt x="950" y="45"/>
                  <a:pt x="898" y="43"/>
                </a:cubicBezTo>
                <a:cubicBezTo>
                  <a:pt x="892" y="43"/>
                  <a:pt x="897" y="43"/>
                  <a:pt x="901" y="44"/>
                </a:cubicBezTo>
                <a:cubicBezTo>
                  <a:pt x="926" y="45"/>
                  <a:pt x="948" y="46"/>
                  <a:pt x="975" y="48"/>
                </a:cubicBezTo>
                <a:cubicBezTo>
                  <a:pt x="984" y="50"/>
                  <a:pt x="974" y="49"/>
                  <a:pt x="954" y="48"/>
                </a:cubicBezTo>
                <a:cubicBezTo>
                  <a:pt x="937" y="47"/>
                  <a:pt x="914" y="45"/>
                  <a:pt x="893" y="45"/>
                </a:cubicBezTo>
                <a:cubicBezTo>
                  <a:pt x="871" y="44"/>
                  <a:pt x="851" y="43"/>
                  <a:pt x="841" y="43"/>
                </a:cubicBezTo>
                <a:cubicBezTo>
                  <a:pt x="791" y="42"/>
                  <a:pt x="742" y="43"/>
                  <a:pt x="693" y="45"/>
                </a:cubicBezTo>
                <a:cubicBezTo>
                  <a:pt x="689" y="45"/>
                  <a:pt x="689" y="45"/>
                  <a:pt x="689" y="45"/>
                </a:cubicBezTo>
                <a:cubicBezTo>
                  <a:pt x="689" y="45"/>
                  <a:pt x="689" y="45"/>
                  <a:pt x="689" y="45"/>
                </a:cubicBezTo>
                <a:cubicBezTo>
                  <a:pt x="688" y="45"/>
                  <a:pt x="688" y="45"/>
                  <a:pt x="688" y="45"/>
                </a:cubicBezTo>
                <a:cubicBezTo>
                  <a:pt x="686" y="45"/>
                  <a:pt x="686" y="45"/>
                  <a:pt x="686" y="45"/>
                </a:cubicBezTo>
                <a:cubicBezTo>
                  <a:pt x="686" y="45"/>
                  <a:pt x="687" y="45"/>
                  <a:pt x="688" y="45"/>
                </a:cubicBezTo>
                <a:cubicBezTo>
                  <a:pt x="689" y="45"/>
                  <a:pt x="689" y="45"/>
                  <a:pt x="689" y="45"/>
                </a:cubicBezTo>
                <a:cubicBezTo>
                  <a:pt x="689" y="45"/>
                  <a:pt x="689" y="45"/>
                  <a:pt x="689" y="45"/>
                </a:cubicBezTo>
                <a:cubicBezTo>
                  <a:pt x="689" y="45"/>
                  <a:pt x="689" y="45"/>
                  <a:pt x="689" y="45"/>
                </a:cubicBezTo>
                <a:cubicBezTo>
                  <a:pt x="692" y="45"/>
                  <a:pt x="692" y="45"/>
                  <a:pt x="692" y="45"/>
                </a:cubicBezTo>
                <a:cubicBezTo>
                  <a:pt x="701" y="45"/>
                  <a:pt x="701" y="45"/>
                  <a:pt x="701" y="45"/>
                </a:cubicBezTo>
                <a:cubicBezTo>
                  <a:pt x="701" y="45"/>
                  <a:pt x="703" y="44"/>
                  <a:pt x="707" y="44"/>
                </a:cubicBezTo>
                <a:cubicBezTo>
                  <a:pt x="756" y="43"/>
                  <a:pt x="811" y="43"/>
                  <a:pt x="855" y="43"/>
                </a:cubicBezTo>
                <a:cubicBezTo>
                  <a:pt x="873" y="44"/>
                  <a:pt x="908" y="45"/>
                  <a:pt x="926" y="47"/>
                </a:cubicBezTo>
                <a:cubicBezTo>
                  <a:pt x="922" y="47"/>
                  <a:pt x="907" y="46"/>
                  <a:pt x="888" y="46"/>
                </a:cubicBezTo>
                <a:cubicBezTo>
                  <a:pt x="907" y="46"/>
                  <a:pt x="925" y="48"/>
                  <a:pt x="941" y="49"/>
                </a:cubicBezTo>
                <a:cubicBezTo>
                  <a:pt x="955" y="49"/>
                  <a:pt x="978" y="51"/>
                  <a:pt x="985" y="52"/>
                </a:cubicBezTo>
                <a:cubicBezTo>
                  <a:pt x="986" y="52"/>
                  <a:pt x="984" y="52"/>
                  <a:pt x="985" y="52"/>
                </a:cubicBezTo>
                <a:cubicBezTo>
                  <a:pt x="986" y="52"/>
                  <a:pt x="996" y="53"/>
                  <a:pt x="997" y="53"/>
                </a:cubicBezTo>
                <a:cubicBezTo>
                  <a:pt x="1004" y="53"/>
                  <a:pt x="1003" y="53"/>
                  <a:pt x="1011" y="54"/>
                </a:cubicBezTo>
                <a:cubicBezTo>
                  <a:pt x="1022" y="55"/>
                  <a:pt x="1022" y="55"/>
                  <a:pt x="1029" y="56"/>
                </a:cubicBezTo>
                <a:cubicBezTo>
                  <a:pt x="1067" y="59"/>
                  <a:pt x="1104" y="64"/>
                  <a:pt x="1142" y="69"/>
                </a:cubicBezTo>
                <a:cubicBezTo>
                  <a:pt x="1154" y="71"/>
                  <a:pt x="1154" y="71"/>
                  <a:pt x="1154" y="71"/>
                </a:cubicBezTo>
                <a:cubicBezTo>
                  <a:pt x="1158" y="72"/>
                  <a:pt x="1155" y="72"/>
                  <a:pt x="1159" y="72"/>
                </a:cubicBezTo>
                <a:cubicBezTo>
                  <a:pt x="1162" y="73"/>
                  <a:pt x="1161" y="72"/>
                  <a:pt x="1165" y="73"/>
                </a:cubicBezTo>
                <a:cubicBezTo>
                  <a:pt x="1179" y="75"/>
                  <a:pt x="1196" y="78"/>
                  <a:pt x="1211" y="81"/>
                </a:cubicBezTo>
                <a:cubicBezTo>
                  <a:pt x="1229" y="84"/>
                  <a:pt x="1249" y="88"/>
                  <a:pt x="1267" y="94"/>
                </a:cubicBezTo>
                <a:cubicBezTo>
                  <a:pt x="1275" y="97"/>
                  <a:pt x="1284" y="101"/>
                  <a:pt x="1291" y="105"/>
                </a:cubicBezTo>
                <a:cubicBezTo>
                  <a:pt x="1298" y="109"/>
                  <a:pt x="1303" y="114"/>
                  <a:pt x="1305" y="119"/>
                </a:cubicBezTo>
                <a:cubicBezTo>
                  <a:pt x="1306" y="122"/>
                  <a:pt x="1306" y="121"/>
                  <a:pt x="1306" y="121"/>
                </a:cubicBezTo>
                <a:cubicBezTo>
                  <a:pt x="1306" y="121"/>
                  <a:pt x="1306" y="121"/>
                  <a:pt x="1307" y="124"/>
                </a:cubicBezTo>
                <a:cubicBezTo>
                  <a:pt x="1307" y="125"/>
                  <a:pt x="1307" y="126"/>
                  <a:pt x="1307" y="126"/>
                </a:cubicBezTo>
                <a:cubicBezTo>
                  <a:pt x="1307" y="127"/>
                  <a:pt x="1306" y="127"/>
                  <a:pt x="1306" y="128"/>
                </a:cubicBezTo>
                <a:cubicBezTo>
                  <a:pt x="1304" y="130"/>
                  <a:pt x="1302" y="132"/>
                  <a:pt x="1300" y="134"/>
                </a:cubicBezTo>
                <a:cubicBezTo>
                  <a:pt x="1296" y="138"/>
                  <a:pt x="1291" y="142"/>
                  <a:pt x="1285" y="145"/>
                </a:cubicBezTo>
                <a:cubicBezTo>
                  <a:pt x="1274" y="152"/>
                  <a:pt x="1262" y="158"/>
                  <a:pt x="1250" y="163"/>
                </a:cubicBezTo>
                <a:cubicBezTo>
                  <a:pt x="1247" y="164"/>
                  <a:pt x="1244" y="165"/>
                  <a:pt x="1241" y="166"/>
                </a:cubicBezTo>
                <a:cubicBezTo>
                  <a:pt x="1231" y="169"/>
                  <a:pt x="1231" y="169"/>
                  <a:pt x="1231" y="169"/>
                </a:cubicBezTo>
                <a:cubicBezTo>
                  <a:pt x="1224" y="171"/>
                  <a:pt x="1218" y="173"/>
                  <a:pt x="1211" y="175"/>
                </a:cubicBezTo>
                <a:cubicBezTo>
                  <a:pt x="1198" y="178"/>
                  <a:pt x="1184" y="182"/>
                  <a:pt x="1171" y="185"/>
                </a:cubicBezTo>
                <a:cubicBezTo>
                  <a:pt x="1167" y="186"/>
                  <a:pt x="1170" y="185"/>
                  <a:pt x="1164" y="186"/>
                </a:cubicBezTo>
                <a:cubicBezTo>
                  <a:pt x="1156" y="188"/>
                  <a:pt x="1158" y="188"/>
                  <a:pt x="1152" y="189"/>
                </a:cubicBezTo>
                <a:cubicBezTo>
                  <a:pt x="1147" y="190"/>
                  <a:pt x="1144" y="191"/>
                  <a:pt x="1141" y="191"/>
                </a:cubicBezTo>
                <a:cubicBezTo>
                  <a:pt x="1110" y="197"/>
                  <a:pt x="1078" y="201"/>
                  <a:pt x="1045" y="205"/>
                </a:cubicBezTo>
                <a:cubicBezTo>
                  <a:pt x="1013" y="208"/>
                  <a:pt x="980" y="210"/>
                  <a:pt x="947" y="213"/>
                </a:cubicBezTo>
                <a:cubicBezTo>
                  <a:pt x="885" y="217"/>
                  <a:pt x="823" y="220"/>
                  <a:pt x="765" y="221"/>
                </a:cubicBezTo>
                <a:cubicBezTo>
                  <a:pt x="719" y="222"/>
                  <a:pt x="675" y="223"/>
                  <a:pt x="633" y="222"/>
                </a:cubicBezTo>
                <a:cubicBezTo>
                  <a:pt x="578" y="222"/>
                  <a:pt x="530" y="221"/>
                  <a:pt x="478" y="219"/>
                </a:cubicBezTo>
                <a:cubicBezTo>
                  <a:pt x="441" y="218"/>
                  <a:pt x="400" y="216"/>
                  <a:pt x="368" y="214"/>
                </a:cubicBezTo>
                <a:cubicBezTo>
                  <a:pt x="350" y="214"/>
                  <a:pt x="350" y="214"/>
                  <a:pt x="350" y="214"/>
                </a:cubicBezTo>
                <a:cubicBezTo>
                  <a:pt x="321" y="212"/>
                  <a:pt x="321" y="212"/>
                  <a:pt x="321" y="212"/>
                </a:cubicBezTo>
                <a:cubicBezTo>
                  <a:pt x="296" y="210"/>
                  <a:pt x="270" y="209"/>
                  <a:pt x="244" y="206"/>
                </a:cubicBezTo>
                <a:cubicBezTo>
                  <a:pt x="215" y="204"/>
                  <a:pt x="188" y="201"/>
                  <a:pt x="160" y="198"/>
                </a:cubicBezTo>
                <a:cubicBezTo>
                  <a:pt x="144" y="196"/>
                  <a:pt x="129" y="194"/>
                  <a:pt x="114" y="191"/>
                </a:cubicBezTo>
                <a:cubicBezTo>
                  <a:pt x="103" y="189"/>
                  <a:pt x="93" y="187"/>
                  <a:pt x="82" y="185"/>
                </a:cubicBezTo>
                <a:cubicBezTo>
                  <a:pt x="68" y="182"/>
                  <a:pt x="53" y="178"/>
                  <a:pt x="40" y="172"/>
                </a:cubicBezTo>
                <a:cubicBezTo>
                  <a:pt x="33" y="170"/>
                  <a:pt x="26" y="166"/>
                  <a:pt x="22" y="163"/>
                </a:cubicBezTo>
                <a:cubicBezTo>
                  <a:pt x="17" y="159"/>
                  <a:pt x="14" y="154"/>
                  <a:pt x="14" y="149"/>
                </a:cubicBezTo>
                <a:cubicBezTo>
                  <a:pt x="14" y="144"/>
                  <a:pt x="19" y="137"/>
                  <a:pt x="26" y="131"/>
                </a:cubicBezTo>
                <a:cubicBezTo>
                  <a:pt x="33" y="126"/>
                  <a:pt x="41" y="121"/>
                  <a:pt x="50" y="117"/>
                </a:cubicBezTo>
                <a:cubicBezTo>
                  <a:pt x="67" y="108"/>
                  <a:pt x="85" y="101"/>
                  <a:pt x="103" y="95"/>
                </a:cubicBezTo>
                <a:cubicBezTo>
                  <a:pt x="144" y="82"/>
                  <a:pt x="195" y="70"/>
                  <a:pt x="235" y="61"/>
                </a:cubicBezTo>
                <a:cubicBezTo>
                  <a:pt x="268" y="55"/>
                  <a:pt x="302" y="49"/>
                  <a:pt x="340" y="44"/>
                </a:cubicBezTo>
                <a:cubicBezTo>
                  <a:pt x="350" y="42"/>
                  <a:pt x="350" y="42"/>
                  <a:pt x="350" y="42"/>
                </a:cubicBezTo>
                <a:cubicBezTo>
                  <a:pt x="407" y="35"/>
                  <a:pt x="471" y="28"/>
                  <a:pt x="517" y="25"/>
                </a:cubicBezTo>
                <a:cubicBezTo>
                  <a:pt x="534" y="24"/>
                  <a:pt x="549" y="23"/>
                  <a:pt x="565" y="22"/>
                </a:cubicBezTo>
                <a:cubicBezTo>
                  <a:pt x="583" y="21"/>
                  <a:pt x="599" y="20"/>
                  <a:pt x="616" y="19"/>
                </a:cubicBezTo>
                <a:cubicBezTo>
                  <a:pt x="632" y="19"/>
                  <a:pt x="632" y="19"/>
                  <a:pt x="632" y="19"/>
                </a:cubicBezTo>
                <a:cubicBezTo>
                  <a:pt x="649" y="18"/>
                  <a:pt x="666" y="17"/>
                  <a:pt x="684" y="17"/>
                </a:cubicBezTo>
                <a:cubicBezTo>
                  <a:pt x="712" y="16"/>
                  <a:pt x="742" y="16"/>
                  <a:pt x="774" y="16"/>
                </a:cubicBezTo>
                <a:cubicBezTo>
                  <a:pt x="799" y="16"/>
                  <a:pt x="836" y="16"/>
                  <a:pt x="864" y="16"/>
                </a:cubicBezTo>
                <a:cubicBezTo>
                  <a:pt x="912" y="18"/>
                  <a:pt x="961" y="19"/>
                  <a:pt x="1010" y="23"/>
                </a:cubicBezTo>
                <a:cubicBezTo>
                  <a:pt x="1026" y="24"/>
                  <a:pt x="1041" y="26"/>
                  <a:pt x="1058" y="27"/>
                </a:cubicBezTo>
                <a:cubicBezTo>
                  <a:pt x="1075" y="29"/>
                  <a:pt x="1096" y="31"/>
                  <a:pt x="1117" y="35"/>
                </a:cubicBezTo>
                <a:cubicBezTo>
                  <a:pt x="1123" y="36"/>
                  <a:pt x="1123" y="36"/>
                  <a:pt x="1123" y="36"/>
                </a:cubicBezTo>
                <a:cubicBezTo>
                  <a:pt x="1123" y="36"/>
                  <a:pt x="1123" y="36"/>
                  <a:pt x="1123" y="36"/>
                </a:cubicBezTo>
                <a:cubicBezTo>
                  <a:pt x="1124" y="36"/>
                  <a:pt x="1124" y="36"/>
                  <a:pt x="1124" y="36"/>
                </a:cubicBezTo>
                <a:cubicBezTo>
                  <a:pt x="1125" y="36"/>
                  <a:pt x="1125" y="36"/>
                  <a:pt x="1125" y="36"/>
                </a:cubicBezTo>
                <a:cubicBezTo>
                  <a:pt x="1125" y="36"/>
                  <a:pt x="1127" y="36"/>
                  <a:pt x="1127" y="37"/>
                </a:cubicBezTo>
                <a:cubicBezTo>
                  <a:pt x="1127" y="38"/>
                  <a:pt x="1128" y="36"/>
                  <a:pt x="1129" y="37"/>
                </a:cubicBezTo>
                <a:cubicBezTo>
                  <a:pt x="1129" y="37"/>
                  <a:pt x="1129" y="37"/>
                  <a:pt x="1129" y="38"/>
                </a:cubicBezTo>
                <a:cubicBezTo>
                  <a:pt x="1129" y="38"/>
                  <a:pt x="1129" y="38"/>
                  <a:pt x="1130" y="38"/>
                </a:cubicBezTo>
                <a:cubicBezTo>
                  <a:pt x="1130" y="38"/>
                  <a:pt x="1130" y="39"/>
                  <a:pt x="1131" y="39"/>
                </a:cubicBezTo>
                <a:cubicBezTo>
                  <a:pt x="1131" y="39"/>
                  <a:pt x="1131" y="39"/>
                  <a:pt x="1131" y="39"/>
                </a:cubicBezTo>
                <a:cubicBezTo>
                  <a:pt x="1132" y="39"/>
                  <a:pt x="1132" y="39"/>
                  <a:pt x="1133" y="39"/>
                </a:cubicBezTo>
                <a:cubicBezTo>
                  <a:pt x="1133" y="39"/>
                  <a:pt x="1134" y="39"/>
                  <a:pt x="1134" y="39"/>
                </a:cubicBezTo>
                <a:cubicBezTo>
                  <a:pt x="1135" y="39"/>
                  <a:pt x="1135" y="39"/>
                  <a:pt x="1135" y="39"/>
                </a:cubicBezTo>
                <a:cubicBezTo>
                  <a:pt x="1136" y="39"/>
                  <a:pt x="1136" y="39"/>
                  <a:pt x="1137" y="38"/>
                </a:cubicBezTo>
                <a:cubicBezTo>
                  <a:pt x="1137" y="38"/>
                  <a:pt x="1138" y="38"/>
                  <a:pt x="1138" y="38"/>
                </a:cubicBezTo>
                <a:cubicBezTo>
                  <a:pt x="1138" y="38"/>
                  <a:pt x="1139" y="38"/>
                  <a:pt x="1139" y="38"/>
                </a:cubicBezTo>
                <a:cubicBezTo>
                  <a:pt x="1140" y="37"/>
                  <a:pt x="1141" y="36"/>
                  <a:pt x="1142" y="36"/>
                </a:cubicBezTo>
                <a:cubicBezTo>
                  <a:pt x="1142" y="36"/>
                  <a:pt x="1142" y="35"/>
                  <a:pt x="1143" y="35"/>
                </a:cubicBezTo>
                <a:cubicBezTo>
                  <a:pt x="1143" y="35"/>
                  <a:pt x="1143" y="35"/>
                  <a:pt x="1143" y="35"/>
                </a:cubicBezTo>
                <a:cubicBezTo>
                  <a:pt x="1143" y="34"/>
                  <a:pt x="1143" y="33"/>
                  <a:pt x="1144" y="33"/>
                </a:cubicBezTo>
                <a:cubicBezTo>
                  <a:pt x="1144" y="33"/>
                  <a:pt x="1144" y="33"/>
                  <a:pt x="1144" y="33"/>
                </a:cubicBezTo>
                <a:cubicBezTo>
                  <a:pt x="1144" y="32"/>
                  <a:pt x="1144" y="31"/>
                  <a:pt x="1144" y="30"/>
                </a:cubicBezTo>
                <a:cubicBezTo>
                  <a:pt x="1144" y="29"/>
                  <a:pt x="1144" y="28"/>
                  <a:pt x="1144" y="28"/>
                </a:cubicBezTo>
                <a:cubicBezTo>
                  <a:pt x="1144" y="28"/>
                  <a:pt x="1144" y="27"/>
                  <a:pt x="1144" y="27"/>
                </a:cubicBezTo>
                <a:cubicBezTo>
                  <a:pt x="1144" y="26"/>
                  <a:pt x="1143" y="26"/>
                  <a:pt x="1143" y="26"/>
                </a:cubicBezTo>
                <a:cubicBezTo>
                  <a:pt x="1143" y="25"/>
                  <a:pt x="1143" y="25"/>
                  <a:pt x="1143" y="25"/>
                </a:cubicBezTo>
                <a:cubicBezTo>
                  <a:pt x="1143" y="25"/>
                  <a:pt x="1142" y="24"/>
                  <a:pt x="1142" y="24"/>
                </a:cubicBezTo>
                <a:cubicBezTo>
                  <a:pt x="1142" y="24"/>
                  <a:pt x="1142" y="24"/>
                  <a:pt x="1142" y="24"/>
                </a:cubicBezTo>
                <a:cubicBezTo>
                  <a:pt x="1141" y="23"/>
                  <a:pt x="1141" y="22"/>
                  <a:pt x="1140" y="22"/>
                </a:cubicBezTo>
                <a:cubicBezTo>
                  <a:pt x="1140" y="22"/>
                  <a:pt x="1139" y="21"/>
                  <a:pt x="1139" y="21"/>
                </a:cubicBezTo>
                <a:cubicBezTo>
                  <a:pt x="1138" y="21"/>
                  <a:pt x="1137" y="21"/>
                  <a:pt x="1137" y="20"/>
                </a:cubicBezTo>
                <a:cubicBezTo>
                  <a:pt x="1137" y="20"/>
                  <a:pt x="1137" y="20"/>
                  <a:pt x="1137" y="20"/>
                </a:cubicBezTo>
                <a:cubicBezTo>
                  <a:pt x="1137" y="20"/>
                  <a:pt x="1136" y="20"/>
                  <a:pt x="1136" y="20"/>
                </a:cubicBezTo>
                <a:cubicBezTo>
                  <a:pt x="1136" y="20"/>
                  <a:pt x="1135" y="20"/>
                  <a:pt x="1135" y="20"/>
                </a:cubicBezTo>
                <a:cubicBezTo>
                  <a:pt x="1135" y="20"/>
                  <a:pt x="1134" y="19"/>
                  <a:pt x="1134" y="19"/>
                </a:cubicBezTo>
                <a:cubicBezTo>
                  <a:pt x="1134" y="19"/>
                  <a:pt x="1134" y="20"/>
                  <a:pt x="1133" y="20"/>
                </a:cubicBezTo>
                <a:cubicBezTo>
                  <a:pt x="1133" y="20"/>
                  <a:pt x="1132" y="19"/>
                  <a:pt x="1132" y="19"/>
                </a:cubicBezTo>
                <a:cubicBezTo>
                  <a:pt x="1131" y="19"/>
                  <a:pt x="1131" y="19"/>
                  <a:pt x="1131" y="19"/>
                </a:cubicBezTo>
                <a:cubicBezTo>
                  <a:pt x="1131" y="19"/>
                  <a:pt x="1130" y="19"/>
                  <a:pt x="1130" y="20"/>
                </a:cubicBezTo>
                <a:cubicBezTo>
                  <a:pt x="1130" y="20"/>
                  <a:pt x="1128" y="19"/>
                  <a:pt x="1127" y="20"/>
                </a:cubicBezTo>
                <a:cubicBezTo>
                  <a:pt x="1127" y="19"/>
                  <a:pt x="1127" y="19"/>
                  <a:pt x="1126" y="19"/>
                </a:cubicBezTo>
                <a:cubicBezTo>
                  <a:pt x="1126" y="19"/>
                  <a:pt x="1126" y="19"/>
                  <a:pt x="1126" y="19"/>
                </a:cubicBezTo>
                <a:cubicBezTo>
                  <a:pt x="1126" y="19"/>
                  <a:pt x="1126" y="19"/>
                  <a:pt x="1126" y="19"/>
                </a:cubicBezTo>
                <a:cubicBezTo>
                  <a:pt x="1122" y="19"/>
                  <a:pt x="1122" y="19"/>
                  <a:pt x="1122" y="19"/>
                </a:cubicBezTo>
                <a:cubicBezTo>
                  <a:pt x="1103" y="16"/>
                  <a:pt x="1103" y="16"/>
                  <a:pt x="1103" y="16"/>
                </a:cubicBezTo>
                <a:cubicBezTo>
                  <a:pt x="1098" y="15"/>
                  <a:pt x="1092" y="15"/>
                  <a:pt x="1087" y="14"/>
                </a:cubicBezTo>
                <a:cubicBezTo>
                  <a:pt x="1078" y="13"/>
                  <a:pt x="1067" y="12"/>
                  <a:pt x="1056" y="11"/>
                </a:cubicBezTo>
                <a:cubicBezTo>
                  <a:pt x="1037" y="9"/>
                  <a:pt x="1021" y="8"/>
                  <a:pt x="1005" y="7"/>
                </a:cubicBezTo>
                <a:cubicBezTo>
                  <a:pt x="981" y="5"/>
                  <a:pt x="964" y="4"/>
                  <a:pt x="944" y="3"/>
                </a:cubicBezTo>
                <a:cubicBezTo>
                  <a:pt x="920" y="2"/>
                  <a:pt x="920" y="2"/>
                  <a:pt x="920" y="2"/>
                </a:cubicBezTo>
                <a:cubicBezTo>
                  <a:pt x="898" y="2"/>
                  <a:pt x="898" y="2"/>
                  <a:pt x="898" y="2"/>
                </a:cubicBezTo>
                <a:cubicBezTo>
                  <a:pt x="875" y="1"/>
                  <a:pt x="875" y="1"/>
                  <a:pt x="875" y="1"/>
                </a:cubicBezTo>
                <a:cubicBezTo>
                  <a:pt x="860" y="1"/>
                  <a:pt x="860" y="1"/>
                  <a:pt x="860" y="1"/>
                </a:cubicBezTo>
                <a:cubicBezTo>
                  <a:pt x="844" y="0"/>
                  <a:pt x="844" y="0"/>
                  <a:pt x="844" y="0"/>
                </a:cubicBezTo>
                <a:cubicBezTo>
                  <a:pt x="824" y="0"/>
                  <a:pt x="824" y="0"/>
                  <a:pt x="824" y="0"/>
                </a:cubicBezTo>
                <a:cubicBezTo>
                  <a:pt x="800" y="0"/>
                  <a:pt x="773" y="0"/>
                  <a:pt x="750" y="1"/>
                </a:cubicBezTo>
                <a:cubicBezTo>
                  <a:pt x="708" y="1"/>
                  <a:pt x="671" y="2"/>
                  <a:pt x="622" y="4"/>
                </a:cubicBezTo>
                <a:cubicBezTo>
                  <a:pt x="587" y="6"/>
                  <a:pt x="587" y="6"/>
                  <a:pt x="587" y="6"/>
                </a:cubicBezTo>
                <a:cubicBezTo>
                  <a:pt x="584" y="6"/>
                  <a:pt x="584" y="6"/>
                  <a:pt x="580" y="6"/>
                </a:cubicBezTo>
                <a:cubicBezTo>
                  <a:pt x="554" y="7"/>
                  <a:pt x="527" y="10"/>
                  <a:pt x="500" y="11"/>
                </a:cubicBezTo>
                <a:cubicBezTo>
                  <a:pt x="497" y="12"/>
                  <a:pt x="497" y="12"/>
                  <a:pt x="497" y="12"/>
                </a:cubicBezTo>
                <a:cubicBezTo>
                  <a:pt x="460" y="14"/>
                  <a:pt x="414" y="19"/>
                  <a:pt x="385" y="23"/>
                </a:cubicBezTo>
                <a:cubicBezTo>
                  <a:pt x="363" y="25"/>
                  <a:pt x="337" y="29"/>
                  <a:pt x="309" y="33"/>
                </a:cubicBezTo>
                <a:cubicBezTo>
                  <a:pt x="297" y="35"/>
                  <a:pt x="284" y="37"/>
                  <a:pt x="272" y="39"/>
                </a:cubicBezTo>
                <a:cubicBezTo>
                  <a:pt x="249" y="44"/>
                  <a:pt x="218" y="50"/>
                  <a:pt x="196" y="55"/>
                </a:cubicBezTo>
                <a:cubicBezTo>
                  <a:pt x="176" y="60"/>
                  <a:pt x="176" y="60"/>
                  <a:pt x="176" y="60"/>
                </a:cubicBezTo>
                <a:cubicBezTo>
                  <a:pt x="164" y="63"/>
                  <a:pt x="152" y="66"/>
                  <a:pt x="139" y="69"/>
                </a:cubicBezTo>
                <a:cubicBezTo>
                  <a:pt x="115" y="76"/>
                  <a:pt x="89" y="84"/>
                  <a:pt x="65" y="94"/>
                </a:cubicBezTo>
                <a:cubicBezTo>
                  <a:pt x="53" y="99"/>
                  <a:pt x="41" y="104"/>
                  <a:pt x="30" y="111"/>
                </a:cubicBezTo>
                <a:cubicBezTo>
                  <a:pt x="25" y="114"/>
                  <a:pt x="19" y="118"/>
                  <a:pt x="15" y="122"/>
                </a:cubicBezTo>
                <a:cubicBezTo>
                  <a:pt x="10" y="127"/>
                  <a:pt x="5" y="131"/>
                  <a:pt x="2" y="138"/>
                </a:cubicBezTo>
                <a:cubicBezTo>
                  <a:pt x="1" y="142"/>
                  <a:pt x="0" y="146"/>
                  <a:pt x="0" y="151"/>
                </a:cubicBezTo>
                <a:cubicBezTo>
                  <a:pt x="0" y="155"/>
                  <a:pt x="1" y="159"/>
                  <a:pt x="3" y="163"/>
                </a:cubicBezTo>
                <a:cubicBezTo>
                  <a:pt x="4" y="165"/>
                  <a:pt x="6" y="166"/>
                  <a:pt x="7" y="168"/>
                </a:cubicBezTo>
                <a:cubicBezTo>
                  <a:pt x="8" y="169"/>
                  <a:pt x="10" y="171"/>
                  <a:pt x="11" y="172"/>
                </a:cubicBezTo>
                <a:cubicBezTo>
                  <a:pt x="14" y="175"/>
                  <a:pt x="17" y="177"/>
                  <a:pt x="21" y="179"/>
                </a:cubicBezTo>
                <a:cubicBezTo>
                  <a:pt x="33" y="186"/>
                  <a:pt x="45" y="190"/>
                  <a:pt x="58" y="193"/>
                </a:cubicBezTo>
                <a:cubicBezTo>
                  <a:pt x="70" y="197"/>
                  <a:pt x="83" y="200"/>
                  <a:pt x="95" y="202"/>
                </a:cubicBezTo>
                <a:cubicBezTo>
                  <a:pt x="101" y="203"/>
                  <a:pt x="108" y="204"/>
                  <a:pt x="113" y="205"/>
                </a:cubicBezTo>
                <a:cubicBezTo>
                  <a:pt x="128" y="208"/>
                  <a:pt x="142" y="210"/>
                  <a:pt x="158" y="212"/>
                </a:cubicBezTo>
                <a:cubicBezTo>
                  <a:pt x="197" y="217"/>
                  <a:pt x="236" y="220"/>
                  <a:pt x="272" y="223"/>
                </a:cubicBezTo>
                <a:cubicBezTo>
                  <a:pt x="318" y="226"/>
                  <a:pt x="386" y="230"/>
                  <a:pt x="440" y="232"/>
                </a:cubicBezTo>
                <a:cubicBezTo>
                  <a:pt x="452" y="232"/>
                  <a:pt x="464" y="233"/>
                  <a:pt x="476" y="233"/>
                </a:cubicBezTo>
                <a:cubicBezTo>
                  <a:pt x="515" y="234"/>
                  <a:pt x="564" y="235"/>
                  <a:pt x="605" y="236"/>
                </a:cubicBezTo>
                <a:cubicBezTo>
                  <a:pt x="690" y="237"/>
                  <a:pt x="777" y="235"/>
                  <a:pt x="863" y="231"/>
                </a:cubicBezTo>
                <a:cubicBezTo>
                  <a:pt x="906" y="229"/>
                  <a:pt x="950" y="227"/>
                  <a:pt x="992" y="223"/>
                </a:cubicBezTo>
                <a:cubicBezTo>
                  <a:pt x="1035" y="220"/>
                  <a:pt x="1078" y="216"/>
                  <a:pt x="1120" y="209"/>
                </a:cubicBezTo>
                <a:cubicBezTo>
                  <a:pt x="1133" y="207"/>
                  <a:pt x="1153" y="203"/>
                  <a:pt x="1164" y="200"/>
                </a:cubicBezTo>
                <a:cubicBezTo>
                  <a:pt x="1167" y="200"/>
                  <a:pt x="1174" y="198"/>
                  <a:pt x="1180" y="197"/>
                </a:cubicBezTo>
                <a:cubicBezTo>
                  <a:pt x="1201" y="191"/>
                  <a:pt x="1226" y="184"/>
                  <a:pt x="1252" y="176"/>
                </a:cubicBezTo>
                <a:cubicBezTo>
                  <a:pt x="1259" y="174"/>
                  <a:pt x="1274" y="167"/>
                  <a:pt x="1282" y="162"/>
                </a:cubicBezTo>
                <a:cubicBezTo>
                  <a:pt x="1286" y="160"/>
                  <a:pt x="1277" y="165"/>
                  <a:pt x="1284" y="161"/>
                </a:cubicBezTo>
                <a:cubicBezTo>
                  <a:pt x="1288" y="159"/>
                  <a:pt x="1294" y="155"/>
                  <a:pt x="1301" y="150"/>
                </a:cubicBezTo>
                <a:cubicBezTo>
                  <a:pt x="1304" y="148"/>
                  <a:pt x="1308" y="145"/>
                  <a:pt x="1311" y="141"/>
                </a:cubicBezTo>
                <a:cubicBezTo>
                  <a:pt x="1313" y="139"/>
                  <a:pt x="1315" y="137"/>
                  <a:pt x="1317" y="134"/>
                </a:cubicBezTo>
                <a:cubicBezTo>
                  <a:pt x="1317" y="133"/>
                  <a:pt x="1318" y="132"/>
                  <a:pt x="1319" y="130"/>
                </a:cubicBezTo>
                <a:cubicBezTo>
                  <a:pt x="1319" y="129"/>
                  <a:pt x="1319" y="128"/>
                  <a:pt x="1319" y="127"/>
                </a:cubicBezTo>
                <a:cubicBezTo>
                  <a:pt x="1319" y="126"/>
                  <a:pt x="1319" y="126"/>
                  <a:pt x="1319" y="126"/>
                </a:cubicBezTo>
                <a:close/>
                <a:moveTo>
                  <a:pt x="1104" y="52"/>
                </a:moveTo>
                <a:cubicBezTo>
                  <a:pt x="1102" y="51"/>
                  <a:pt x="1092" y="50"/>
                  <a:pt x="1091" y="50"/>
                </a:cubicBezTo>
                <a:cubicBezTo>
                  <a:pt x="1095" y="50"/>
                  <a:pt x="1103" y="52"/>
                  <a:pt x="1104" y="52"/>
                </a:cubicBezTo>
                <a:close/>
                <a:moveTo>
                  <a:pt x="985" y="52"/>
                </a:moveTo>
                <a:cubicBezTo>
                  <a:pt x="985" y="52"/>
                  <a:pt x="985" y="52"/>
                  <a:pt x="985" y="52"/>
                </a:cubicBezTo>
                <a:cubicBezTo>
                  <a:pt x="985" y="52"/>
                  <a:pt x="985" y="52"/>
                  <a:pt x="985" y="52"/>
                </a:cubicBezTo>
                <a:close/>
                <a:moveTo>
                  <a:pt x="689" y="44"/>
                </a:moveTo>
                <a:cubicBezTo>
                  <a:pt x="689" y="43"/>
                  <a:pt x="688" y="44"/>
                  <a:pt x="688" y="43"/>
                </a:cubicBezTo>
                <a:cubicBezTo>
                  <a:pt x="689" y="43"/>
                  <a:pt x="689" y="43"/>
                  <a:pt x="689" y="43"/>
                </a:cubicBezTo>
                <a:cubicBezTo>
                  <a:pt x="689" y="43"/>
                  <a:pt x="687" y="43"/>
                  <a:pt x="687" y="43"/>
                </a:cubicBezTo>
                <a:cubicBezTo>
                  <a:pt x="687" y="43"/>
                  <a:pt x="688" y="44"/>
                  <a:pt x="688" y="43"/>
                </a:cubicBezTo>
                <a:cubicBezTo>
                  <a:pt x="688" y="43"/>
                  <a:pt x="688" y="43"/>
                  <a:pt x="688" y="44"/>
                </a:cubicBezTo>
                <a:cubicBezTo>
                  <a:pt x="688" y="44"/>
                  <a:pt x="688" y="43"/>
                  <a:pt x="688" y="43"/>
                </a:cubicBezTo>
                <a:cubicBezTo>
                  <a:pt x="688" y="44"/>
                  <a:pt x="688" y="44"/>
                  <a:pt x="688" y="44"/>
                </a:cubicBezTo>
                <a:cubicBezTo>
                  <a:pt x="689" y="44"/>
                  <a:pt x="689" y="44"/>
                  <a:pt x="689" y="44"/>
                </a:cubicBezTo>
                <a:close/>
                <a:moveTo>
                  <a:pt x="1041" y="46"/>
                </a:moveTo>
                <a:cubicBezTo>
                  <a:pt x="1044" y="47"/>
                  <a:pt x="1051" y="47"/>
                  <a:pt x="1053" y="48"/>
                </a:cubicBezTo>
                <a:cubicBezTo>
                  <a:pt x="1049" y="47"/>
                  <a:pt x="1042" y="46"/>
                  <a:pt x="1041" y="46"/>
                </a:cubicBezTo>
                <a:close/>
                <a:moveTo>
                  <a:pt x="689" y="39"/>
                </a:moveTo>
                <a:cubicBezTo>
                  <a:pt x="689" y="39"/>
                  <a:pt x="688" y="39"/>
                  <a:pt x="688" y="39"/>
                </a:cubicBezTo>
                <a:cubicBezTo>
                  <a:pt x="689" y="39"/>
                  <a:pt x="689" y="39"/>
                  <a:pt x="689" y="39"/>
                </a:cubicBezTo>
                <a:close/>
                <a:moveTo>
                  <a:pt x="688" y="45"/>
                </a:moveTo>
                <a:cubicBezTo>
                  <a:pt x="688" y="45"/>
                  <a:pt x="688" y="45"/>
                  <a:pt x="687" y="45"/>
                </a:cubicBezTo>
                <a:cubicBezTo>
                  <a:pt x="688" y="45"/>
                  <a:pt x="688" y="45"/>
                  <a:pt x="688" y="45"/>
                </a:cubicBezTo>
                <a:close/>
                <a:moveTo>
                  <a:pt x="863" y="47"/>
                </a:moveTo>
                <a:cubicBezTo>
                  <a:pt x="849" y="46"/>
                  <a:pt x="839" y="46"/>
                  <a:pt x="830" y="46"/>
                </a:cubicBezTo>
                <a:cubicBezTo>
                  <a:pt x="838" y="46"/>
                  <a:pt x="848" y="46"/>
                  <a:pt x="853" y="47"/>
                </a:cubicBezTo>
                <a:cubicBezTo>
                  <a:pt x="855" y="46"/>
                  <a:pt x="860" y="47"/>
                  <a:pt x="863" y="47"/>
                </a:cubicBezTo>
                <a:close/>
                <a:moveTo>
                  <a:pt x="1279" y="100"/>
                </a:moveTo>
                <a:cubicBezTo>
                  <a:pt x="1276" y="98"/>
                  <a:pt x="1271" y="96"/>
                  <a:pt x="1270" y="96"/>
                </a:cubicBezTo>
                <a:cubicBezTo>
                  <a:pt x="1274" y="98"/>
                  <a:pt x="1277" y="99"/>
                  <a:pt x="1279" y="100"/>
                </a:cubicBezTo>
                <a:close/>
                <a:moveTo>
                  <a:pt x="688" y="39"/>
                </a:moveTo>
                <a:cubicBezTo>
                  <a:pt x="688" y="39"/>
                  <a:pt x="688" y="39"/>
                  <a:pt x="688" y="39"/>
                </a:cubicBezTo>
                <a:cubicBezTo>
                  <a:pt x="688" y="39"/>
                  <a:pt x="688" y="39"/>
                  <a:pt x="688" y="39"/>
                </a:cubicBezTo>
                <a:cubicBezTo>
                  <a:pt x="688" y="39"/>
                  <a:pt x="688" y="39"/>
                  <a:pt x="688" y="39"/>
                </a:cubicBezTo>
                <a:close/>
                <a:moveTo>
                  <a:pt x="688" y="46"/>
                </a:moveTo>
                <a:cubicBezTo>
                  <a:pt x="688" y="46"/>
                  <a:pt x="689" y="46"/>
                  <a:pt x="689" y="46"/>
                </a:cubicBezTo>
                <a:cubicBezTo>
                  <a:pt x="688" y="46"/>
                  <a:pt x="688" y="46"/>
                  <a:pt x="688" y="46"/>
                </a:cubicBezTo>
                <a:close/>
                <a:moveTo>
                  <a:pt x="769" y="37"/>
                </a:moveTo>
                <a:cubicBezTo>
                  <a:pt x="762" y="37"/>
                  <a:pt x="762" y="37"/>
                  <a:pt x="762" y="37"/>
                </a:cubicBezTo>
                <a:cubicBezTo>
                  <a:pt x="761" y="37"/>
                  <a:pt x="762" y="37"/>
                  <a:pt x="763" y="37"/>
                </a:cubicBezTo>
                <a:cubicBezTo>
                  <a:pt x="768" y="37"/>
                  <a:pt x="769" y="37"/>
                  <a:pt x="769" y="37"/>
                </a:cubicBezTo>
                <a:close/>
                <a:moveTo>
                  <a:pt x="923" y="41"/>
                </a:moveTo>
                <a:cubicBezTo>
                  <a:pt x="912" y="40"/>
                  <a:pt x="912" y="40"/>
                  <a:pt x="912" y="40"/>
                </a:cubicBezTo>
                <a:cubicBezTo>
                  <a:pt x="907" y="40"/>
                  <a:pt x="879" y="39"/>
                  <a:pt x="882" y="39"/>
                </a:cubicBezTo>
                <a:cubicBezTo>
                  <a:pt x="899" y="40"/>
                  <a:pt x="924" y="41"/>
                  <a:pt x="938" y="42"/>
                </a:cubicBezTo>
                <a:cubicBezTo>
                  <a:pt x="933" y="41"/>
                  <a:pt x="928" y="41"/>
                  <a:pt x="923" y="41"/>
                </a:cubicBezTo>
                <a:close/>
                <a:moveTo>
                  <a:pt x="926" y="46"/>
                </a:moveTo>
                <a:cubicBezTo>
                  <a:pt x="967" y="48"/>
                  <a:pt x="967" y="48"/>
                  <a:pt x="967" y="48"/>
                </a:cubicBezTo>
                <a:cubicBezTo>
                  <a:pt x="954" y="47"/>
                  <a:pt x="939" y="46"/>
                  <a:pt x="926" y="46"/>
                </a:cubicBezTo>
                <a:close/>
                <a:moveTo>
                  <a:pt x="683" y="48"/>
                </a:moveTo>
                <a:cubicBezTo>
                  <a:pt x="683" y="48"/>
                  <a:pt x="683" y="48"/>
                  <a:pt x="683" y="48"/>
                </a:cubicBezTo>
                <a:close/>
                <a:moveTo>
                  <a:pt x="985" y="52"/>
                </a:moveTo>
                <a:cubicBezTo>
                  <a:pt x="985" y="52"/>
                  <a:pt x="986" y="52"/>
                  <a:pt x="986" y="52"/>
                </a:cubicBezTo>
                <a:cubicBezTo>
                  <a:pt x="986" y="52"/>
                  <a:pt x="985" y="52"/>
                  <a:pt x="985" y="52"/>
                </a:cubicBezTo>
                <a:close/>
                <a:moveTo>
                  <a:pt x="687" y="40"/>
                </a:moveTo>
                <a:cubicBezTo>
                  <a:pt x="687" y="40"/>
                  <a:pt x="687" y="40"/>
                  <a:pt x="687" y="40"/>
                </a:cubicBezTo>
                <a:cubicBezTo>
                  <a:pt x="687" y="40"/>
                  <a:pt x="687" y="40"/>
                  <a:pt x="687" y="40"/>
                </a:cubicBezTo>
                <a:close/>
                <a:moveTo>
                  <a:pt x="687" y="41"/>
                </a:moveTo>
                <a:cubicBezTo>
                  <a:pt x="687" y="41"/>
                  <a:pt x="687" y="41"/>
                  <a:pt x="687" y="41"/>
                </a:cubicBezTo>
                <a:cubicBezTo>
                  <a:pt x="687" y="41"/>
                  <a:pt x="687" y="41"/>
                  <a:pt x="687" y="41"/>
                </a:cubicBezTo>
                <a:close/>
                <a:moveTo>
                  <a:pt x="689" y="38"/>
                </a:moveTo>
                <a:cubicBezTo>
                  <a:pt x="689" y="38"/>
                  <a:pt x="689" y="38"/>
                  <a:pt x="689" y="38"/>
                </a:cubicBezTo>
                <a:cubicBezTo>
                  <a:pt x="689" y="38"/>
                  <a:pt x="689" y="38"/>
                  <a:pt x="689" y="38"/>
                </a:cubicBezTo>
                <a:cubicBezTo>
                  <a:pt x="689" y="38"/>
                  <a:pt x="689" y="38"/>
                  <a:pt x="689" y="38"/>
                </a:cubicBezTo>
                <a:cubicBezTo>
                  <a:pt x="689" y="38"/>
                  <a:pt x="689" y="38"/>
                  <a:pt x="689" y="38"/>
                </a:cubicBezTo>
                <a:cubicBezTo>
                  <a:pt x="689" y="38"/>
                  <a:pt x="689" y="38"/>
                  <a:pt x="689" y="38"/>
                </a:cubicBezTo>
                <a:cubicBezTo>
                  <a:pt x="689" y="38"/>
                  <a:pt x="690" y="38"/>
                  <a:pt x="690" y="38"/>
                </a:cubicBezTo>
                <a:cubicBezTo>
                  <a:pt x="689" y="38"/>
                  <a:pt x="689" y="38"/>
                  <a:pt x="689" y="38"/>
                </a:cubicBezTo>
                <a:close/>
                <a:moveTo>
                  <a:pt x="689" y="45"/>
                </a:moveTo>
                <a:cubicBezTo>
                  <a:pt x="689" y="44"/>
                  <a:pt x="689" y="45"/>
                  <a:pt x="689" y="45"/>
                </a:cubicBezTo>
                <a:cubicBezTo>
                  <a:pt x="689" y="45"/>
                  <a:pt x="689" y="45"/>
                  <a:pt x="689" y="45"/>
                </a:cubicBezTo>
                <a:close/>
                <a:moveTo>
                  <a:pt x="688" y="39"/>
                </a:moveTo>
                <a:cubicBezTo>
                  <a:pt x="688" y="39"/>
                  <a:pt x="687" y="38"/>
                  <a:pt x="687" y="39"/>
                </a:cubicBezTo>
                <a:cubicBezTo>
                  <a:pt x="687" y="39"/>
                  <a:pt x="688" y="39"/>
                  <a:pt x="688" y="39"/>
                </a:cubicBezTo>
                <a:close/>
                <a:moveTo>
                  <a:pt x="688" y="41"/>
                </a:moveTo>
                <a:cubicBezTo>
                  <a:pt x="688" y="41"/>
                  <a:pt x="688" y="41"/>
                  <a:pt x="688" y="41"/>
                </a:cubicBezTo>
                <a:cubicBezTo>
                  <a:pt x="688" y="41"/>
                  <a:pt x="688" y="41"/>
                  <a:pt x="688" y="41"/>
                </a:cubicBezTo>
                <a:cubicBezTo>
                  <a:pt x="687" y="41"/>
                  <a:pt x="688" y="41"/>
                  <a:pt x="688" y="41"/>
                </a:cubicBezTo>
                <a:close/>
                <a:moveTo>
                  <a:pt x="699" y="40"/>
                </a:moveTo>
                <a:cubicBezTo>
                  <a:pt x="689" y="41"/>
                  <a:pt x="689" y="41"/>
                  <a:pt x="689" y="41"/>
                </a:cubicBezTo>
                <a:cubicBezTo>
                  <a:pt x="689" y="41"/>
                  <a:pt x="688" y="41"/>
                  <a:pt x="688" y="41"/>
                </a:cubicBezTo>
                <a:cubicBezTo>
                  <a:pt x="688" y="41"/>
                  <a:pt x="689" y="41"/>
                  <a:pt x="689" y="41"/>
                </a:cubicBezTo>
                <a:cubicBezTo>
                  <a:pt x="689" y="41"/>
                  <a:pt x="689" y="41"/>
                  <a:pt x="689" y="41"/>
                </a:cubicBezTo>
                <a:lnTo>
                  <a:pt x="699" y="40"/>
                </a:lnTo>
                <a:close/>
                <a:moveTo>
                  <a:pt x="688" y="41"/>
                </a:moveTo>
                <a:cubicBezTo>
                  <a:pt x="688" y="41"/>
                  <a:pt x="688" y="41"/>
                  <a:pt x="688" y="41"/>
                </a:cubicBezTo>
                <a:cubicBezTo>
                  <a:pt x="688" y="41"/>
                  <a:pt x="688" y="41"/>
                  <a:pt x="688" y="41"/>
                </a:cubicBezTo>
                <a:cubicBezTo>
                  <a:pt x="688" y="41"/>
                  <a:pt x="688" y="41"/>
                  <a:pt x="688" y="4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rgbClr val="70AD47"/>
                </a:solidFill>
              </a:rPr>
              <a:t>Run your code</a:t>
            </a:r>
          </a:p>
          <a:p>
            <a:pPr algn="ctr"/>
            <a:r>
              <a:rPr lang="en-US" sz="2400" dirty="0">
                <a:solidFill>
                  <a:srgbClr val="70AD47"/>
                </a:solidFill>
              </a:rPr>
              <a:t>with sample </a:t>
            </a:r>
          </a:p>
        </p:txBody>
      </p:sp>
      <p:sp>
        <p:nvSpPr>
          <p:cNvPr id="14" name="Freeform 496">
            <a:extLst>
              <a:ext uri="{FF2B5EF4-FFF2-40B4-BE49-F238E27FC236}">
                <a16:creationId xmlns:a16="http://schemas.microsoft.com/office/drawing/2014/main" id="{AAC045DC-4058-CB6B-4057-FFF6AF2636D0}"/>
              </a:ext>
            </a:extLst>
          </p:cNvPr>
          <p:cNvSpPr>
            <a:spLocks noEditPoints="1"/>
          </p:cNvSpPr>
          <p:nvPr/>
        </p:nvSpPr>
        <p:spPr bwMode="auto">
          <a:xfrm>
            <a:off x="9731271" y="5108873"/>
            <a:ext cx="2046906" cy="977465"/>
          </a:xfrm>
          <a:custGeom>
            <a:avLst/>
            <a:gdLst>
              <a:gd name="T0" fmla="*/ 453 w 579"/>
              <a:gd name="T1" fmla="*/ 2 h 1040"/>
              <a:gd name="T2" fmla="*/ 400 w 579"/>
              <a:gd name="T3" fmla="*/ 2 h 1040"/>
              <a:gd name="T4" fmla="*/ 281 w 579"/>
              <a:gd name="T5" fmla="*/ 14 h 1040"/>
              <a:gd name="T6" fmla="*/ 134 w 579"/>
              <a:gd name="T7" fmla="*/ 19 h 1040"/>
              <a:gd name="T8" fmla="*/ 59 w 579"/>
              <a:gd name="T9" fmla="*/ 29 h 1040"/>
              <a:gd name="T10" fmla="*/ 59 w 579"/>
              <a:gd name="T11" fmla="*/ 28 h 1040"/>
              <a:gd name="T12" fmla="*/ 59 w 579"/>
              <a:gd name="T13" fmla="*/ 26 h 1040"/>
              <a:gd name="T14" fmla="*/ 59 w 579"/>
              <a:gd name="T15" fmla="*/ 26 h 1040"/>
              <a:gd name="T16" fmla="*/ 59 w 579"/>
              <a:gd name="T17" fmla="*/ 27 h 1040"/>
              <a:gd name="T18" fmla="*/ 59 w 579"/>
              <a:gd name="T19" fmla="*/ 33 h 1040"/>
              <a:gd name="T20" fmla="*/ 57 w 579"/>
              <a:gd name="T21" fmla="*/ 26 h 1040"/>
              <a:gd name="T22" fmla="*/ 57 w 579"/>
              <a:gd name="T23" fmla="*/ 28 h 1040"/>
              <a:gd name="T24" fmla="*/ 56 w 579"/>
              <a:gd name="T25" fmla="*/ 31 h 1040"/>
              <a:gd name="T26" fmla="*/ 56 w 579"/>
              <a:gd name="T27" fmla="*/ 33 h 1040"/>
              <a:gd name="T28" fmla="*/ 54 w 579"/>
              <a:gd name="T29" fmla="*/ 36 h 1040"/>
              <a:gd name="T30" fmla="*/ 59 w 579"/>
              <a:gd name="T31" fmla="*/ 31 h 1040"/>
              <a:gd name="T32" fmla="*/ 59 w 579"/>
              <a:gd name="T33" fmla="*/ 31 h 1040"/>
              <a:gd name="T34" fmla="*/ 55 w 579"/>
              <a:gd name="T35" fmla="*/ 28 h 1040"/>
              <a:gd name="T36" fmla="*/ 55 w 579"/>
              <a:gd name="T37" fmla="*/ 27 h 1040"/>
              <a:gd name="T38" fmla="*/ 578 w 579"/>
              <a:gd name="T39" fmla="*/ 337 h 1040"/>
              <a:gd name="T40" fmla="*/ 566 w 579"/>
              <a:gd name="T41" fmla="*/ 998 h 1040"/>
              <a:gd name="T42" fmla="*/ 324 w 579"/>
              <a:gd name="T43" fmla="*/ 1039 h 1040"/>
              <a:gd name="T44" fmla="*/ 51 w 579"/>
              <a:gd name="T45" fmla="*/ 1020 h 1040"/>
              <a:gd name="T46" fmla="*/ 17 w 579"/>
              <a:gd name="T47" fmla="*/ 996 h 1040"/>
              <a:gd name="T48" fmla="*/ 0 w 579"/>
              <a:gd name="T49" fmla="*/ 657 h 1040"/>
              <a:gd name="T50" fmla="*/ 5 w 579"/>
              <a:gd name="T51" fmla="*/ 350 h 1040"/>
              <a:gd name="T52" fmla="*/ 9 w 579"/>
              <a:gd name="T53" fmla="*/ 238 h 1040"/>
              <a:gd name="T54" fmla="*/ 16 w 579"/>
              <a:gd name="T55" fmla="*/ 68 h 1040"/>
              <a:gd name="T56" fmla="*/ 16 w 579"/>
              <a:gd name="T57" fmla="*/ 62 h 1040"/>
              <a:gd name="T58" fmla="*/ 16 w 579"/>
              <a:gd name="T59" fmla="*/ 57 h 1040"/>
              <a:gd name="T60" fmla="*/ 21 w 579"/>
              <a:gd name="T61" fmla="*/ 50 h 1040"/>
              <a:gd name="T62" fmla="*/ 30 w 579"/>
              <a:gd name="T63" fmla="*/ 49 h 1040"/>
              <a:gd name="T64" fmla="*/ 35 w 579"/>
              <a:gd name="T65" fmla="*/ 57 h 1040"/>
              <a:gd name="T66" fmla="*/ 34 w 579"/>
              <a:gd name="T67" fmla="*/ 63 h 1040"/>
              <a:gd name="T68" fmla="*/ 33 w 579"/>
              <a:gd name="T69" fmla="*/ 69 h 1040"/>
              <a:gd name="T70" fmla="*/ 17 w 579"/>
              <a:gd name="T71" fmla="*/ 482 h 1040"/>
              <a:gd name="T72" fmla="*/ 18 w 579"/>
              <a:gd name="T73" fmla="*/ 806 h 1040"/>
              <a:gd name="T74" fmla="*/ 33 w 579"/>
              <a:gd name="T75" fmla="*/ 996 h 1040"/>
              <a:gd name="T76" fmla="*/ 279 w 579"/>
              <a:gd name="T77" fmla="*/ 1025 h 1040"/>
              <a:gd name="T78" fmla="*/ 539 w 579"/>
              <a:gd name="T79" fmla="*/ 1001 h 1040"/>
              <a:gd name="T80" fmla="*/ 554 w 579"/>
              <a:gd name="T81" fmla="*/ 938 h 1040"/>
              <a:gd name="T82" fmla="*/ 565 w 579"/>
              <a:gd name="T83" fmla="*/ 292 h 1040"/>
              <a:gd name="T84" fmla="*/ 552 w 579"/>
              <a:gd name="T85" fmla="*/ 39 h 1040"/>
              <a:gd name="T86" fmla="*/ 378 w 579"/>
              <a:gd name="T87" fmla="*/ 13 h 1040"/>
              <a:gd name="T88" fmla="*/ 245 w 579"/>
              <a:gd name="T89" fmla="*/ 18 h 1040"/>
              <a:gd name="T90" fmla="*/ 60 w 579"/>
              <a:gd name="T91" fmla="*/ 33 h 1040"/>
              <a:gd name="T92" fmla="*/ 59 w 579"/>
              <a:gd name="T93" fmla="*/ 33 h 1040"/>
              <a:gd name="T94" fmla="*/ 258 w 579"/>
              <a:gd name="T95" fmla="*/ 14 h 1040"/>
              <a:gd name="T96" fmla="*/ 295 w 579"/>
              <a:gd name="T97" fmla="*/ 10 h 1040"/>
              <a:gd name="T98" fmla="*/ 200 w 579"/>
              <a:gd name="T99" fmla="*/ 15 h 1040"/>
              <a:gd name="T100" fmla="*/ 349 w 579"/>
              <a:gd name="T101" fmla="*/ 6 h 1040"/>
              <a:gd name="T102" fmla="*/ 194 w 579"/>
              <a:gd name="T103" fmla="*/ 14 h 1040"/>
              <a:gd name="T104" fmla="*/ 254 w 579"/>
              <a:gd name="T105" fmla="*/ 9 h 1040"/>
              <a:gd name="T106" fmla="*/ 62 w 579"/>
              <a:gd name="T107" fmla="*/ 26 h 1040"/>
              <a:gd name="T108" fmla="*/ 257 w 579"/>
              <a:gd name="T109" fmla="*/ 8 h 1040"/>
              <a:gd name="T110" fmla="*/ 325 w 579"/>
              <a:gd name="T111" fmla="*/ 4 h 1040"/>
              <a:gd name="T112" fmla="*/ 462 w 579"/>
              <a:gd name="T113" fmla="*/ 4 h 1040"/>
              <a:gd name="T114" fmla="*/ 570 w 579"/>
              <a:gd name="T115" fmla="*/ 67 h 1040"/>
              <a:gd name="T116" fmla="*/ 578 w 579"/>
              <a:gd name="T117" fmla="*/ 280 h 1040"/>
              <a:gd name="T118" fmla="*/ 251 w 579"/>
              <a:gd name="T119" fmla="*/ 9 h 1040"/>
              <a:gd name="T120" fmla="*/ 324 w 579"/>
              <a:gd name="T121" fmla="*/ 5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79" h="1040">
                <a:moveTo>
                  <a:pt x="559" y="90"/>
                </a:moveTo>
                <a:cubicBezTo>
                  <a:pt x="558" y="80"/>
                  <a:pt x="558" y="80"/>
                  <a:pt x="558" y="80"/>
                </a:cubicBezTo>
                <a:cubicBezTo>
                  <a:pt x="558" y="81"/>
                  <a:pt x="558" y="87"/>
                  <a:pt x="559" y="90"/>
                </a:cubicBezTo>
                <a:close/>
                <a:moveTo>
                  <a:pt x="453" y="2"/>
                </a:moveTo>
                <a:cubicBezTo>
                  <a:pt x="452" y="2"/>
                  <a:pt x="461" y="3"/>
                  <a:pt x="464" y="3"/>
                </a:cubicBezTo>
                <a:cubicBezTo>
                  <a:pt x="461" y="3"/>
                  <a:pt x="458" y="2"/>
                  <a:pt x="453" y="2"/>
                </a:cubicBezTo>
                <a:close/>
                <a:moveTo>
                  <a:pt x="436" y="1"/>
                </a:moveTo>
                <a:cubicBezTo>
                  <a:pt x="439" y="1"/>
                  <a:pt x="447" y="2"/>
                  <a:pt x="448" y="2"/>
                </a:cubicBezTo>
                <a:cubicBezTo>
                  <a:pt x="446" y="1"/>
                  <a:pt x="436" y="1"/>
                  <a:pt x="436" y="1"/>
                </a:cubicBezTo>
                <a:close/>
                <a:moveTo>
                  <a:pt x="400" y="2"/>
                </a:moveTo>
                <a:cubicBezTo>
                  <a:pt x="396" y="2"/>
                  <a:pt x="389" y="2"/>
                  <a:pt x="388" y="2"/>
                </a:cubicBezTo>
                <a:cubicBezTo>
                  <a:pt x="391" y="2"/>
                  <a:pt x="398" y="2"/>
                  <a:pt x="400" y="2"/>
                </a:cubicBezTo>
                <a:close/>
                <a:moveTo>
                  <a:pt x="358" y="1"/>
                </a:moveTo>
                <a:cubicBezTo>
                  <a:pt x="367" y="0"/>
                  <a:pt x="374" y="0"/>
                  <a:pt x="378" y="0"/>
                </a:cubicBezTo>
                <a:cubicBezTo>
                  <a:pt x="371" y="0"/>
                  <a:pt x="361" y="0"/>
                  <a:pt x="358" y="1"/>
                </a:cubicBezTo>
                <a:close/>
                <a:moveTo>
                  <a:pt x="281" y="14"/>
                </a:moveTo>
                <a:cubicBezTo>
                  <a:pt x="288" y="14"/>
                  <a:pt x="309" y="12"/>
                  <a:pt x="320" y="12"/>
                </a:cubicBezTo>
                <a:cubicBezTo>
                  <a:pt x="308" y="12"/>
                  <a:pt x="293" y="13"/>
                  <a:pt x="281" y="14"/>
                </a:cubicBezTo>
                <a:close/>
                <a:moveTo>
                  <a:pt x="278" y="9"/>
                </a:moveTo>
                <a:cubicBezTo>
                  <a:pt x="268" y="10"/>
                  <a:pt x="268" y="10"/>
                  <a:pt x="268" y="10"/>
                </a:cubicBezTo>
                <a:cubicBezTo>
                  <a:pt x="263" y="10"/>
                  <a:pt x="237" y="12"/>
                  <a:pt x="239" y="12"/>
                </a:cubicBezTo>
                <a:cubicBezTo>
                  <a:pt x="256" y="10"/>
                  <a:pt x="279" y="9"/>
                  <a:pt x="292" y="9"/>
                </a:cubicBezTo>
                <a:cubicBezTo>
                  <a:pt x="287" y="9"/>
                  <a:pt x="283" y="9"/>
                  <a:pt x="278" y="9"/>
                </a:cubicBezTo>
                <a:close/>
                <a:moveTo>
                  <a:pt x="134" y="19"/>
                </a:moveTo>
                <a:cubicBezTo>
                  <a:pt x="127" y="20"/>
                  <a:pt x="127" y="20"/>
                  <a:pt x="127" y="20"/>
                </a:cubicBezTo>
                <a:cubicBezTo>
                  <a:pt x="127" y="20"/>
                  <a:pt x="127" y="20"/>
                  <a:pt x="128" y="20"/>
                </a:cubicBezTo>
                <a:cubicBezTo>
                  <a:pt x="133" y="19"/>
                  <a:pt x="134" y="19"/>
                  <a:pt x="134" y="19"/>
                </a:cubicBezTo>
                <a:close/>
                <a:moveTo>
                  <a:pt x="59" y="28"/>
                </a:moveTo>
                <a:cubicBezTo>
                  <a:pt x="59" y="28"/>
                  <a:pt x="59" y="28"/>
                  <a:pt x="59" y="28"/>
                </a:cubicBezTo>
                <a:cubicBezTo>
                  <a:pt x="59" y="29"/>
                  <a:pt x="59" y="29"/>
                  <a:pt x="59" y="29"/>
                </a:cubicBezTo>
                <a:cubicBezTo>
                  <a:pt x="59" y="29"/>
                  <a:pt x="60" y="28"/>
                  <a:pt x="60" y="28"/>
                </a:cubicBezTo>
                <a:cubicBezTo>
                  <a:pt x="68" y="27"/>
                  <a:pt x="68" y="27"/>
                  <a:pt x="68" y="27"/>
                </a:cubicBezTo>
                <a:lnTo>
                  <a:pt x="59" y="28"/>
                </a:lnTo>
                <a:close/>
                <a:moveTo>
                  <a:pt x="59" y="28"/>
                </a:moveTo>
                <a:cubicBezTo>
                  <a:pt x="59" y="28"/>
                  <a:pt x="59" y="28"/>
                  <a:pt x="59" y="28"/>
                </a:cubicBezTo>
                <a:cubicBezTo>
                  <a:pt x="59" y="28"/>
                  <a:pt x="59" y="28"/>
                  <a:pt x="59" y="28"/>
                </a:cubicBezTo>
                <a:cubicBezTo>
                  <a:pt x="59" y="28"/>
                  <a:pt x="59" y="28"/>
                  <a:pt x="59" y="28"/>
                </a:cubicBezTo>
                <a:close/>
                <a:moveTo>
                  <a:pt x="58" y="29"/>
                </a:moveTo>
                <a:cubicBezTo>
                  <a:pt x="59" y="29"/>
                  <a:pt x="59" y="29"/>
                  <a:pt x="59" y="28"/>
                </a:cubicBezTo>
                <a:cubicBezTo>
                  <a:pt x="58" y="29"/>
                  <a:pt x="58" y="29"/>
                  <a:pt x="58" y="29"/>
                </a:cubicBezTo>
                <a:cubicBezTo>
                  <a:pt x="58" y="29"/>
                  <a:pt x="58" y="29"/>
                  <a:pt x="58" y="29"/>
                </a:cubicBezTo>
                <a:close/>
                <a:moveTo>
                  <a:pt x="59" y="26"/>
                </a:moveTo>
                <a:cubicBezTo>
                  <a:pt x="59" y="26"/>
                  <a:pt x="59" y="26"/>
                  <a:pt x="59" y="26"/>
                </a:cubicBezTo>
                <a:cubicBezTo>
                  <a:pt x="59" y="26"/>
                  <a:pt x="60" y="26"/>
                  <a:pt x="60" y="26"/>
                </a:cubicBezTo>
                <a:cubicBezTo>
                  <a:pt x="59" y="26"/>
                  <a:pt x="59" y="26"/>
                  <a:pt x="59" y="26"/>
                </a:cubicBezTo>
                <a:cubicBezTo>
                  <a:pt x="59" y="26"/>
                  <a:pt x="59" y="26"/>
                  <a:pt x="59" y="26"/>
                </a:cubicBezTo>
                <a:cubicBezTo>
                  <a:pt x="59" y="26"/>
                  <a:pt x="59" y="26"/>
                  <a:pt x="59" y="26"/>
                </a:cubicBezTo>
                <a:cubicBezTo>
                  <a:pt x="59" y="26"/>
                  <a:pt x="59" y="26"/>
                  <a:pt x="59" y="26"/>
                </a:cubicBezTo>
                <a:cubicBezTo>
                  <a:pt x="59" y="26"/>
                  <a:pt x="59" y="26"/>
                  <a:pt x="59" y="26"/>
                </a:cubicBezTo>
                <a:close/>
                <a:moveTo>
                  <a:pt x="59" y="32"/>
                </a:moveTo>
                <a:cubicBezTo>
                  <a:pt x="59" y="32"/>
                  <a:pt x="60" y="32"/>
                  <a:pt x="60" y="32"/>
                </a:cubicBezTo>
                <a:cubicBezTo>
                  <a:pt x="60" y="32"/>
                  <a:pt x="59" y="32"/>
                  <a:pt x="59" y="32"/>
                </a:cubicBezTo>
                <a:close/>
                <a:moveTo>
                  <a:pt x="59" y="27"/>
                </a:moveTo>
                <a:cubicBezTo>
                  <a:pt x="59" y="27"/>
                  <a:pt x="59" y="27"/>
                  <a:pt x="59" y="27"/>
                </a:cubicBezTo>
                <a:cubicBezTo>
                  <a:pt x="59" y="27"/>
                  <a:pt x="59" y="27"/>
                  <a:pt x="59" y="27"/>
                </a:cubicBezTo>
                <a:close/>
                <a:moveTo>
                  <a:pt x="58" y="26"/>
                </a:moveTo>
                <a:cubicBezTo>
                  <a:pt x="59" y="26"/>
                  <a:pt x="59" y="26"/>
                  <a:pt x="59" y="26"/>
                </a:cubicBezTo>
                <a:cubicBezTo>
                  <a:pt x="59" y="26"/>
                  <a:pt x="58" y="26"/>
                  <a:pt x="58" y="26"/>
                </a:cubicBezTo>
                <a:close/>
                <a:moveTo>
                  <a:pt x="59" y="34"/>
                </a:moveTo>
                <a:cubicBezTo>
                  <a:pt x="59" y="34"/>
                  <a:pt x="59" y="34"/>
                  <a:pt x="59" y="33"/>
                </a:cubicBezTo>
                <a:cubicBezTo>
                  <a:pt x="59" y="33"/>
                  <a:pt x="59" y="33"/>
                  <a:pt x="59" y="34"/>
                </a:cubicBezTo>
                <a:close/>
                <a:moveTo>
                  <a:pt x="59" y="32"/>
                </a:moveTo>
                <a:cubicBezTo>
                  <a:pt x="59" y="32"/>
                  <a:pt x="58" y="32"/>
                  <a:pt x="58" y="32"/>
                </a:cubicBezTo>
                <a:cubicBezTo>
                  <a:pt x="58" y="32"/>
                  <a:pt x="59" y="32"/>
                  <a:pt x="59" y="32"/>
                </a:cubicBezTo>
                <a:close/>
                <a:moveTo>
                  <a:pt x="58" y="26"/>
                </a:moveTo>
                <a:cubicBezTo>
                  <a:pt x="58" y="26"/>
                  <a:pt x="58" y="26"/>
                  <a:pt x="57" y="26"/>
                </a:cubicBezTo>
                <a:cubicBezTo>
                  <a:pt x="58" y="26"/>
                  <a:pt x="58" y="27"/>
                  <a:pt x="58" y="26"/>
                </a:cubicBezTo>
                <a:close/>
                <a:moveTo>
                  <a:pt x="57" y="29"/>
                </a:moveTo>
                <a:cubicBezTo>
                  <a:pt x="58" y="29"/>
                  <a:pt x="58" y="29"/>
                  <a:pt x="58" y="29"/>
                </a:cubicBezTo>
                <a:cubicBezTo>
                  <a:pt x="58" y="29"/>
                  <a:pt x="57" y="29"/>
                  <a:pt x="57" y="29"/>
                </a:cubicBezTo>
                <a:close/>
                <a:moveTo>
                  <a:pt x="57" y="28"/>
                </a:moveTo>
                <a:cubicBezTo>
                  <a:pt x="57" y="28"/>
                  <a:pt x="57" y="28"/>
                  <a:pt x="57" y="28"/>
                </a:cubicBezTo>
                <a:cubicBezTo>
                  <a:pt x="57" y="28"/>
                  <a:pt x="57" y="28"/>
                  <a:pt x="57" y="28"/>
                </a:cubicBezTo>
                <a:close/>
                <a:moveTo>
                  <a:pt x="57" y="28"/>
                </a:moveTo>
                <a:cubicBezTo>
                  <a:pt x="57" y="28"/>
                  <a:pt x="57" y="28"/>
                  <a:pt x="57" y="28"/>
                </a:cubicBezTo>
                <a:cubicBezTo>
                  <a:pt x="57" y="28"/>
                  <a:pt x="57" y="28"/>
                  <a:pt x="57" y="28"/>
                </a:cubicBezTo>
                <a:cubicBezTo>
                  <a:pt x="57" y="28"/>
                  <a:pt x="57" y="28"/>
                  <a:pt x="57" y="28"/>
                </a:cubicBezTo>
                <a:close/>
                <a:moveTo>
                  <a:pt x="56" y="31"/>
                </a:moveTo>
                <a:cubicBezTo>
                  <a:pt x="57" y="31"/>
                  <a:pt x="57" y="31"/>
                  <a:pt x="56" y="31"/>
                </a:cubicBezTo>
                <a:close/>
                <a:moveTo>
                  <a:pt x="55" y="33"/>
                </a:moveTo>
                <a:cubicBezTo>
                  <a:pt x="56" y="33"/>
                  <a:pt x="56" y="33"/>
                  <a:pt x="56" y="33"/>
                </a:cubicBezTo>
                <a:cubicBezTo>
                  <a:pt x="56" y="33"/>
                  <a:pt x="56" y="33"/>
                  <a:pt x="55" y="33"/>
                </a:cubicBezTo>
                <a:close/>
                <a:moveTo>
                  <a:pt x="56" y="34"/>
                </a:moveTo>
                <a:cubicBezTo>
                  <a:pt x="56" y="34"/>
                  <a:pt x="56" y="34"/>
                  <a:pt x="56" y="33"/>
                </a:cubicBezTo>
                <a:lnTo>
                  <a:pt x="56" y="34"/>
                </a:lnTo>
                <a:close/>
                <a:moveTo>
                  <a:pt x="56" y="36"/>
                </a:moveTo>
                <a:cubicBezTo>
                  <a:pt x="56" y="36"/>
                  <a:pt x="55" y="36"/>
                  <a:pt x="55" y="36"/>
                </a:cubicBezTo>
                <a:cubicBezTo>
                  <a:pt x="56" y="36"/>
                  <a:pt x="56" y="36"/>
                  <a:pt x="56" y="36"/>
                </a:cubicBezTo>
                <a:close/>
                <a:moveTo>
                  <a:pt x="54" y="36"/>
                </a:moveTo>
                <a:cubicBezTo>
                  <a:pt x="54" y="36"/>
                  <a:pt x="54" y="36"/>
                  <a:pt x="54" y="36"/>
                </a:cubicBezTo>
                <a:close/>
                <a:moveTo>
                  <a:pt x="192" y="23"/>
                </a:moveTo>
                <a:cubicBezTo>
                  <a:pt x="199" y="23"/>
                  <a:pt x="208" y="22"/>
                  <a:pt x="214" y="22"/>
                </a:cubicBezTo>
                <a:cubicBezTo>
                  <a:pt x="222" y="21"/>
                  <a:pt x="222" y="21"/>
                  <a:pt x="222" y="21"/>
                </a:cubicBezTo>
                <a:cubicBezTo>
                  <a:pt x="210" y="22"/>
                  <a:pt x="200" y="22"/>
                  <a:pt x="192" y="23"/>
                </a:cubicBezTo>
                <a:close/>
                <a:moveTo>
                  <a:pt x="59" y="31"/>
                </a:moveTo>
                <a:cubicBezTo>
                  <a:pt x="59" y="31"/>
                  <a:pt x="59" y="31"/>
                  <a:pt x="59" y="31"/>
                </a:cubicBezTo>
                <a:cubicBezTo>
                  <a:pt x="59" y="31"/>
                  <a:pt x="60" y="31"/>
                  <a:pt x="60" y="31"/>
                </a:cubicBezTo>
                <a:cubicBezTo>
                  <a:pt x="59" y="31"/>
                  <a:pt x="58" y="31"/>
                  <a:pt x="57" y="31"/>
                </a:cubicBezTo>
                <a:cubicBezTo>
                  <a:pt x="58" y="31"/>
                  <a:pt x="58" y="31"/>
                  <a:pt x="59" y="31"/>
                </a:cubicBezTo>
                <a:cubicBezTo>
                  <a:pt x="59" y="31"/>
                  <a:pt x="59" y="31"/>
                  <a:pt x="59" y="31"/>
                </a:cubicBezTo>
                <a:cubicBezTo>
                  <a:pt x="59" y="31"/>
                  <a:pt x="59" y="31"/>
                  <a:pt x="59" y="31"/>
                </a:cubicBezTo>
                <a:cubicBezTo>
                  <a:pt x="59" y="31"/>
                  <a:pt x="59" y="31"/>
                  <a:pt x="59" y="31"/>
                </a:cubicBezTo>
                <a:cubicBezTo>
                  <a:pt x="59" y="31"/>
                  <a:pt x="59" y="31"/>
                  <a:pt x="59" y="31"/>
                </a:cubicBezTo>
                <a:close/>
                <a:moveTo>
                  <a:pt x="58" y="27"/>
                </a:moveTo>
                <a:cubicBezTo>
                  <a:pt x="58" y="27"/>
                  <a:pt x="58" y="27"/>
                  <a:pt x="58" y="27"/>
                </a:cubicBezTo>
                <a:cubicBezTo>
                  <a:pt x="58" y="27"/>
                  <a:pt x="58" y="27"/>
                  <a:pt x="58" y="27"/>
                </a:cubicBezTo>
                <a:cubicBezTo>
                  <a:pt x="59" y="27"/>
                  <a:pt x="58" y="27"/>
                  <a:pt x="58" y="27"/>
                </a:cubicBezTo>
                <a:close/>
                <a:moveTo>
                  <a:pt x="55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55" y="27"/>
                  <a:pt x="56" y="28"/>
                  <a:pt x="56" y="27"/>
                </a:cubicBezTo>
                <a:cubicBezTo>
                  <a:pt x="56" y="27"/>
                  <a:pt x="56" y="28"/>
                  <a:pt x="56" y="28"/>
                </a:cubicBezTo>
                <a:cubicBezTo>
                  <a:pt x="57" y="27"/>
                  <a:pt x="58" y="28"/>
                  <a:pt x="58" y="27"/>
                </a:cubicBezTo>
                <a:cubicBezTo>
                  <a:pt x="57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8"/>
                  <a:pt x="54" y="27"/>
                  <a:pt x="54" y="28"/>
                </a:cubicBezTo>
                <a:cubicBezTo>
                  <a:pt x="54" y="28"/>
                  <a:pt x="54" y="28"/>
                  <a:pt x="55" y="28"/>
                </a:cubicBezTo>
                <a:close/>
                <a:moveTo>
                  <a:pt x="56" y="34"/>
                </a:move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4"/>
                  <a:pt x="56" y="34"/>
                </a:cubicBezTo>
                <a:close/>
                <a:moveTo>
                  <a:pt x="578" y="337"/>
                </a:moveTo>
                <a:cubicBezTo>
                  <a:pt x="579" y="495"/>
                  <a:pt x="576" y="661"/>
                  <a:pt x="571" y="820"/>
                </a:cubicBezTo>
                <a:cubicBezTo>
                  <a:pt x="568" y="940"/>
                  <a:pt x="568" y="940"/>
                  <a:pt x="568" y="940"/>
                </a:cubicBezTo>
                <a:cubicBezTo>
                  <a:pt x="567" y="952"/>
                  <a:pt x="567" y="963"/>
                  <a:pt x="567" y="974"/>
                </a:cubicBezTo>
                <a:cubicBezTo>
                  <a:pt x="566" y="994"/>
                  <a:pt x="566" y="994"/>
                  <a:pt x="566" y="994"/>
                </a:cubicBezTo>
                <a:cubicBezTo>
                  <a:pt x="566" y="995"/>
                  <a:pt x="566" y="995"/>
                  <a:pt x="566" y="995"/>
                </a:cubicBezTo>
                <a:cubicBezTo>
                  <a:pt x="566" y="996"/>
                  <a:pt x="566" y="997"/>
                  <a:pt x="566" y="998"/>
                </a:cubicBezTo>
                <a:cubicBezTo>
                  <a:pt x="565" y="999"/>
                  <a:pt x="565" y="1000"/>
                  <a:pt x="564" y="1001"/>
                </a:cubicBezTo>
                <a:cubicBezTo>
                  <a:pt x="563" y="1004"/>
                  <a:pt x="560" y="1006"/>
                  <a:pt x="559" y="1007"/>
                </a:cubicBezTo>
                <a:cubicBezTo>
                  <a:pt x="555" y="1010"/>
                  <a:pt x="552" y="1011"/>
                  <a:pt x="548" y="1013"/>
                </a:cubicBezTo>
                <a:cubicBezTo>
                  <a:pt x="535" y="1019"/>
                  <a:pt x="521" y="1021"/>
                  <a:pt x="507" y="1024"/>
                </a:cubicBezTo>
                <a:cubicBezTo>
                  <a:pt x="479" y="1029"/>
                  <a:pt x="452" y="1031"/>
                  <a:pt x="431" y="1033"/>
                </a:cubicBezTo>
                <a:cubicBezTo>
                  <a:pt x="397" y="1036"/>
                  <a:pt x="360" y="1038"/>
                  <a:pt x="324" y="1039"/>
                </a:cubicBezTo>
                <a:cubicBezTo>
                  <a:pt x="309" y="1039"/>
                  <a:pt x="295" y="1039"/>
                  <a:pt x="281" y="1039"/>
                </a:cubicBezTo>
                <a:cubicBezTo>
                  <a:pt x="264" y="1040"/>
                  <a:pt x="264" y="1040"/>
                  <a:pt x="264" y="1040"/>
                </a:cubicBezTo>
                <a:cubicBezTo>
                  <a:pt x="241" y="1040"/>
                  <a:pt x="217" y="1039"/>
                  <a:pt x="193" y="1038"/>
                </a:cubicBezTo>
                <a:cubicBezTo>
                  <a:pt x="179" y="1037"/>
                  <a:pt x="168" y="1037"/>
                  <a:pt x="156" y="1036"/>
                </a:cubicBezTo>
                <a:cubicBezTo>
                  <a:pt x="135" y="1034"/>
                  <a:pt x="112" y="1032"/>
                  <a:pt x="87" y="1028"/>
                </a:cubicBezTo>
                <a:cubicBezTo>
                  <a:pt x="75" y="1026"/>
                  <a:pt x="63" y="1024"/>
                  <a:pt x="51" y="1020"/>
                </a:cubicBezTo>
                <a:cubicBezTo>
                  <a:pt x="45" y="1019"/>
                  <a:pt x="39" y="1017"/>
                  <a:pt x="33" y="1013"/>
                </a:cubicBezTo>
                <a:cubicBezTo>
                  <a:pt x="30" y="1012"/>
                  <a:pt x="27" y="1010"/>
                  <a:pt x="24" y="1007"/>
                </a:cubicBezTo>
                <a:cubicBezTo>
                  <a:pt x="22" y="1006"/>
                  <a:pt x="21" y="1004"/>
                  <a:pt x="19" y="1002"/>
                </a:cubicBezTo>
                <a:cubicBezTo>
                  <a:pt x="19" y="1001"/>
                  <a:pt x="18" y="1000"/>
                  <a:pt x="18" y="999"/>
                </a:cubicBezTo>
                <a:cubicBezTo>
                  <a:pt x="18" y="999"/>
                  <a:pt x="18" y="998"/>
                  <a:pt x="17" y="997"/>
                </a:cubicBezTo>
                <a:cubicBezTo>
                  <a:pt x="17" y="997"/>
                  <a:pt x="17" y="996"/>
                  <a:pt x="17" y="996"/>
                </a:cubicBezTo>
                <a:cubicBezTo>
                  <a:pt x="15" y="984"/>
                  <a:pt x="14" y="971"/>
                  <a:pt x="13" y="960"/>
                </a:cubicBezTo>
                <a:cubicBezTo>
                  <a:pt x="11" y="941"/>
                  <a:pt x="11" y="941"/>
                  <a:pt x="11" y="941"/>
                </a:cubicBezTo>
                <a:cubicBezTo>
                  <a:pt x="9" y="920"/>
                  <a:pt x="7" y="891"/>
                  <a:pt x="6" y="869"/>
                </a:cubicBezTo>
                <a:cubicBezTo>
                  <a:pt x="5" y="857"/>
                  <a:pt x="5" y="845"/>
                  <a:pt x="4" y="833"/>
                </a:cubicBezTo>
                <a:cubicBezTo>
                  <a:pt x="3" y="807"/>
                  <a:pt x="2" y="783"/>
                  <a:pt x="2" y="762"/>
                </a:cubicBezTo>
                <a:cubicBezTo>
                  <a:pt x="1" y="735"/>
                  <a:pt x="0" y="691"/>
                  <a:pt x="0" y="657"/>
                </a:cubicBezTo>
                <a:cubicBezTo>
                  <a:pt x="0" y="655"/>
                  <a:pt x="0" y="654"/>
                  <a:pt x="0" y="653"/>
                </a:cubicBezTo>
                <a:cubicBezTo>
                  <a:pt x="0" y="628"/>
                  <a:pt x="0" y="603"/>
                  <a:pt x="0" y="579"/>
                </a:cubicBezTo>
                <a:cubicBezTo>
                  <a:pt x="0" y="575"/>
                  <a:pt x="0" y="575"/>
                  <a:pt x="0" y="572"/>
                </a:cubicBezTo>
                <a:cubicBezTo>
                  <a:pt x="1" y="540"/>
                  <a:pt x="1" y="540"/>
                  <a:pt x="1" y="540"/>
                </a:cubicBezTo>
                <a:cubicBezTo>
                  <a:pt x="2" y="493"/>
                  <a:pt x="2" y="459"/>
                  <a:pt x="3" y="420"/>
                </a:cubicBezTo>
                <a:cubicBezTo>
                  <a:pt x="3" y="398"/>
                  <a:pt x="4" y="373"/>
                  <a:pt x="5" y="350"/>
                </a:cubicBezTo>
                <a:cubicBezTo>
                  <a:pt x="5" y="331"/>
                  <a:pt x="5" y="331"/>
                  <a:pt x="5" y="331"/>
                </a:cubicBezTo>
                <a:cubicBezTo>
                  <a:pt x="6" y="316"/>
                  <a:pt x="6" y="316"/>
                  <a:pt x="6" y="316"/>
                </a:cubicBezTo>
                <a:cubicBezTo>
                  <a:pt x="6" y="302"/>
                  <a:pt x="6" y="302"/>
                  <a:pt x="6" y="302"/>
                </a:cubicBezTo>
                <a:cubicBezTo>
                  <a:pt x="7" y="281"/>
                  <a:pt x="7" y="281"/>
                  <a:pt x="7" y="281"/>
                </a:cubicBezTo>
                <a:cubicBezTo>
                  <a:pt x="8" y="260"/>
                  <a:pt x="8" y="260"/>
                  <a:pt x="8" y="260"/>
                </a:cubicBezTo>
                <a:cubicBezTo>
                  <a:pt x="9" y="238"/>
                  <a:pt x="9" y="238"/>
                  <a:pt x="9" y="238"/>
                </a:cubicBezTo>
                <a:cubicBezTo>
                  <a:pt x="10" y="220"/>
                  <a:pt x="10" y="203"/>
                  <a:pt x="11" y="181"/>
                </a:cubicBezTo>
                <a:cubicBezTo>
                  <a:pt x="13" y="133"/>
                  <a:pt x="13" y="133"/>
                  <a:pt x="13" y="133"/>
                </a:cubicBezTo>
                <a:cubicBezTo>
                  <a:pt x="14" y="104"/>
                  <a:pt x="14" y="104"/>
                  <a:pt x="14" y="104"/>
                </a:cubicBezTo>
                <a:cubicBezTo>
                  <a:pt x="15" y="89"/>
                  <a:pt x="15" y="89"/>
                  <a:pt x="15" y="89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68"/>
                  <a:pt x="16" y="68"/>
                  <a:pt x="16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67"/>
                  <a:pt x="16" y="67"/>
                  <a:pt x="16" y="66"/>
                </a:cubicBezTo>
                <a:cubicBezTo>
                  <a:pt x="16" y="66"/>
                  <a:pt x="17" y="64"/>
                  <a:pt x="16" y="63"/>
                </a:cubicBezTo>
                <a:cubicBezTo>
                  <a:pt x="16" y="63"/>
                  <a:pt x="16" y="63"/>
                  <a:pt x="15" y="63"/>
                </a:cubicBezTo>
                <a:cubicBezTo>
                  <a:pt x="15" y="63"/>
                  <a:pt x="16" y="63"/>
                  <a:pt x="16" y="62"/>
                </a:cubicBezTo>
                <a:cubicBezTo>
                  <a:pt x="16" y="62"/>
                  <a:pt x="16" y="61"/>
                  <a:pt x="16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16" y="59"/>
                  <a:pt x="16" y="59"/>
                  <a:pt x="16" y="59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8"/>
                  <a:pt x="16" y="57"/>
                  <a:pt x="16" y="57"/>
                </a:cubicBezTo>
                <a:cubicBezTo>
                  <a:pt x="16" y="57"/>
                  <a:pt x="16" y="57"/>
                  <a:pt x="16" y="57"/>
                </a:cubicBezTo>
                <a:cubicBezTo>
                  <a:pt x="17" y="57"/>
                  <a:pt x="17" y="55"/>
                  <a:pt x="17" y="54"/>
                </a:cubicBezTo>
                <a:cubicBezTo>
                  <a:pt x="17" y="54"/>
                  <a:pt x="17" y="54"/>
                  <a:pt x="17" y="54"/>
                </a:cubicBezTo>
                <a:cubicBezTo>
                  <a:pt x="17" y="53"/>
                  <a:pt x="18" y="52"/>
                  <a:pt x="19" y="51"/>
                </a:cubicBezTo>
                <a:cubicBezTo>
                  <a:pt x="19" y="51"/>
                  <a:pt x="19" y="51"/>
                  <a:pt x="19" y="51"/>
                </a:cubicBezTo>
                <a:cubicBezTo>
                  <a:pt x="19" y="51"/>
                  <a:pt x="20" y="51"/>
                  <a:pt x="20" y="50"/>
                </a:cubicBezTo>
                <a:cubicBezTo>
                  <a:pt x="20" y="50"/>
                  <a:pt x="20" y="50"/>
                  <a:pt x="21" y="50"/>
                </a:cubicBezTo>
                <a:cubicBezTo>
                  <a:pt x="21" y="50"/>
                  <a:pt x="21" y="50"/>
                  <a:pt x="22" y="49"/>
                </a:cubicBezTo>
                <a:cubicBezTo>
                  <a:pt x="22" y="49"/>
                  <a:pt x="22" y="49"/>
                  <a:pt x="23" y="49"/>
                </a:cubicBezTo>
                <a:cubicBezTo>
                  <a:pt x="23" y="48"/>
                  <a:pt x="24" y="49"/>
                  <a:pt x="24" y="48"/>
                </a:cubicBezTo>
                <a:cubicBezTo>
                  <a:pt x="25" y="48"/>
                  <a:pt x="26" y="48"/>
                  <a:pt x="28" y="48"/>
                </a:cubicBezTo>
                <a:cubicBezTo>
                  <a:pt x="28" y="48"/>
                  <a:pt x="28" y="48"/>
                  <a:pt x="28" y="48"/>
                </a:cubicBezTo>
                <a:cubicBezTo>
                  <a:pt x="28" y="49"/>
                  <a:pt x="29" y="49"/>
                  <a:pt x="30" y="49"/>
                </a:cubicBezTo>
                <a:cubicBezTo>
                  <a:pt x="30" y="49"/>
                  <a:pt x="30" y="49"/>
                  <a:pt x="30" y="49"/>
                </a:cubicBezTo>
                <a:cubicBezTo>
                  <a:pt x="30" y="50"/>
                  <a:pt x="31" y="50"/>
                  <a:pt x="31" y="50"/>
                </a:cubicBezTo>
                <a:cubicBezTo>
                  <a:pt x="32" y="51"/>
                  <a:pt x="33" y="52"/>
                  <a:pt x="33" y="53"/>
                </a:cubicBezTo>
                <a:cubicBezTo>
                  <a:pt x="33" y="53"/>
                  <a:pt x="33" y="53"/>
                  <a:pt x="33" y="53"/>
                </a:cubicBezTo>
                <a:cubicBezTo>
                  <a:pt x="34" y="54"/>
                  <a:pt x="34" y="54"/>
                  <a:pt x="34" y="55"/>
                </a:cubicBezTo>
                <a:cubicBezTo>
                  <a:pt x="35" y="55"/>
                  <a:pt x="35" y="56"/>
                  <a:pt x="35" y="57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58"/>
                  <a:pt x="35" y="58"/>
                  <a:pt x="35" y="59"/>
                </a:cubicBezTo>
                <a:cubicBezTo>
                  <a:pt x="35" y="59"/>
                  <a:pt x="35" y="60"/>
                  <a:pt x="35" y="60"/>
                </a:cubicBezTo>
                <a:cubicBezTo>
                  <a:pt x="35" y="60"/>
                  <a:pt x="35" y="61"/>
                  <a:pt x="35" y="61"/>
                </a:cubicBezTo>
                <a:cubicBezTo>
                  <a:pt x="35" y="61"/>
                  <a:pt x="35" y="62"/>
                  <a:pt x="34" y="62"/>
                </a:cubicBezTo>
                <a:cubicBezTo>
                  <a:pt x="35" y="62"/>
                  <a:pt x="35" y="63"/>
                  <a:pt x="34" y="63"/>
                </a:cubicBezTo>
                <a:cubicBezTo>
                  <a:pt x="34" y="63"/>
                  <a:pt x="34" y="63"/>
                  <a:pt x="33" y="63"/>
                </a:cubicBezTo>
                <a:cubicBezTo>
                  <a:pt x="33" y="64"/>
                  <a:pt x="35" y="65"/>
                  <a:pt x="34" y="65"/>
                </a:cubicBezTo>
                <a:cubicBezTo>
                  <a:pt x="33" y="65"/>
                  <a:pt x="33" y="66"/>
                  <a:pt x="33" y="67"/>
                </a:cubicBezTo>
                <a:cubicBezTo>
                  <a:pt x="33" y="68"/>
                  <a:pt x="33" y="68"/>
                  <a:pt x="33" y="68"/>
                </a:cubicBezTo>
                <a:cubicBezTo>
                  <a:pt x="33" y="69"/>
                  <a:pt x="33" y="69"/>
                  <a:pt x="33" y="69"/>
                </a:cubicBezTo>
                <a:cubicBezTo>
                  <a:pt x="33" y="69"/>
                  <a:pt x="33" y="69"/>
                  <a:pt x="33" y="69"/>
                </a:cubicBezTo>
                <a:cubicBezTo>
                  <a:pt x="32" y="75"/>
                  <a:pt x="32" y="75"/>
                  <a:pt x="32" y="75"/>
                </a:cubicBezTo>
                <a:cubicBezTo>
                  <a:pt x="31" y="95"/>
                  <a:pt x="31" y="114"/>
                  <a:pt x="29" y="131"/>
                </a:cubicBezTo>
                <a:cubicBezTo>
                  <a:pt x="29" y="146"/>
                  <a:pt x="28" y="161"/>
                  <a:pt x="27" y="176"/>
                </a:cubicBezTo>
                <a:cubicBezTo>
                  <a:pt x="25" y="222"/>
                  <a:pt x="24" y="268"/>
                  <a:pt x="22" y="313"/>
                </a:cubicBezTo>
                <a:cubicBezTo>
                  <a:pt x="19" y="397"/>
                  <a:pt x="19" y="397"/>
                  <a:pt x="19" y="397"/>
                </a:cubicBezTo>
                <a:cubicBezTo>
                  <a:pt x="17" y="482"/>
                  <a:pt x="17" y="482"/>
                  <a:pt x="17" y="482"/>
                </a:cubicBezTo>
                <a:cubicBezTo>
                  <a:pt x="16" y="531"/>
                  <a:pt x="16" y="531"/>
                  <a:pt x="16" y="531"/>
                </a:cubicBezTo>
                <a:cubicBezTo>
                  <a:pt x="16" y="546"/>
                  <a:pt x="16" y="546"/>
                  <a:pt x="16" y="546"/>
                </a:cubicBezTo>
                <a:cubicBezTo>
                  <a:pt x="15" y="593"/>
                  <a:pt x="15" y="593"/>
                  <a:pt x="15" y="593"/>
                </a:cubicBezTo>
                <a:cubicBezTo>
                  <a:pt x="15" y="608"/>
                  <a:pt x="15" y="622"/>
                  <a:pt x="15" y="639"/>
                </a:cubicBezTo>
                <a:cubicBezTo>
                  <a:pt x="15" y="682"/>
                  <a:pt x="16" y="742"/>
                  <a:pt x="18" y="796"/>
                </a:cubicBezTo>
                <a:cubicBezTo>
                  <a:pt x="18" y="806"/>
                  <a:pt x="18" y="806"/>
                  <a:pt x="18" y="806"/>
                </a:cubicBezTo>
                <a:cubicBezTo>
                  <a:pt x="19" y="841"/>
                  <a:pt x="21" y="874"/>
                  <a:pt x="23" y="905"/>
                </a:cubicBezTo>
                <a:cubicBezTo>
                  <a:pt x="24" y="924"/>
                  <a:pt x="26" y="946"/>
                  <a:pt x="28" y="968"/>
                </a:cubicBezTo>
                <a:cubicBezTo>
                  <a:pt x="30" y="985"/>
                  <a:pt x="30" y="985"/>
                  <a:pt x="30" y="985"/>
                </a:cubicBezTo>
                <a:cubicBezTo>
                  <a:pt x="31" y="993"/>
                  <a:pt x="31" y="993"/>
                  <a:pt x="31" y="993"/>
                </a:cubicBezTo>
                <a:cubicBezTo>
                  <a:pt x="32" y="995"/>
                  <a:pt x="32" y="994"/>
                  <a:pt x="32" y="995"/>
                </a:cubicBezTo>
                <a:cubicBezTo>
                  <a:pt x="32" y="995"/>
                  <a:pt x="32" y="996"/>
                  <a:pt x="33" y="996"/>
                </a:cubicBezTo>
                <a:cubicBezTo>
                  <a:pt x="35" y="999"/>
                  <a:pt x="39" y="1001"/>
                  <a:pt x="44" y="1003"/>
                </a:cubicBezTo>
                <a:cubicBezTo>
                  <a:pt x="48" y="1005"/>
                  <a:pt x="53" y="1006"/>
                  <a:pt x="58" y="1008"/>
                </a:cubicBezTo>
                <a:cubicBezTo>
                  <a:pt x="75" y="1012"/>
                  <a:pt x="93" y="1015"/>
                  <a:pt x="111" y="1017"/>
                </a:cubicBezTo>
                <a:cubicBezTo>
                  <a:pt x="129" y="1019"/>
                  <a:pt x="147" y="1021"/>
                  <a:pt x="165" y="1022"/>
                </a:cubicBezTo>
                <a:cubicBezTo>
                  <a:pt x="192" y="1024"/>
                  <a:pt x="221" y="1025"/>
                  <a:pt x="249" y="1025"/>
                </a:cubicBezTo>
                <a:cubicBezTo>
                  <a:pt x="259" y="1025"/>
                  <a:pt x="270" y="1025"/>
                  <a:pt x="279" y="1025"/>
                </a:cubicBezTo>
                <a:cubicBezTo>
                  <a:pt x="294" y="1025"/>
                  <a:pt x="309" y="1025"/>
                  <a:pt x="323" y="1025"/>
                </a:cubicBezTo>
                <a:cubicBezTo>
                  <a:pt x="350" y="1024"/>
                  <a:pt x="376" y="1023"/>
                  <a:pt x="403" y="1021"/>
                </a:cubicBezTo>
                <a:cubicBezTo>
                  <a:pt x="426" y="1020"/>
                  <a:pt x="451" y="1018"/>
                  <a:pt x="475" y="1014"/>
                </a:cubicBezTo>
                <a:cubicBezTo>
                  <a:pt x="483" y="1013"/>
                  <a:pt x="492" y="1012"/>
                  <a:pt x="501" y="1011"/>
                </a:cubicBezTo>
                <a:cubicBezTo>
                  <a:pt x="507" y="1010"/>
                  <a:pt x="512" y="1009"/>
                  <a:pt x="517" y="1007"/>
                </a:cubicBezTo>
                <a:cubicBezTo>
                  <a:pt x="524" y="1006"/>
                  <a:pt x="532" y="1004"/>
                  <a:pt x="539" y="1001"/>
                </a:cubicBezTo>
                <a:cubicBezTo>
                  <a:pt x="543" y="1000"/>
                  <a:pt x="546" y="999"/>
                  <a:pt x="549" y="997"/>
                </a:cubicBezTo>
                <a:cubicBezTo>
                  <a:pt x="550" y="996"/>
                  <a:pt x="550" y="996"/>
                  <a:pt x="551" y="995"/>
                </a:cubicBezTo>
                <a:cubicBezTo>
                  <a:pt x="551" y="995"/>
                  <a:pt x="551" y="995"/>
                  <a:pt x="551" y="995"/>
                </a:cubicBezTo>
                <a:cubicBezTo>
                  <a:pt x="552" y="995"/>
                  <a:pt x="552" y="994"/>
                  <a:pt x="552" y="994"/>
                </a:cubicBezTo>
                <a:cubicBezTo>
                  <a:pt x="552" y="992"/>
                  <a:pt x="552" y="992"/>
                  <a:pt x="552" y="992"/>
                </a:cubicBezTo>
                <a:cubicBezTo>
                  <a:pt x="554" y="938"/>
                  <a:pt x="554" y="938"/>
                  <a:pt x="554" y="938"/>
                </a:cubicBezTo>
                <a:cubicBezTo>
                  <a:pt x="555" y="890"/>
                  <a:pt x="557" y="845"/>
                  <a:pt x="558" y="793"/>
                </a:cubicBezTo>
                <a:cubicBezTo>
                  <a:pt x="559" y="754"/>
                  <a:pt x="560" y="713"/>
                  <a:pt x="561" y="669"/>
                </a:cubicBezTo>
                <a:cubicBezTo>
                  <a:pt x="562" y="615"/>
                  <a:pt x="563" y="557"/>
                  <a:pt x="564" y="499"/>
                </a:cubicBezTo>
                <a:cubicBezTo>
                  <a:pt x="565" y="437"/>
                  <a:pt x="565" y="375"/>
                  <a:pt x="565" y="314"/>
                </a:cubicBezTo>
                <a:cubicBezTo>
                  <a:pt x="565" y="312"/>
                  <a:pt x="565" y="309"/>
                  <a:pt x="565" y="304"/>
                </a:cubicBezTo>
                <a:cubicBezTo>
                  <a:pt x="565" y="298"/>
                  <a:pt x="565" y="300"/>
                  <a:pt x="565" y="292"/>
                </a:cubicBezTo>
                <a:cubicBezTo>
                  <a:pt x="565" y="287"/>
                  <a:pt x="565" y="290"/>
                  <a:pt x="565" y="286"/>
                </a:cubicBezTo>
                <a:cubicBezTo>
                  <a:pt x="565" y="233"/>
                  <a:pt x="564" y="181"/>
                  <a:pt x="562" y="133"/>
                </a:cubicBezTo>
                <a:cubicBezTo>
                  <a:pt x="561" y="124"/>
                  <a:pt x="562" y="132"/>
                  <a:pt x="562" y="126"/>
                </a:cubicBezTo>
                <a:cubicBezTo>
                  <a:pt x="561" y="112"/>
                  <a:pt x="560" y="94"/>
                  <a:pt x="558" y="76"/>
                </a:cubicBezTo>
                <a:cubicBezTo>
                  <a:pt x="558" y="67"/>
                  <a:pt x="557" y="58"/>
                  <a:pt x="555" y="50"/>
                </a:cubicBezTo>
                <a:cubicBezTo>
                  <a:pt x="554" y="45"/>
                  <a:pt x="553" y="41"/>
                  <a:pt x="552" y="39"/>
                </a:cubicBezTo>
                <a:cubicBezTo>
                  <a:pt x="550" y="37"/>
                  <a:pt x="547" y="35"/>
                  <a:pt x="544" y="33"/>
                </a:cubicBezTo>
                <a:cubicBezTo>
                  <a:pt x="534" y="26"/>
                  <a:pt x="518" y="23"/>
                  <a:pt x="505" y="20"/>
                </a:cubicBezTo>
                <a:cubicBezTo>
                  <a:pt x="501" y="20"/>
                  <a:pt x="503" y="20"/>
                  <a:pt x="500" y="20"/>
                </a:cubicBezTo>
                <a:cubicBezTo>
                  <a:pt x="496" y="19"/>
                  <a:pt x="499" y="19"/>
                  <a:pt x="495" y="19"/>
                </a:cubicBezTo>
                <a:cubicBezTo>
                  <a:pt x="495" y="19"/>
                  <a:pt x="487" y="18"/>
                  <a:pt x="484" y="17"/>
                </a:cubicBezTo>
                <a:cubicBezTo>
                  <a:pt x="449" y="13"/>
                  <a:pt x="414" y="13"/>
                  <a:pt x="378" y="13"/>
                </a:cubicBezTo>
                <a:cubicBezTo>
                  <a:pt x="372" y="13"/>
                  <a:pt x="372" y="13"/>
                  <a:pt x="362" y="13"/>
                </a:cubicBezTo>
                <a:cubicBezTo>
                  <a:pt x="354" y="13"/>
                  <a:pt x="355" y="13"/>
                  <a:pt x="348" y="13"/>
                </a:cubicBezTo>
                <a:cubicBezTo>
                  <a:pt x="347" y="13"/>
                  <a:pt x="338" y="13"/>
                  <a:pt x="337" y="13"/>
                </a:cubicBezTo>
                <a:cubicBezTo>
                  <a:pt x="336" y="13"/>
                  <a:pt x="338" y="13"/>
                  <a:pt x="336" y="13"/>
                </a:cubicBezTo>
                <a:cubicBezTo>
                  <a:pt x="330" y="13"/>
                  <a:pt x="308" y="14"/>
                  <a:pt x="296" y="15"/>
                </a:cubicBezTo>
                <a:cubicBezTo>
                  <a:pt x="281" y="16"/>
                  <a:pt x="264" y="16"/>
                  <a:pt x="245" y="18"/>
                </a:cubicBezTo>
                <a:cubicBezTo>
                  <a:pt x="263" y="16"/>
                  <a:pt x="277" y="15"/>
                  <a:pt x="282" y="15"/>
                </a:cubicBezTo>
                <a:cubicBezTo>
                  <a:pt x="264" y="15"/>
                  <a:pt x="232" y="17"/>
                  <a:pt x="215" y="18"/>
                </a:cubicBezTo>
                <a:cubicBezTo>
                  <a:pt x="174" y="21"/>
                  <a:pt x="123" y="26"/>
                  <a:pt x="76" y="31"/>
                </a:cubicBezTo>
                <a:cubicBezTo>
                  <a:pt x="73" y="31"/>
                  <a:pt x="71" y="31"/>
                  <a:pt x="71" y="32"/>
                </a:cubicBezTo>
                <a:cubicBezTo>
                  <a:pt x="63" y="32"/>
                  <a:pt x="63" y="32"/>
                  <a:pt x="63" y="32"/>
                </a:cubicBezTo>
                <a:cubicBezTo>
                  <a:pt x="60" y="33"/>
                  <a:pt x="60" y="33"/>
                  <a:pt x="60" y="33"/>
                </a:cubicBezTo>
                <a:cubicBezTo>
                  <a:pt x="60" y="33"/>
                  <a:pt x="60" y="33"/>
                  <a:pt x="60" y="33"/>
                </a:cubicBezTo>
                <a:cubicBezTo>
                  <a:pt x="60" y="33"/>
                  <a:pt x="60" y="33"/>
                  <a:pt x="60" y="33"/>
                </a:cubicBezTo>
                <a:cubicBezTo>
                  <a:pt x="58" y="33"/>
                  <a:pt x="58" y="33"/>
                  <a:pt x="58" y="33"/>
                </a:cubicBezTo>
                <a:cubicBezTo>
                  <a:pt x="58" y="33"/>
                  <a:pt x="57" y="33"/>
                  <a:pt x="56" y="33"/>
                </a:cubicBezTo>
                <a:cubicBezTo>
                  <a:pt x="58" y="33"/>
                  <a:pt x="58" y="33"/>
                  <a:pt x="58" y="33"/>
                </a:cubicBezTo>
                <a:cubicBezTo>
                  <a:pt x="59" y="33"/>
                  <a:pt x="59" y="33"/>
                  <a:pt x="59" y="33"/>
                </a:cubicBezTo>
                <a:cubicBezTo>
                  <a:pt x="60" y="33"/>
                  <a:pt x="60" y="33"/>
                  <a:pt x="60" y="33"/>
                </a:cubicBezTo>
                <a:cubicBezTo>
                  <a:pt x="63" y="32"/>
                  <a:pt x="63" y="32"/>
                  <a:pt x="63" y="32"/>
                </a:cubicBezTo>
                <a:cubicBezTo>
                  <a:pt x="109" y="27"/>
                  <a:pt x="155" y="23"/>
                  <a:pt x="201" y="19"/>
                </a:cubicBezTo>
                <a:cubicBezTo>
                  <a:pt x="222" y="18"/>
                  <a:pt x="276" y="14"/>
                  <a:pt x="307" y="13"/>
                </a:cubicBezTo>
                <a:cubicBezTo>
                  <a:pt x="326" y="12"/>
                  <a:pt x="336" y="11"/>
                  <a:pt x="327" y="11"/>
                </a:cubicBezTo>
                <a:cubicBezTo>
                  <a:pt x="302" y="12"/>
                  <a:pt x="281" y="13"/>
                  <a:pt x="258" y="14"/>
                </a:cubicBezTo>
                <a:cubicBezTo>
                  <a:pt x="254" y="14"/>
                  <a:pt x="249" y="14"/>
                  <a:pt x="255" y="14"/>
                </a:cubicBezTo>
                <a:cubicBezTo>
                  <a:pt x="303" y="11"/>
                  <a:pt x="358" y="9"/>
                  <a:pt x="397" y="9"/>
                </a:cubicBezTo>
                <a:cubicBezTo>
                  <a:pt x="419" y="9"/>
                  <a:pt x="419" y="9"/>
                  <a:pt x="419" y="9"/>
                </a:cubicBezTo>
                <a:cubicBezTo>
                  <a:pt x="429" y="9"/>
                  <a:pt x="429" y="9"/>
                  <a:pt x="429" y="9"/>
                </a:cubicBezTo>
                <a:cubicBezTo>
                  <a:pt x="428" y="9"/>
                  <a:pt x="424" y="9"/>
                  <a:pt x="425" y="9"/>
                </a:cubicBezTo>
                <a:cubicBezTo>
                  <a:pt x="379" y="8"/>
                  <a:pt x="343" y="8"/>
                  <a:pt x="295" y="10"/>
                </a:cubicBezTo>
                <a:cubicBezTo>
                  <a:pt x="276" y="10"/>
                  <a:pt x="276" y="10"/>
                  <a:pt x="276" y="10"/>
                </a:cubicBezTo>
                <a:cubicBezTo>
                  <a:pt x="260" y="11"/>
                  <a:pt x="238" y="13"/>
                  <a:pt x="218" y="14"/>
                </a:cubicBezTo>
                <a:cubicBezTo>
                  <a:pt x="213" y="14"/>
                  <a:pt x="215" y="14"/>
                  <a:pt x="213" y="14"/>
                </a:cubicBezTo>
                <a:cubicBezTo>
                  <a:pt x="167" y="18"/>
                  <a:pt x="126" y="22"/>
                  <a:pt x="87" y="25"/>
                </a:cubicBezTo>
                <a:cubicBezTo>
                  <a:pt x="121" y="22"/>
                  <a:pt x="157" y="19"/>
                  <a:pt x="190" y="16"/>
                </a:cubicBezTo>
                <a:cubicBezTo>
                  <a:pt x="195" y="16"/>
                  <a:pt x="197" y="15"/>
                  <a:pt x="200" y="15"/>
                </a:cubicBezTo>
                <a:cubicBezTo>
                  <a:pt x="229" y="13"/>
                  <a:pt x="271" y="10"/>
                  <a:pt x="306" y="9"/>
                </a:cubicBezTo>
                <a:cubicBezTo>
                  <a:pt x="311" y="8"/>
                  <a:pt x="312" y="8"/>
                  <a:pt x="298" y="8"/>
                </a:cubicBezTo>
                <a:cubicBezTo>
                  <a:pt x="302" y="8"/>
                  <a:pt x="304" y="8"/>
                  <a:pt x="310" y="8"/>
                </a:cubicBezTo>
                <a:cubicBezTo>
                  <a:pt x="310" y="8"/>
                  <a:pt x="309" y="8"/>
                  <a:pt x="307" y="8"/>
                </a:cubicBezTo>
                <a:cubicBezTo>
                  <a:pt x="326" y="7"/>
                  <a:pt x="329" y="7"/>
                  <a:pt x="347" y="6"/>
                </a:cubicBezTo>
                <a:cubicBezTo>
                  <a:pt x="351" y="6"/>
                  <a:pt x="352" y="6"/>
                  <a:pt x="349" y="6"/>
                </a:cubicBezTo>
                <a:cubicBezTo>
                  <a:pt x="334" y="6"/>
                  <a:pt x="320" y="7"/>
                  <a:pt x="306" y="7"/>
                </a:cubicBezTo>
                <a:cubicBezTo>
                  <a:pt x="297" y="8"/>
                  <a:pt x="291" y="8"/>
                  <a:pt x="284" y="9"/>
                </a:cubicBezTo>
                <a:cubicBezTo>
                  <a:pt x="275" y="9"/>
                  <a:pt x="275" y="9"/>
                  <a:pt x="275" y="9"/>
                </a:cubicBezTo>
                <a:cubicBezTo>
                  <a:pt x="262" y="10"/>
                  <a:pt x="262" y="10"/>
                  <a:pt x="262" y="10"/>
                </a:cubicBezTo>
                <a:cubicBezTo>
                  <a:pt x="250" y="10"/>
                  <a:pt x="250" y="10"/>
                  <a:pt x="250" y="10"/>
                </a:cubicBezTo>
                <a:cubicBezTo>
                  <a:pt x="232" y="11"/>
                  <a:pt x="212" y="13"/>
                  <a:pt x="194" y="14"/>
                </a:cubicBezTo>
                <a:cubicBezTo>
                  <a:pt x="180" y="16"/>
                  <a:pt x="167" y="16"/>
                  <a:pt x="150" y="18"/>
                </a:cubicBezTo>
                <a:cubicBezTo>
                  <a:pt x="157" y="17"/>
                  <a:pt x="168" y="16"/>
                  <a:pt x="179" y="15"/>
                </a:cubicBezTo>
                <a:cubicBezTo>
                  <a:pt x="215" y="12"/>
                  <a:pt x="257" y="9"/>
                  <a:pt x="288" y="8"/>
                </a:cubicBezTo>
                <a:cubicBezTo>
                  <a:pt x="291" y="7"/>
                  <a:pt x="284" y="7"/>
                  <a:pt x="281" y="7"/>
                </a:cubicBezTo>
                <a:cubicBezTo>
                  <a:pt x="256" y="9"/>
                  <a:pt x="256" y="9"/>
                  <a:pt x="256" y="9"/>
                </a:cubicBezTo>
                <a:cubicBezTo>
                  <a:pt x="251" y="9"/>
                  <a:pt x="258" y="9"/>
                  <a:pt x="254" y="9"/>
                </a:cubicBezTo>
                <a:cubicBezTo>
                  <a:pt x="231" y="11"/>
                  <a:pt x="211" y="12"/>
                  <a:pt x="185" y="14"/>
                </a:cubicBezTo>
                <a:cubicBezTo>
                  <a:pt x="182" y="14"/>
                  <a:pt x="176" y="15"/>
                  <a:pt x="180" y="14"/>
                </a:cubicBezTo>
                <a:cubicBezTo>
                  <a:pt x="173" y="15"/>
                  <a:pt x="173" y="15"/>
                  <a:pt x="173" y="15"/>
                </a:cubicBezTo>
                <a:cubicBezTo>
                  <a:pt x="166" y="15"/>
                  <a:pt x="173" y="15"/>
                  <a:pt x="171" y="15"/>
                </a:cubicBezTo>
                <a:cubicBezTo>
                  <a:pt x="167" y="15"/>
                  <a:pt x="158" y="16"/>
                  <a:pt x="153" y="16"/>
                </a:cubicBezTo>
                <a:cubicBezTo>
                  <a:pt x="122" y="20"/>
                  <a:pt x="97" y="22"/>
                  <a:pt x="62" y="26"/>
                </a:cubicBezTo>
                <a:cubicBezTo>
                  <a:pt x="85" y="23"/>
                  <a:pt x="115" y="20"/>
                  <a:pt x="146" y="17"/>
                </a:cubicBezTo>
                <a:cubicBezTo>
                  <a:pt x="153" y="16"/>
                  <a:pt x="145" y="17"/>
                  <a:pt x="150" y="16"/>
                </a:cubicBezTo>
                <a:cubicBezTo>
                  <a:pt x="173" y="15"/>
                  <a:pt x="173" y="15"/>
                  <a:pt x="173" y="15"/>
                </a:cubicBezTo>
                <a:cubicBezTo>
                  <a:pt x="195" y="13"/>
                  <a:pt x="195" y="13"/>
                  <a:pt x="195" y="13"/>
                </a:cubicBezTo>
                <a:cubicBezTo>
                  <a:pt x="228" y="10"/>
                  <a:pt x="228" y="10"/>
                  <a:pt x="228" y="10"/>
                </a:cubicBezTo>
                <a:cubicBezTo>
                  <a:pt x="238" y="9"/>
                  <a:pt x="245" y="9"/>
                  <a:pt x="257" y="8"/>
                </a:cubicBezTo>
                <a:cubicBezTo>
                  <a:pt x="261" y="8"/>
                  <a:pt x="259" y="8"/>
                  <a:pt x="267" y="7"/>
                </a:cubicBezTo>
                <a:cubicBezTo>
                  <a:pt x="268" y="7"/>
                  <a:pt x="258" y="7"/>
                  <a:pt x="264" y="7"/>
                </a:cubicBezTo>
                <a:cubicBezTo>
                  <a:pt x="270" y="7"/>
                  <a:pt x="265" y="7"/>
                  <a:pt x="269" y="7"/>
                </a:cubicBezTo>
                <a:cubicBezTo>
                  <a:pt x="275" y="7"/>
                  <a:pt x="277" y="6"/>
                  <a:pt x="281" y="6"/>
                </a:cubicBezTo>
                <a:cubicBezTo>
                  <a:pt x="327" y="4"/>
                  <a:pt x="327" y="4"/>
                  <a:pt x="327" y="4"/>
                </a:cubicBezTo>
                <a:cubicBezTo>
                  <a:pt x="331" y="4"/>
                  <a:pt x="319" y="4"/>
                  <a:pt x="325" y="4"/>
                </a:cubicBezTo>
                <a:cubicBezTo>
                  <a:pt x="332" y="4"/>
                  <a:pt x="352" y="3"/>
                  <a:pt x="357" y="3"/>
                </a:cubicBezTo>
                <a:cubicBezTo>
                  <a:pt x="375" y="3"/>
                  <a:pt x="385" y="2"/>
                  <a:pt x="405" y="3"/>
                </a:cubicBezTo>
                <a:cubicBezTo>
                  <a:pt x="411" y="3"/>
                  <a:pt x="405" y="2"/>
                  <a:pt x="408" y="2"/>
                </a:cubicBezTo>
                <a:cubicBezTo>
                  <a:pt x="421" y="2"/>
                  <a:pt x="428" y="3"/>
                  <a:pt x="442" y="3"/>
                </a:cubicBezTo>
                <a:cubicBezTo>
                  <a:pt x="450" y="3"/>
                  <a:pt x="465" y="4"/>
                  <a:pt x="477" y="6"/>
                </a:cubicBezTo>
                <a:cubicBezTo>
                  <a:pt x="477" y="5"/>
                  <a:pt x="468" y="4"/>
                  <a:pt x="462" y="4"/>
                </a:cubicBezTo>
                <a:cubicBezTo>
                  <a:pt x="466" y="4"/>
                  <a:pt x="479" y="5"/>
                  <a:pt x="484" y="6"/>
                </a:cubicBezTo>
                <a:cubicBezTo>
                  <a:pt x="503" y="8"/>
                  <a:pt x="520" y="11"/>
                  <a:pt x="538" y="17"/>
                </a:cubicBezTo>
                <a:cubicBezTo>
                  <a:pt x="542" y="19"/>
                  <a:pt x="547" y="21"/>
                  <a:pt x="551" y="23"/>
                </a:cubicBezTo>
                <a:cubicBezTo>
                  <a:pt x="556" y="26"/>
                  <a:pt x="560" y="30"/>
                  <a:pt x="563" y="35"/>
                </a:cubicBezTo>
                <a:cubicBezTo>
                  <a:pt x="566" y="41"/>
                  <a:pt x="566" y="46"/>
                  <a:pt x="567" y="51"/>
                </a:cubicBezTo>
                <a:cubicBezTo>
                  <a:pt x="568" y="56"/>
                  <a:pt x="569" y="62"/>
                  <a:pt x="570" y="67"/>
                </a:cubicBezTo>
                <a:cubicBezTo>
                  <a:pt x="570" y="74"/>
                  <a:pt x="571" y="77"/>
                  <a:pt x="571" y="83"/>
                </a:cubicBezTo>
                <a:cubicBezTo>
                  <a:pt x="571" y="85"/>
                  <a:pt x="571" y="84"/>
                  <a:pt x="571" y="83"/>
                </a:cubicBezTo>
                <a:cubicBezTo>
                  <a:pt x="574" y="107"/>
                  <a:pt x="575" y="162"/>
                  <a:pt x="576" y="178"/>
                </a:cubicBezTo>
                <a:cubicBezTo>
                  <a:pt x="576" y="185"/>
                  <a:pt x="576" y="175"/>
                  <a:pt x="576" y="180"/>
                </a:cubicBezTo>
                <a:cubicBezTo>
                  <a:pt x="577" y="189"/>
                  <a:pt x="577" y="204"/>
                  <a:pt x="577" y="210"/>
                </a:cubicBezTo>
                <a:cubicBezTo>
                  <a:pt x="578" y="280"/>
                  <a:pt x="578" y="280"/>
                  <a:pt x="578" y="280"/>
                </a:cubicBezTo>
                <a:cubicBezTo>
                  <a:pt x="578" y="285"/>
                  <a:pt x="578" y="293"/>
                  <a:pt x="578" y="295"/>
                </a:cubicBezTo>
                <a:cubicBezTo>
                  <a:pt x="578" y="306"/>
                  <a:pt x="579" y="325"/>
                  <a:pt x="578" y="337"/>
                </a:cubicBezTo>
                <a:close/>
                <a:moveTo>
                  <a:pt x="319" y="5"/>
                </a:moveTo>
                <a:cubicBezTo>
                  <a:pt x="307" y="5"/>
                  <a:pt x="303" y="6"/>
                  <a:pt x="287" y="6"/>
                </a:cubicBezTo>
                <a:cubicBezTo>
                  <a:pt x="284" y="7"/>
                  <a:pt x="280" y="7"/>
                  <a:pt x="272" y="7"/>
                </a:cubicBezTo>
                <a:cubicBezTo>
                  <a:pt x="271" y="8"/>
                  <a:pt x="250" y="8"/>
                  <a:pt x="251" y="9"/>
                </a:cubicBezTo>
                <a:cubicBezTo>
                  <a:pt x="261" y="8"/>
                  <a:pt x="269" y="8"/>
                  <a:pt x="275" y="8"/>
                </a:cubicBezTo>
                <a:cubicBezTo>
                  <a:pt x="279" y="7"/>
                  <a:pt x="274" y="7"/>
                  <a:pt x="277" y="7"/>
                </a:cubicBezTo>
                <a:cubicBezTo>
                  <a:pt x="321" y="5"/>
                  <a:pt x="321" y="5"/>
                  <a:pt x="321" y="5"/>
                </a:cubicBezTo>
                <a:cubicBezTo>
                  <a:pt x="321" y="5"/>
                  <a:pt x="316" y="5"/>
                  <a:pt x="319" y="5"/>
                </a:cubicBezTo>
                <a:close/>
                <a:moveTo>
                  <a:pt x="322" y="5"/>
                </a:moveTo>
                <a:cubicBezTo>
                  <a:pt x="324" y="5"/>
                  <a:pt x="324" y="5"/>
                  <a:pt x="324" y="5"/>
                </a:cubicBezTo>
                <a:cubicBezTo>
                  <a:pt x="334" y="5"/>
                  <a:pt x="326" y="5"/>
                  <a:pt x="322" y="5"/>
                </a:cubicBezTo>
                <a:close/>
                <a:moveTo>
                  <a:pt x="338" y="13"/>
                </a:moveTo>
                <a:cubicBezTo>
                  <a:pt x="337" y="13"/>
                  <a:pt x="337" y="13"/>
                  <a:pt x="337" y="13"/>
                </a:cubicBezTo>
                <a:cubicBezTo>
                  <a:pt x="337" y="13"/>
                  <a:pt x="337" y="13"/>
                  <a:pt x="338" y="13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Mutate</a:t>
            </a:r>
            <a:endParaRPr lang="en-US" dirty="0"/>
          </a:p>
        </p:txBody>
      </p:sp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BADE0102-FC07-64EB-E7D5-A46A69B75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992" y="3116413"/>
            <a:ext cx="977465" cy="9774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619346-D83D-FBB2-78A1-6FADEE251263}"/>
              </a:ext>
            </a:extLst>
          </p:cNvPr>
          <p:cNvSpPr txBox="1"/>
          <p:nvPr/>
        </p:nvSpPr>
        <p:spPr>
          <a:xfrm>
            <a:off x="11106823" y="3035061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?</a:t>
            </a:r>
          </a:p>
        </p:txBody>
      </p:sp>
      <p:sp>
        <p:nvSpPr>
          <p:cNvPr id="23" name="Freeform 504">
            <a:extLst>
              <a:ext uri="{FF2B5EF4-FFF2-40B4-BE49-F238E27FC236}">
                <a16:creationId xmlns:a16="http://schemas.microsoft.com/office/drawing/2014/main" id="{9224EA85-AFA0-B8F7-3FC4-6104C5F455C9}"/>
              </a:ext>
            </a:extLst>
          </p:cNvPr>
          <p:cNvSpPr>
            <a:spLocks noEditPoints="1"/>
          </p:cNvSpPr>
          <p:nvPr/>
        </p:nvSpPr>
        <p:spPr bwMode="auto">
          <a:xfrm>
            <a:off x="9697407" y="801579"/>
            <a:ext cx="2410509" cy="1306745"/>
          </a:xfrm>
          <a:custGeom>
            <a:avLst/>
            <a:gdLst>
              <a:gd name="T0" fmla="*/ 17 w 359"/>
              <a:gd name="T1" fmla="*/ 41 h 443"/>
              <a:gd name="T2" fmla="*/ 19 w 359"/>
              <a:gd name="T3" fmla="*/ 8 h 443"/>
              <a:gd name="T4" fmla="*/ 17 w 359"/>
              <a:gd name="T5" fmla="*/ 6 h 443"/>
              <a:gd name="T6" fmla="*/ 19 w 359"/>
              <a:gd name="T7" fmla="*/ 8 h 443"/>
              <a:gd name="T8" fmla="*/ 46 w 359"/>
              <a:gd name="T9" fmla="*/ 0 h 443"/>
              <a:gd name="T10" fmla="*/ 15 w 359"/>
              <a:gd name="T11" fmla="*/ 6 h 443"/>
              <a:gd name="T12" fmla="*/ 15 w 359"/>
              <a:gd name="T13" fmla="*/ 10 h 443"/>
              <a:gd name="T14" fmla="*/ 12 w 359"/>
              <a:gd name="T15" fmla="*/ 8 h 443"/>
              <a:gd name="T16" fmla="*/ 15 w 359"/>
              <a:gd name="T17" fmla="*/ 8 h 443"/>
              <a:gd name="T18" fmla="*/ 14 w 359"/>
              <a:gd name="T19" fmla="*/ 8 h 443"/>
              <a:gd name="T20" fmla="*/ 13 w 359"/>
              <a:gd name="T21" fmla="*/ 5 h 443"/>
              <a:gd name="T22" fmla="*/ 319 w 359"/>
              <a:gd name="T23" fmla="*/ 79 h 443"/>
              <a:gd name="T24" fmla="*/ 318 w 359"/>
              <a:gd name="T25" fmla="*/ 54 h 443"/>
              <a:gd name="T26" fmla="*/ 325 w 359"/>
              <a:gd name="T27" fmla="*/ 24 h 443"/>
              <a:gd name="T28" fmla="*/ 327 w 359"/>
              <a:gd name="T29" fmla="*/ 23 h 443"/>
              <a:gd name="T30" fmla="*/ 326 w 359"/>
              <a:gd name="T31" fmla="*/ 25 h 443"/>
              <a:gd name="T32" fmla="*/ 311 w 359"/>
              <a:gd name="T33" fmla="*/ 417 h 443"/>
              <a:gd name="T34" fmla="*/ 353 w 359"/>
              <a:gd name="T35" fmla="*/ 409 h 443"/>
              <a:gd name="T36" fmla="*/ 353 w 359"/>
              <a:gd name="T37" fmla="*/ 411 h 443"/>
              <a:gd name="T38" fmla="*/ 355 w 359"/>
              <a:gd name="T39" fmla="*/ 410 h 443"/>
              <a:gd name="T40" fmla="*/ 353 w 359"/>
              <a:gd name="T41" fmla="*/ 407 h 443"/>
              <a:gd name="T42" fmla="*/ 357 w 359"/>
              <a:gd name="T43" fmla="*/ 404 h 443"/>
              <a:gd name="T44" fmla="*/ 336 w 359"/>
              <a:gd name="T45" fmla="*/ 425 h 443"/>
              <a:gd name="T46" fmla="*/ 319 w 359"/>
              <a:gd name="T47" fmla="*/ 432 h 443"/>
              <a:gd name="T48" fmla="*/ 309 w 359"/>
              <a:gd name="T49" fmla="*/ 416 h 443"/>
              <a:gd name="T50" fmla="*/ 161 w 359"/>
              <a:gd name="T51" fmla="*/ 426 h 443"/>
              <a:gd name="T52" fmla="*/ 68 w 359"/>
              <a:gd name="T53" fmla="*/ 440 h 443"/>
              <a:gd name="T54" fmla="*/ 33 w 359"/>
              <a:gd name="T55" fmla="*/ 442 h 443"/>
              <a:gd name="T56" fmla="*/ 20 w 359"/>
              <a:gd name="T57" fmla="*/ 424 h 443"/>
              <a:gd name="T58" fmla="*/ 13 w 359"/>
              <a:gd name="T59" fmla="*/ 316 h 443"/>
              <a:gd name="T60" fmla="*/ 5 w 359"/>
              <a:gd name="T61" fmla="*/ 113 h 443"/>
              <a:gd name="T62" fmla="*/ 13 w 359"/>
              <a:gd name="T63" fmla="*/ 10 h 443"/>
              <a:gd name="T64" fmla="*/ 19 w 359"/>
              <a:gd name="T65" fmla="*/ 10 h 443"/>
              <a:gd name="T66" fmla="*/ 18 w 359"/>
              <a:gd name="T67" fmla="*/ 4 h 443"/>
              <a:gd name="T68" fmla="*/ 57 w 359"/>
              <a:gd name="T69" fmla="*/ 3 h 443"/>
              <a:gd name="T70" fmla="*/ 196 w 359"/>
              <a:gd name="T71" fmla="*/ 10 h 443"/>
              <a:gd name="T72" fmla="*/ 286 w 359"/>
              <a:gd name="T73" fmla="*/ 9 h 443"/>
              <a:gd name="T74" fmla="*/ 319 w 359"/>
              <a:gd name="T75" fmla="*/ 14 h 443"/>
              <a:gd name="T76" fmla="*/ 315 w 359"/>
              <a:gd name="T77" fmla="*/ 43 h 443"/>
              <a:gd name="T78" fmla="*/ 317 w 359"/>
              <a:gd name="T79" fmla="*/ 58 h 443"/>
              <a:gd name="T80" fmla="*/ 323 w 359"/>
              <a:gd name="T81" fmla="*/ 38 h 443"/>
              <a:gd name="T82" fmla="*/ 318 w 359"/>
              <a:gd name="T83" fmla="*/ 78 h 443"/>
              <a:gd name="T84" fmla="*/ 339 w 359"/>
              <a:gd name="T85" fmla="*/ 273 h 443"/>
              <a:gd name="T86" fmla="*/ 337 w 359"/>
              <a:gd name="T87" fmla="*/ 394 h 443"/>
              <a:gd name="T88" fmla="*/ 338 w 359"/>
              <a:gd name="T89" fmla="*/ 410 h 443"/>
              <a:gd name="T90" fmla="*/ 320 w 359"/>
              <a:gd name="T91" fmla="*/ 51 h 443"/>
              <a:gd name="T92" fmla="*/ 40 w 359"/>
              <a:gd name="T93" fmla="*/ 5 h 443"/>
              <a:gd name="T94" fmla="*/ 18 w 359"/>
              <a:gd name="T95" fmla="*/ 5 h 443"/>
              <a:gd name="T96" fmla="*/ 17 w 359"/>
              <a:gd name="T97" fmla="*/ 42 h 443"/>
              <a:gd name="T98" fmla="*/ 19 w 359"/>
              <a:gd name="T99" fmla="*/ 25 h 443"/>
              <a:gd name="T100" fmla="*/ 13 w 359"/>
              <a:gd name="T101" fmla="*/ 60 h 443"/>
              <a:gd name="T102" fmla="*/ 319 w 359"/>
              <a:gd name="T103" fmla="*/ 408 h 443"/>
              <a:gd name="T104" fmla="*/ 308 w 359"/>
              <a:gd name="T105" fmla="*/ 155 h 443"/>
              <a:gd name="T106" fmla="*/ 312 w 359"/>
              <a:gd name="T107" fmla="*/ 53 h 443"/>
              <a:gd name="T108" fmla="*/ 302 w 359"/>
              <a:gd name="T109" fmla="*/ 27 h 443"/>
              <a:gd name="T110" fmla="*/ 168 w 359"/>
              <a:gd name="T111" fmla="*/ 26 h 443"/>
              <a:gd name="T112" fmla="*/ 45 w 359"/>
              <a:gd name="T113" fmla="*/ 13 h 443"/>
              <a:gd name="T114" fmla="*/ 20 w 359"/>
              <a:gd name="T115" fmla="*/ 46 h 443"/>
              <a:gd name="T116" fmla="*/ 14 w 359"/>
              <a:gd name="T117" fmla="*/ 204 h 443"/>
              <a:gd name="T118" fmla="*/ 33 w 359"/>
              <a:gd name="T119" fmla="*/ 367 h 443"/>
              <a:gd name="T120" fmla="*/ 39 w 359"/>
              <a:gd name="T121" fmla="*/ 421 h 443"/>
              <a:gd name="T122" fmla="*/ 94 w 359"/>
              <a:gd name="T123" fmla="*/ 419 h 443"/>
              <a:gd name="T124" fmla="*/ 270 w 359"/>
              <a:gd name="T125" fmla="*/ 407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59" h="443">
                <a:moveTo>
                  <a:pt x="6" y="86"/>
                </a:moveTo>
                <a:cubicBezTo>
                  <a:pt x="6" y="86"/>
                  <a:pt x="6" y="85"/>
                  <a:pt x="6" y="84"/>
                </a:cubicBezTo>
                <a:cubicBezTo>
                  <a:pt x="6" y="85"/>
                  <a:pt x="6" y="85"/>
                  <a:pt x="6" y="86"/>
                </a:cubicBezTo>
                <a:close/>
                <a:moveTo>
                  <a:pt x="21" y="65"/>
                </a:moveTo>
                <a:cubicBezTo>
                  <a:pt x="21" y="65"/>
                  <a:pt x="21" y="64"/>
                  <a:pt x="21" y="64"/>
                </a:cubicBezTo>
                <a:cubicBezTo>
                  <a:pt x="21" y="64"/>
                  <a:pt x="21" y="65"/>
                  <a:pt x="21" y="65"/>
                </a:cubicBezTo>
                <a:close/>
                <a:moveTo>
                  <a:pt x="21" y="63"/>
                </a:moveTo>
                <a:cubicBezTo>
                  <a:pt x="22" y="63"/>
                  <a:pt x="22" y="61"/>
                  <a:pt x="22" y="61"/>
                </a:cubicBezTo>
                <a:cubicBezTo>
                  <a:pt x="22" y="62"/>
                  <a:pt x="21" y="63"/>
                  <a:pt x="21" y="63"/>
                </a:cubicBezTo>
                <a:close/>
                <a:moveTo>
                  <a:pt x="20" y="56"/>
                </a:moveTo>
                <a:cubicBezTo>
                  <a:pt x="20" y="56"/>
                  <a:pt x="20" y="55"/>
                  <a:pt x="20" y="55"/>
                </a:cubicBezTo>
                <a:cubicBezTo>
                  <a:pt x="20" y="55"/>
                  <a:pt x="20" y="56"/>
                  <a:pt x="20" y="56"/>
                </a:cubicBezTo>
                <a:close/>
                <a:moveTo>
                  <a:pt x="22" y="53"/>
                </a:moveTo>
                <a:cubicBezTo>
                  <a:pt x="22" y="52"/>
                  <a:pt x="22" y="51"/>
                  <a:pt x="22" y="51"/>
                </a:cubicBezTo>
                <a:cubicBezTo>
                  <a:pt x="22" y="52"/>
                  <a:pt x="22" y="53"/>
                  <a:pt x="22" y="53"/>
                </a:cubicBezTo>
                <a:close/>
                <a:moveTo>
                  <a:pt x="12" y="39"/>
                </a:moveTo>
                <a:cubicBezTo>
                  <a:pt x="12" y="40"/>
                  <a:pt x="12" y="43"/>
                  <a:pt x="12" y="45"/>
                </a:cubicBezTo>
                <a:cubicBezTo>
                  <a:pt x="12" y="43"/>
                  <a:pt x="12" y="41"/>
                  <a:pt x="12" y="39"/>
                </a:cubicBezTo>
                <a:close/>
                <a:moveTo>
                  <a:pt x="17" y="41"/>
                </a:moveTo>
                <a:cubicBezTo>
                  <a:pt x="17" y="40"/>
                  <a:pt x="17" y="40"/>
                  <a:pt x="17" y="39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37"/>
                  <a:pt x="17" y="33"/>
                  <a:pt x="17" y="34"/>
                </a:cubicBezTo>
                <a:cubicBezTo>
                  <a:pt x="17" y="36"/>
                  <a:pt x="17" y="39"/>
                  <a:pt x="17" y="41"/>
                </a:cubicBezTo>
                <a:close/>
                <a:moveTo>
                  <a:pt x="18" y="19"/>
                </a:moveTo>
                <a:cubicBezTo>
                  <a:pt x="19" y="18"/>
                  <a:pt x="19" y="18"/>
                  <a:pt x="19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9"/>
                  <a:pt x="18" y="19"/>
                  <a:pt x="18" y="19"/>
                </a:cubicBezTo>
                <a:close/>
                <a:moveTo>
                  <a:pt x="17" y="8"/>
                </a:move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7"/>
                  <a:pt x="17" y="7"/>
                </a:cubicBezTo>
                <a:cubicBezTo>
                  <a:pt x="17" y="7"/>
                  <a:pt x="17" y="7"/>
                  <a:pt x="17" y="8"/>
                </a:cubicBezTo>
                <a:close/>
                <a:moveTo>
                  <a:pt x="17" y="8"/>
                </a:move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lose/>
                <a:moveTo>
                  <a:pt x="19" y="8"/>
                </a:move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19" y="9"/>
                  <a:pt x="19" y="8"/>
                </a:cubicBezTo>
                <a:close/>
                <a:moveTo>
                  <a:pt x="19" y="8"/>
                </a:moveTo>
                <a:cubicBezTo>
                  <a:pt x="19" y="8"/>
                  <a:pt x="19" y="8"/>
                  <a:pt x="18" y="8"/>
                </a:cubicBezTo>
                <a:cubicBezTo>
                  <a:pt x="19" y="8"/>
                  <a:pt x="19" y="8"/>
                  <a:pt x="19" y="8"/>
                </a:cubicBezTo>
                <a:close/>
                <a:moveTo>
                  <a:pt x="19" y="8"/>
                </a:move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lose/>
                <a:moveTo>
                  <a:pt x="12" y="8"/>
                </a:moveTo>
                <a:cubicBezTo>
                  <a:pt x="12" y="8"/>
                  <a:pt x="12" y="8"/>
                  <a:pt x="12" y="7"/>
                </a:cubicBezTo>
                <a:cubicBezTo>
                  <a:pt x="12" y="8"/>
                  <a:pt x="12" y="8"/>
                  <a:pt x="12" y="8"/>
                </a:cubicBezTo>
                <a:close/>
                <a:moveTo>
                  <a:pt x="13" y="7"/>
                </a:moveTo>
                <a:cubicBezTo>
                  <a:pt x="13" y="7"/>
                  <a:pt x="13" y="7"/>
                  <a:pt x="13" y="8"/>
                </a:cubicBezTo>
                <a:cubicBezTo>
                  <a:pt x="13" y="7"/>
                  <a:pt x="13" y="7"/>
                  <a:pt x="13" y="7"/>
                </a:cubicBezTo>
                <a:close/>
                <a:moveTo>
                  <a:pt x="19" y="8"/>
                </a:move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8"/>
                </a:cubicBezTo>
                <a:close/>
                <a:moveTo>
                  <a:pt x="17" y="7"/>
                </a:move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6"/>
                  <a:pt x="17" y="7"/>
                </a:cubicBezTo>
                <a:close/>
                <a:moveTo>
                  <a:pt x="17" y="6"/>
                </a:move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8" y="6"/>
                  <a:pt x="17" y="6"/>
                </a:cubicBezTo>
                <a:close/>
                <a:moveTo>
                  <a:pt x="18" y="6"/>
                </a:move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6"/>
                  <a:pt x="18" y="6"/>
                </a:cubicBezTo>
                <a:close/>
                <a:moveTo>
                  <a:pt x="14" y="5"/>
                </a:moveTo>
                <a:cubicBezTo>
                  <a:pt x="14" y="6"/>
                  <a:pt x="15" y="5"/>
                  <a:pt x="14" y="5"/>
                </a:cubicBezTo>
                <a:close/>
                <a:moveTo>
                  <a:pt x="10" y="4"/>
                </a:moveTo>
                <a:cubicBezTo>
                  <a:pt x="10" y="4"/>
                  <a:pt x="10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lose/>
                <a:moveTo>
                  <a:pt x="10" y="3"/>
                </a:moveTo>
                <a:cubicBezTo>
                  <a:pt x="10" y="2"/>
                  <a:pt x="10" y="2"/>
                  <a:pt x="10" y="3"/>
                </a:cubicBezTo>
                <a:close/>
                <a:moveTo>
                  <a:pt x="9" y="27"/>
                </a:moveTo>
                <a:cubicBezTo>
                  <a:pt x="9" y="28"/>
                  <a:pt x="9" y="29"/>
                  <a:pt x="9" y="30"/>
                </a:cubicBezTo>
                <a:cubicBezTo>
                  <a:pt x="9" y="30"/>
                  <a:pt x="9" y="31"/>
                  <a:pt x="9" y="31"/>
                </a:cubicBezTo>
                <a:cubicBezTo>
                  <a:pt x="9" y="29"/>
                  <a:pt x="10" y="28"/>
                  <a:pt x="9" y="27"/>
                </a:cubicBezTo>
                <a:close/>
                <a:moveTo>
                  <a:pt x="19" y="7"/>
                </a:moveTo>
                <a:cubicBezTo>
                  <a:pt x="19" y="7"/>
                  <a:pt x="18" y="8"/>
                  <a:pt x="19" y="8"/>
                </a:cubicBezTo>
                <a:cubicBezTo>
                  <a:pt x="19" y="8"/>
                  <a:pt x="19" y="7"/>
                  <a:pt x="19" y="8"/>
                </a:cubicBezTo>
                <a:cubicBezTo>
                  <a:pt x="19" y="8"/>
                  <a:pt x="19" y="7"/>
                  <a:pt x="19" y="7"/>
                </a:cubicBezTo>
                <a:close/>
                <a:moveTo>
                  <a:pt x="10" y="47"/>
                </a:moveTo>
                <a:cubicBezTo>
                  <a:pt x="10" y="47"/>
                  <a:pt x="10" y="47"/>
                  <a:pt x="10" y="47"/>
                </a:cubicBezTo>
                <a:cubicBezTo>
                  <a:pt x="10" y="47"/>
                  <a:pt x="10" y="47"/>
                  <a:pt x="10" y="47"/>
                </a:cubicBezTo>
                <a:close/>
                <a:moveTo>
                  <a:pt x="69" y="17"/>
                </a:moveTo>
                <a:cubicBezTo>
                  <a:pt x="69" y="17"/>
                  <a:pt x="69" y="17"/>
                  <a:pt x="70" y="17"/>
                </a:cubicBezTo>
                <a:cubicBezTo>
                  <a:pt x="69" y="17"/>
                  <a:pt x="69" y="17"/>
                  <a:pt x="69" y="17"/>
                </a:cubicBezTo>
                <a:close/>
                <a:moveTo>
                  <a:pt x="56" y="2"/>
                </a:moveTo>
                <a:cubicBezTo>
                  <a:pt x="56" y="2"/>
                  <a:pt x="56" y="2"/>
                  <a:pt x="55" y="2"/>
                </a:cubicBezTo>
                <a:cubicBezTo>
                  <a:pt x="55" y="2"/>
                  <a:pt x="56" y="2"/>
                  <a:pt x="56" y="2"/>
                </a:cubicBezTo>
                <a:close/>
                <a:moveTo>
                  <a:pt x="55" y="1"/>
                </a:moveTo>
                <a:cubicBezTo>
                  <a:pt x="54" y="1"/>
                  <a:pt x="53" y="1"/>
                  <a:pt x="53" y="1"/>
                </a:cubicBezTo>
                <a:cubicBezTo>
                  <a:pt x="54" y="1"/>
                  <a:pt x="54" y="1"/>
                  <a:pt x="55" y="1"/>
                </a:cubicBezTo>
                <a:close/>
                <a:moveTo>
                  <a:pt x="50" y="3"/>
                </a:moveTo>
                <a:cubicBezTo>
                  <a:pt x="49" y="3"/>
                  <a:pt x="49" y="3"/>
                  <a:pt x="48" y="3"/>
                </a:cubicBezTo>
                <a:cubicBezTo>
                  <a:pt x="49" y="3"/>
                  <a:pt x="49" y="3"/>
                  <a:pt x="50" y="3"/>
                </a:cubicBezTo>
                <a:close/>
                <a:moveTo>
                  <a:pt x="48" y="1"/>
                </a:moveTo>
                <a:cubicBezTo>
                  <a:pt x="47" y="1"/>
                  <a:pt x="46" y="0"/>
                  <a:pt x="46" y="0"/>
                </a:cubicBezTo>
                <a:cubicBezTo>
                  <a:pt x="47" y="1"/>
                  <a:pt x="47" y="1"/>
                  <a:pt x="48" y="1"/>
                </a:cubicBezTo>
                <a:close/>
                <a:moveTo>
                  <a:pt x="37" y="10"/>
                </a:moveTo>
                <a:cubicBezTo>
                  <a:pt x="38" y="10"/>
                  <a:pt x="40" y="10"/>
                  <a:pt x="41" y="10"/>
                </a:cubicBezTo>
                <a:cubicBezTo>
                  <a:pt x="40" y="10"/>
                  <a:pt x="38" y="10"/>
                  <a:pt x="37" y="10"/>
                </a:cubicBezTo>
                <a:close/>
                <a:moveTo>
                  <a:pt x="37" y="6"/>
                </a:moveTo>
                <a:cubicBezTo>
                  <a:pt x="37" y="6"/>
                  <a:pt x="37" y="5"/>
                  <a:pt x="36" y="5"/>
                </a:cubicBezTo>
                <a:cubicBezTo>
                  <a:pt x="36" y="6"/>
                  <a:pt x="33" y="5"/>
                  <a:pt x="33" y="5"/>
                </a:cubicBezTo>
                <a:cubicBezTo>
                  <a:pt x="35" y="5"/>
                  <a:pt x="37" y="6"/>
                  <a:pt x="39" y="6"/>
                </a:cubicBezTo>
                <a:cubicBezTo>
                  <a:pt x="38" y="5"/>
                  <a:pt x="38" y="6"/>
                  <a:pt x="37" y="6"/>
                </a:cubicBezTo>
                <a:close/>
                <a:moveTo>
                  <a:pt x="23" y="4"/>
                </a:moveTo>
                <a:cubicBezTo>
                  <a:pt x="23" y="4"/>
                  <a:pt x="23" y="4"/>
                  <a:pt x="23" y="4"/>
                </a:cubicBezTo>
                <a:cubicBezTo>
                  <a:pt x="22" y="4"/>
                  <a:pt x="22" y="4"/>
                  <a:pt x="22" y="4"/>
                </a:cubicBezTo>
                <a:cubicBezTo>
                  <a:pt x="22" y="4"/>
                  <a:pt x="23" y="4"/>
                  <a:pt x="23" y="4"/>
                </a:cubicBezTo>
                <a:close/>
                <a:moveTo>
                  <a:pt x="16" y="5"/>
                </a:moveTo>
                <a:cubicBezTo>
                  <a:pt x="16" y="5"/>
                  <a:pt x="16" y="5"/>
                  <a:pt x="17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6"/>
                  <a:pt x="15" y="6"/>
                </a:cubicBezTo>
                <a:cubicBezTo>
                  <a:pt x="16" y="6"/>
                  <a:pt x="16" y="6"/>
                  <a:pt x="16" y="5"/>
                </a:cubicBezTo>
                <a:close/>
                <a:moveTo>
                  <a:pt x="15" y="5"/>
                </a:moveTo>
                <a:cubicBezTo>
                  <a:pt x="15" y="6"/>
                  <a:pt x="15" y="5"/>
                  <a:pt x="15" y="5"/>
                </a:cubicBezTo>
                <a:cubicBezTo>
                  <a:pt x="15" y="5"/>
                  <a:pt x="14" y="5"/>
                  <a:pt x="14" y="5"/>
                </a:cubicBezTo>
                <a:cubicBezTo>
                  <a:pt x="14" y="5"/>
                  <a:pt x="14" y="6"/>
                  <a:pt x="15" y="5"/>
                </a:cubicBezTo>
                <a:close/>
                <a:moveTo>
                  <a:pt x="15" y="5"/>
                </a:move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lose/>
                <a:moveTo>
                  <a:pt x="15" y="9"/>
                </a:move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lose/>
                <a:moveTo>
                  <a:pt x="15" y="4"/>
                </a:moveTo>
                <a:cubicBezTo>
                  <a:pt x="15" y="4"/>
                  <a:pt x="15" y="4"/>
                  <a:pt x="15" y="4"/>
                </a:cubicBezTo>
                <a:cubicBezTo>
                  <a:pt x="15" y="4"/>
                  <a:pt x="15" y="4"/>
                  <a:pt x="15" y="4"/>
                </a:cubicBezTo>
                <a:close/>
                <a:moveTo>
                  <a:pt x="15" y="3"/>
                </a:moveTo>
                <a:cubicBezTo>
                  <a:pt x="15" y="3"/>
                  <a:pt x="15" y="3"/>
                  <a:pt x="15" y="3"/>
                </a:cubicBezTo>
                <a:cubicBezTo>
                  <a:pt x="15" y="3"/>
                  <a:pt x="15" y="3"/>
                  <a:pt x="15" y="3"/>
                </a:cubicBezTo>
                <a:close/>
                <a:moveTo>
                  <a:pt x="15" y="10"/>
                </a:moveTo>
                <a:cubicBezTo>
                  <a:pt x="15" y="10"/>
                  <a:pt x="15" y="10"/>
                  <a:pt x="14" y="11"/>
                </a:cubicBezTo>
                <a:cubicBezTo>
                  <a:pt x="15" y="11"/>
                  <a:pt x="15" y="11"/>
                  <a:pt x="15" y="10"/>
                </a:cubicBezTo>
                <a:close/>
                <a:moveTo>
                  <a:pt x="15" y="9"/>
                </a:move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9"/>
                  <a:pt x="15" y="9"/>
                </a:cubicBezTo>
                <a:close/>
                <a:moveTo>
                  <a:pt x="15" y="3"/>
                </a:moveTo>
                <a:cubicBezTo>
                  <a:pt x="14" y="3"/>
                  <a:pt x="14" y="3"/>
                  <a:pt x="14" y="3"/>
                </a:cubicBezTo>
                <a:cubicBezTo>
                  <a:pt x="14" y="3"/>
                  <a:pt x="14" y="3"/>
                  <a:pt x="15" y="3"/>
                </a:cubicBezTo>
                <a:close/>
                <a:moveTo>
                  <a:pt x="14" y="6"/>
                </a:moveTo>
                <a:cubicBezTo>
                  <a:pt x="14" y="6"/>
                  <a:pt x="14" y="6"/>
                  <a:pt x="14" y="5"/>
                </a:cubicBezTo>
                <a:cubicBezTo>
                  <a:pt x="14" y="5"/>
                  <a:pt x="14" y="5"/>
                  <a:pt x="14" y="6"/>
                </a:cubicBezTo>
                <a:close/>
                <a:moveTo>
                  <a:pt x="14" y="5"/>
                </a:moveTo>
                <a:cubicBezTo>
                  <a:pt x="13" y="5"/>
                  <a:pt x="13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lose/>
                <a:moveTo>
                  <a:pt x="13" y="4"/>
                </a:moveTo>
                <a:cubicBezTo>
                  <a:pt x="13" y="4"/>
                  <a:pt x="13" y="4"/>
                  <a:pt x="13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4"/>
                  <a:pt x="13" y="4"/>
                  <a:pt x="13" y="4"/>
                </a:cubicBezTo>
                <a:close/>
                <a:moveTo>
                  <a:pt x="12" y="8"/>
                </a:moveTo>
                <a:cubicBezTo>
                  <a:pt x="13" y="8"/>
                  <a:pt x="12" y="8"/>
                  <a:pt x="12" y="8"/>
                </a:cubicBezTo>
                <a:close/>
                <a:moveTo>
                  <a:pt x="11" y="10"/>
                </a:moveTo>
                <a:cubicBezTo>
                  <a:pt x="11" y="10"/>
                  <a:pt x="11" y="10"/>
                  <a:pt x="12" y="10"/>
                </a:cubicBezTo>
                <a:cubicBezTo>
                  <a:pt x="11" y="10"/>
                  <a:pt x="11" y="10"/>
                  <a:pt x="11" y="10"/>
                </a:cubicBezTo>
                <a:close/>
                <a:moveTo>
                  <a:pt x="11" y="10"/>
                </a:moveTo>
                <a:cubicBezTo>
                  <a:pt x="11" y="10"/>
                  <a:pt x="11" y="10"/>
                  <a:pt x="11" y="10"/>
                </a:cubicBezTo>
                <a:close/>
                <a:moveTo>
                  <a:pt x="11" y="13"/>
                </a:move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lose/>
                <a:moveTo>
                  <a:pt x="10" y="12"/>
                </a:moveTo>
                <a:cubicBezTo>
                  <a:pt x="9" y="12"/>
                  <a:pt x="9" y="13"/>
                  <a:pt x="10" y="12"/>
                </a:cubicBezTo>
                <a:close/>
                <a:moveTo>
                  <a:pt x="30" y="13"/>
                </a:moveTo>
                <a:cubicBezTo>
                  <a:pt x="31" y="13"/>
                  <a:pt x="31" y="13"/>
                  <a:pt x="31" y="13"/>
                </a:cubicBezTo>
                <a:cubicBezTo>
                  <a:pt x="30" y="13"/>
                  <a:pt x="29" y="13"/>
                  <a:pt x="28" y="13"/>
                </a:cubicBezTo>
                <a:cubicBezTo>
                  <a:pt x="29" y="13"/>
                  <a:pt x="30" y="13"/>
                  <a:pt x="30" y="13"/>
                </a:cubicBezTo>
                <a:close/>
                <a:moveTo>
                  <a:pt x="15" y="8"/>
                </a:move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7"/>
                  <a:pt x="14" y="7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7"/>
                  <a:pt x="15" y="7"/>
                  <a:pt x="14" y="6"/>
                </a:cubicBezTo>
                <a:cubicBezTo>
                  <a:pt x="15" y="7"/>
                  <a:pt x="15" y="7"/>
                  <a:pt x="15" y="8"/>
                </a:cubicBezTo>
                <a:cubicBezTo>
                  <a:pt x="15" y="8"/>
                  <a:pt x="15" y="8"/>
                  <a:pt x="15" y="8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5" y="4"/>
                </a:moveTo>
                <a:cubicBezTo>
                  <a:pt x="15" y="4"/>
                  <a:pt x="15" y="4"/>
                  <a:pt x="15" y="4"/>
                </a:cubicBezTo>
                <a:cubicBezTo>
                  <a:pt x="15" y="4"/>
                  <a:pt x="14" y="4"/>
                  <a:pt x="14" y="4"/>
                </a:cubicBezTo>
                <a:cubicBezTo>
                  <a:pt x="14" y="4"/>
                  <a:pt x="15" y="4"/>
                  <a:pt x="15" y="4"/>
                </a:cubicBezTo>
                <a:close/>
                <a:moveTo>
                  <a:pt x="11" y="4"/>
                </a:moveTo>
                <a:cubicBezTo>
                  <a:pt x="11" y="4"/>
                  <a:pt x="11" y="4"/>
                  <a:pt x="11" y="4"/>
                </a:cubicBezTo>
                <a:cubicBezTo>
                  <a:pt x="11" y="4"/>
                  <a:pt x="12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3" y="4"/>
                  <a:pt x="13" y="4"/>
                </a:cubicBezTo>
                <a:cubicBezTo>
                  <a:pt x="13" y="4"/>
                  <a:pt x="12" y="4"/>
                  <a:pt x="13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4"/>
                  <a:pt x="13" y="4"/>
                  <a:pt x="13" y="5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4"/>
                  <a:pt x="14" y="4"/>
                  <a:pt x="14" y="4"/>
                </a:cubicBezTo>
                <a:cubicBezTo>
                  <a:pt x="13" y="4"/>
                  <a:pt x="13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1" y="4"/>
                  <a:pt x="11" y="4"/>
                </a:cubicBezTo>
                <a:cubicBezTo>
                  <a:pt x="11" y="4"/>
                  <a:pt x="10" y="4"/>
                  <a:pt x="10" y="4"/>
                </a:cubicBezTo>
                <a:cubicBezTo>
                  <a:pt x="10" y="4"/>
                  <a:pt x="11" y="4"/>
                  <a:pt x="11" y="4"/>
                </a:cubicBezTo>
                <a:close/>
                <a:moveTo>
                  <a:pt x="11" y="11"/>
                </a:moveTo>
                <a:cubicBezTo>
                  <a:pt x="11" y="11"/>
                  <a:pt x="11" y="11"/>
                  <a:pt x="11" y="10"/>
                </a:cubicBezTo>
                <a:cubicBezTo>
                  <a:pt x="11" y="10"/>
                  <a:pt x="11" y="11"/>
                  <a:pt x="11" y="11"/>
                </a:cubicBezTo>
                <a:close/>
                <a:moveTo>
                  <a:pt x="43" y="13"/>
                </a:moveTo>
                <a:cubicBezTo>
                  <a:pt x="43" y="13"/>
                  <a:pt x="43" y="13"/>
                  <a:pt x="43" y="13"/>
                </a:cubicBezTo>
                <a:cubicBezTo>
                  <a:pt x="42" y="13"/>
                  <a:pt x="42" y="13"/>
                  <a:pt x="43" y="13"/>
                </a:cubicBezTo>
                <a:close/>
                <a:moveTo>
                  <a:pt x="304" y="99"/>
                </a:moveTo>
                <a:cubicBezTo>
                  <a:pt x="305" y="98"/>
                  <a:pt x="304" y="98"/>
                  <a:pt x="304" y="97"/>
                </a:cubicBezTo>
                <a:cubicBezTo>
                  <a:pt x="304" y="98"/>
                  <a:pt x="304" y="99"/>
                  <a:pt x="304" y="99"/>
                </a:cubicBezTo>
                <a:close/>
                <a:moveTo>
                  <a:pt x="319" y="79"/>
                </a:moveTo>
                <a:cubicBezTo>
                  <a:pt x="319" y="78"/>
                  <a:pt x="319" y="78"/>
                  <a:pt x="319" y="77"/>
                </a:cubicBezTo>
                <a:cubicBezTo>
                  <a:pt x="319" y="77"/>
                  <a:pt x="319" y="79"/>
                  <a:pt x="319" y="79"/>
                </a:cubicBezTo>
                <a:close/>
                <a:moveTo>
                  <a:pt x="320" y="77"/>
                </a:moveTo>
                <a:cubicBezTo>
                  <a:pt x="320" y="77"/>
                  <a:pt x="320" y="75"/>
                  <a:pt x="320" y="75"/>
                </a:cubicBezTo>
                <a:cubicBezTo>
                  <a:pt x="320" y="76"/>
                  <a:pt x="319" y="77"/>
                  <a:pt x="320" y="77"/>
                </a:cubicBezTo>
                <a:close/>
                <a:moveTo>
                  <a:pt x="318" y="69"/>
                </a:moveTo>
                <a:cubicBezTo>
                  <a:pt x="318" y="69"/>
                  <a:pt x="318" y="70"/>
                  <a:pt x="318" y="70"/>
                </a:cubicBezTo>
                <a:cubicBezTo>
                  <a:pt x="318" y="70"/>
                  <a:pt x="319" y="69"/>
                  <a:pt x="318" y="69"/>
                </a:cubicBezTo>
                <a:close/>
                <a:moveTo>
                  <a:pt x="321" y="65"/>
                </a:moveTo>
                <a:cubicBezTo>
                  <a:pt x="321" y="67"/>
                  <a:pt x="321" y="67"/>
                  <a:pt x="321" y="68"/>
                </a:cubicBezTo>
                <a:cubicBezTo>
                  <a:pt x="321" y="67"/>
                  <a:pt x="321" y="66"/>
                  <a:pt x="321" y="65"/>
                </a:cubicBezTo>
                <a:close/>
                <a:moveTo>
                  <a:pt x="312" y="58"/>
                </a:moveTo>
                <a:cubicBezTo>
                  <a:pt x="312" y="57"/>
                  <a:pt x="313" y="55"/>
                  <a:pt x="313" y="53"/>
                </a:cubicBezTo>
                <a:cubicBezTo>
                  <a:pt x="313" y="54"/>
                  <a:pt x="312" y="57"/>
                  <a:pt x="312" y="58"/>
                </a:cubicBezTo>
                <a:close/>
                <a:moveTo>
                  <a:pt x="318" y="54"/>
                </a:moveTo>
                <a:cubicBezTo>
                  <a:pt x="318" y="53"/>
                  <a:pt x="318" y="53"/>
                  <a:pt x="318" y="53"/>
                </a:cubicBezTo>
                <a:cubicBezTo>
                  <a:pt x="318" y="52"/>
                  <a:pt x="319" y="49"/>
                  <a:pt x="319" y="49"/>
                </a:cubicBezTo>
                <a:cubicBezTo>
                  <a:pt x="318" y="51"/>
                  <a:pt x="317" y="54"/>
                  <a:pt x="317" y="56"/>
                </a:cubicBezTo>
                <a:cubicBezTo>
                  <a:pt x="317" y="55"/>
                  <a:pt x="317" y="54"/>
                  <a:pt x="318" y="54"/>
                </a:cubicBezTo>
                <a:close/>
                <a:moveTo>
                  <a:pt x="323" y="35"/>
                </a:moveTo>
                <a:cubicBezTo>
                  <a:pt x="323" y="34"/>
                  <a:pt x="323" y="34"/>
                  <a:pt x="323" y="34"/>
                </a:cubicBezTo>
                <a:cubicBezTo>
                  <a:pt x="323" y="34"/>
                  <a:pt x="323" y="34"/>
                  <a:pt x="323" y="34"/>
                </a:cubicBezTo>
                <a:cubicBezTo>
                  <a:pt x="322" y="35"/>
                  <a:pt x="322" y="35"/>
                  <a:pt x="323" y="35"/>
                </a:cubicBezTo>
                <a:close/>
                <a:moveTo>
                  <a:pt x="324" y="26"/>
                </a:moveTo>
                <a:cubicBezTo>
                  <a:pt x="325" y="25"/>
                  <a:pt x="325" y="25"/>
                  <a:pt x="325" y="25"/>
                </a:cubicBezTo>
                <a:cubicBezTo>
                  <a:pt x="325" y="25"/>
                  <a:pt x="325" y="25"/>
                  <a:pt x="325" y="25"/>
                </a:cubicBezTo>
                <a:cubicBezTo>
                  <a:pt x="325" y="24"/>
                  <a:pt x="325" y="24"/>
                  <a:pt x="325" y="24"/>
                </a:cubicBezTo>
                <a:cubicBezTo>
                  <a:pt x="325" y="24"/>
                  <a:pt x="325" y="24"/>
                  <a:pt x="324" y="25"/>
                </a:cubicBezTo>
                <a:cubicBezTo>
                  <a:pt x="324" y="25"/>
                  <a:pt x="324" y="25"/>
                  <a:pt x="324" y="25"/>
                </a:cubicBezTo>
                <a:cubicBezTo>
                  <a:pt x="324" y="25"/>
                  <a:pt x="324" y="26"/>
                  <a:pt x="324" y="26"/>
                </a:cubicBezTo>
                <a:close/>
                <a:moveTo>
                  <a:pt x="325" y="24"/>
                </a:moveTo>
                <a:cubicBezTo>
                  <a:pt x="325" y="24"/>
                  <a:pt x="325" y="24"/>
                  <a:pt x="325" y="24"/>
                </a:cubicBezTo>
                <a:cubicBezTo>
                  <a:pt x="325" y="24"/>
                  <a:pt x="325" y="24"/>
                  <a:pt x="325" y="24"/>
                </a:cubicBezTo>
                <a:cubicBezTo>
                  <a:pt x="325" y="23"/>
                  <a:pt x="325" y="24"/>
                  <a:pt x="325" y="24"/>
                </a:cubicBezTo>
                <a:close/>
                <a:moveTo>
                  <a:pt x="325" y="24"/>
                </a:moveTo>
                <a:cubicBezTo>
                  <a:pt x="325" y="24"/>
                  <a:pt x="325" y="24"/>
                  <a:pt x="325" y="24"/>
                </a:cubicBezTo>
                <a:cubicBezTo>
                  <a:pt x="325" y="24"/>
                  <a:pt x="325" y="24"/>
                  <a:pt x="325" y="24"/>
                </a:cubicBezTo>
                <a:cubicBezTo>
                  <a:pt x="325" y="24"/>
                  <a:pt x="325" y="24"/>
                  <a:pt x="325" y="24"/>
                </a:cubicBezTo>
                <a:close/>
                <a:moveTo>
                  <a:pt x="327" y="26"/>
                </a:moveTo>
                <a:cubicBezTo>
                  <a:pt x="326" y="26"/>
                  <a:pt x="327" y="26"/>
                  <a:pt x="326" y="26"/>
                </a:cubicBezTo>
                <a:cubicBezTo>
                  <a:pt x="327" y="26"/>
                  <a:pt x="327" y="26"/>
                  <a:pt x="327" y="26"/>
                </a:cubicBezTo>
                <a:close/>
                <a:moveTo>
                  <a:pt x="326" y="25"/>
                </a:moveTo>
                <a:cubicBezTo>
                  <a:pt x="326" y="25"/>
                  <a:pt x="326" y="26"/>
                  <a:pt x="326" y="26"/>
                </a:cubicBezTo>
                <a:cubicBezTo>
                  <a:pt x="326" y="26"/>
                  <a:pt x="326" y="25"/>
                  <a:pt x="326" y="25"/>
                </a:cubicBezTo>
                <a:close/>
                <a:moveTo>
                  <a:pt x="327" y="26"/>
                </a:moveTo>
                <a:cubicBezTo>
                  <a:pt x="327" y="26"/>
                  <a:pt x="327" y="25"/>
                  <a:pt x="327" y="25"/>
                </a:cubicBezTo>
                <a:cubicBezTo>
                  <a:pt x="327" y="25"/>
                  <a:pt x="327" y="26"/>
                  <a:pt x="327" y="26"/>
                </a:cubicBezTo>
                <a:close/>
                <a:moveTo>
                  <a:pt x="327" y="25"/>
                </a:moveTo>
                <a:cubicBezTo>
                  <a:pt x="327" y="25"/>
                  <a:pt x="327" y="25"/>
                  <a:pt x="327" y="25"/>
                </a:cubicBezTo>
                <a:cubicBezTo>
                  <a:pt x="327" y="25"/>
                  <a:pt x="327" y="25"/>
                  <a:pt x="327" y="25"/>
                </a:cubicBezTo>
                <a:close/>
                <a:moveTo>
                  <a:pt x="325" y="23"/>
                </a:moveTo>
                <a:cubicBezTo>
                  <a:pt x="325" y="23"/>
                  <a:pt x="325" y="23"/>
                  <a:pt x="325" y="23"/>
                </a:cubicBezTo>
                <a:cubicBezTo>
                  <a:pt x="325" y="23"/>
                  <a:pt x="326" y="23"/>
                  <a:pt x="325" y="23"/>
                </a:cubicBezTo>
                <a:close/>
                <a:moveTo>
                  <a:pt x="326" y="23"/>
                </a:moveTo>
                <a:cubicBezTo>
                  <a:pt x="326" y="23"/>
                  <a:pt x="326" y="23"/>
                  <a:pt x="326" y="23"/>
                </a:cubicBezTo>
                <a:cubicBezTo>
                  <a:pt x="326" y="23"/>
                  <a:pt x="326" y="23"/>
                  <a:pt x="326" y="23"/>
                </a:cubicBezTo>
                <a:close/>
                <a:moveTo>
                  <a:pt x="327" y="23"/>
                </a:moveTo>
                <a:cubicBezTo>
                  <a:pt x="327" y="23"/>
                  <a:pt x="327" y="23"/>
                  <a:pt x="327" y="23"/>
                </a:cubicBezTo>
                <a:cubicBezTo>
                  <a:pt x="327" y="23"/>
                  <a:pt x="327" y="23"/>
                  <a:pt x="327" y="23"/>
                </a:cubicBezTo>
                <a:cubicBezTo>
                  <a:pt x="327" y="23"/>
                  <a:pt x="327" y="23"/>
                  <a:pt x="327" y="23"/>
                </a:cubicBezTo>
                <a:close/>
                <a:moveTo>
                  <a:pt x="324" y="20"/>
                </a:moveTo>
                <a:cubicBezTo>
                  <a:pt x="324" y="21"/>
                  <a:pt x="324" y="21"/>
                  <a:pt x="324" y="20"/>
                </a:cubicBezTo>
                <a:close/>
                <a:moveTo>
                  <a:pt x="324" y="18"/>
                </a:moveTo>
                <a:cubicBezTo>
                  <a:pt x="324" y="18"/>
                  <a:pt x="323" y="19"/>
                  <a:pt x="323" y="19"/>
                </a:cubicBezTo>
                <a:cubicBezTo>
                  <a:pt x="323" y="19"/>
                  <a:pt x="324" y="18"/>
                  <a:pt x="324" y="18"/>
                </a:cubicBezTo>
                <a:close/>
                <a:moveTo>
                  <a:pt x="323" y="18"/>
                </a:moveTo>
                <a:cubicBezTo>
                  <a:pt x="323" y="18"/>
                  <a:pt x="323" y="18"/>
                  <a:pt x="323" y="18"/>
                </a:cubicBezTo>
                <a:cubicBezTo>
                  <a:pt x="323" y="18"/>
                  <a:pt x="323" y="18"/>
                  <a:pt x="323" y="18"/>
                </a:cubicBezTo>
                <a:close/>
                <a:moveTo>
                  <a:pt x="323" y="15"/>
                </a:moveTo>
                <a:cubicBezTo>
                  <a:pt x="323" y="15"/>
                  <a:pt x="323" y="15"/>
                  <a:pt x="323" y="15"/>
                </a:cubicBezTo>
                <a:close/>
                <a:moveTo>
                  <a:pt x="312" y="43"/>
                </a:moveTo>
                <a:cubicBezTo>
                  <a:pt x="312" y="44"/>
                  <a:pt x="312" y="44"/>
                  <a:pt x="312" y="44"/>
                </a:cubicBezTo>
                <a:cubicBezTo>
                  <a:pt x="312" y="43"/>
                  <a:pt x="312" y="42"/>
                  <a:pt x="312" y="41"/>
                </a:cubicBezTo>
                <a:cubicBezTo>
                  <a:pt x="312" y="42"/>
                  <a:pt x="312" y="43"/>
                  <a:pt x="312" y="43"/>
                </a:cubicBezTo>
                <a:close/>
                <a:moveTo>
                  <a:pt x="326" y="25"/>
                </a:moveTo>
                <a:cubicBezTo>
                  <a:pt x="326" y="25"/>
                  <a:pt x="326" y="25"/>
                  <a:pt x="326" y="25"/>
                </a:cubicBezTo>
                <a:cubicBezTo>
                  <a:pt x="326" y="25"/>
                  <a:pt x="326" y="25"/>
                  <a:pt x="326" y="25"/>
                </a:cubicBezTo>
                <a:cubicBezTo>
                  <a:pt x="326" y="25"/>
                  <a:pt x="327" y="25"/>
                  <a:pt x="326" y="25"/>
                </a:cubicBezTo>
                <a:close/>
                <a:moveTo>
                  <a:pt x="328" y="22"/>
                </a:moveTo>
                <a:cubicBezTo>
                  <a:pt x="328" y="22"/>
                  <a:pt x="329" y="21"/>
                  <a:pt x="329" y="21"/>
                </a:cubicBezTo>
                <a:cubicBezTo>
                  <a:pt x="329" y="21"/>
                  <a:pt x="328" y="22"/>
                  <a:pt x="328" y="22"/>
                </a:cubicBezTo>
                <a:cubicBezTo>
                  <a:pt x="328" y="22"/>
                  <a:pt x="328" y="22"/>
                  <a:pt x="328" y="22"/>
                </a:cubicBezTo>
                <a:cubicBezTo>
                  <a:pt x="328" y="22"/>
                  <a:pt x="327" y="23"/>
                  <a:pt x="327" y="23"/>
                </a:cubicBezTo>
                <a:cubicBezTo>
                  <a:pt x="327" y="23"/>
                  <a:pt x="327" y="23"/>
                  <a:pt x="327" y="23"/>
                </a:cubicBezTo>
                <a:cubicBezTo>
                  <a:pt x="327" y="24"/>
                  <a:pt x="326" y="24"/>
                  <a:pt x="327" y="25"/>
                </a:cubicBezTo>
                <a:cubicBezTo>
                  <a:pt x="327" y="24"/>
                  <a:pt x="328" y="23"/>
                  <a:pt x="328" y="22"/>
                </a:cubicBezTo>
                <a:cubicBezTo>
                  <a:pt x="328" y="22"/>
                  <a:pt x="328" y="22"/>
                  <a:pt x="328" y="22"/>
                </a:cubicBezTo>
                <a:close/>
                <a:moveTo>
                  <a:pt x="309" y="60"/>
                </a:moveTo>
                <a:cubicBezTo>
                  <a:pt x="309" y="60"/>
                  <a:pt x="309" y="60"/>
                  <a:pt x="309" y="60"/>
                </a:cubicBezTo>
                <a:cubicBezTo>
                  <a:pt x="309" y="60"/>
                  <a:pt x="309" y="60"/>
                  <a:pt x="309" y="60"/>
                </a:cubicBezTo>
                <a:close/>
                <a:moveTo>
                  <a:pt x="294" y="405"/>
                </a:moveTo>
                <a:cubicBezTo>
                  <a:pt x="294" y="405"/>
                  <a:pt x="293" y="405"/>
                  <a:pt x="293" y="405"/>
                </a:cubicBezTo>
                <a:cubicBezTo>
                  <a:pt x="293" y="405"/>
                  <a:pt x="294" y="405"/>
                  <a:pt x="294" y="405"/>
                </a:cubicBezTo>
                <a:close/>
                <a:moveTo>
                  <a:pt x="310" y="418"/>
                </a:moveTo>
                <a:cubicBezTo>
                  <a:pt x="310" y="418"/>
                  <a:pt x="311" y="418"/>
                  <a:pt x="311" y="417"/>
                </a:cubicBezTo>
                <a:cubicBezTo>
                  <a:pt x="311" y="417"/>
                  <a:pt x="310" y="417"/>
                  <a:pt x="310" y="418"/>
                </a:cubicBezTo>
                <a:close/>
                <a:moveTo>
                  <a:pt x="313" y="418"/>
                </a:moveTo>
                <a:cubicBezTo>
                  <a:pt x="313" y="418"/>
                  <a:pt x="312" y="418"/>
                  <a:pt x="312" y="418"/>
                </a:cubicBezTo>
                <a:cubicBezTo>
                  <a:pt x="312" y="418"/>
                  <a:pt x="313" y="418"/>
                  <a:pt x="313" y="418"/>
                </a:cubicBezTo>
                <a:close/>
                <a:moveTo>
                  <a:pt x="317" y="415"/>
                </a:moveTo>
                <a:cubicBezTo>
                  <a:pt x="317" y="415"/>
                  <a:pt x="318" y="415"/>
                  <a:pt x="318" y="415"/>
                </a:cubicBezTo>
                <a:cubicBezTo>
                  <a:pt x="318" y="415"/>
                  <a:pt x="317" y="415"/>
                  <a:pt x="317" y="415"/>
                </a:cubicBezTo>
                <a:close/>
                <a:moveTo>
                  <a:pt x="344" y="411"/>
                </a:moveTo>
                <a:cubicBezTo>
                  <a:pt x="345" y="411"/>
                  <a:pt x="345" y="411"/>
                  <a:pt x="345" y="411"/>
                </a:cubicBezTo>
                <a:cubicBezTo>
                  <a:pt x="345" y="411"/>
                  <a:pt x="345" y="411"/>
                  <a:pt x="345" y="411"/>
                </a:cubicBezTo>
                <a:cubicBezTo>
                  <a:pt x="344" y="411"/>
                  <a:pt x="344" y="411"/>
                  <a:pt x="344" y="411"/>
                </a:cubicBezTo>
                <a:close/>
                <a:moveTo>
                  <a:pt x="353" y="409"/>
                </a:moveTo>
                <a:cubicBezTo>
                  <a:pt x="353" y="409"/>
                  <a:pt x="353" y="409"/>
                  <a:pt x="353" y="409"/>
                </a:cubicBezTo>
                <a:cubicBezTo>
                  <a:pt x="353" y="409"/>
                  <a:pt x="353" y="409"/>
                  <a:pt x="353" y="409"/>
                </a:cubicBezTo>
                <a:cubicBezTo>
                  <a:pt x="353" y="409"/>
                  <a:pt x="353" y="409"/>
                  <a:pt x="353" y="409"/>
                </a:cubicBezTo>
                <a:close/>
                <a:moveTo>
                  <a:pt x="352" y="409"/>
                </a:moveTo>
                <a:cubicBezTo>
                  <a:pt x="352" y="409"/>
                  <a:pt x="351" y="409"/>
                  <a:pt x="351" y="409"/>
                </a:cubicBezTo>
                <a:cubicBezTo>
                  <a:pt x="352" y="409"/>
                  <a:pt x="352" y="409"/>
                  <a:pt x="352" y="409"/>
                </a:cubicBezTo>
                <a:cubicBezTo>
                  <a:pt x="353" y="409"/>
                  <a:pt x="353" y="409"/>
                  <a:pt x="353" y="409"/>
                </a:cubicBezTo>
                <a:cubicBezTo>
                  <a:pt x="353" y="409"/>
                  <a:pt x="353" y="409"/>
                  <a:pt x="353" y="409"/>
                </a:cubicBezTo>
                <a:cubicBezTo>
                  <a:pt x="353" y="409"/>
                  <a:pt x="353" y="409"/>
                  <a:pt x="352" y="409"/>
                </a:cubicBezTo>
                <a:cubicBezTo>
                  <a:pt x="352" y="409"/>
                  <a:pt x="352" y="409"/>
                  <a:pt x="352" y="409"/>
                </a:cubicBezTo>
                <a:close/>
                <a:moveTo>
                  <a:pt x="353" y="409"/>
                </a:moveTo>
                <a:cubicBezTo>
                  <a:pt x="353" y="409"/>
                  <a:pt x="353" y="409"/>
                  <a:pt x="353" y="409"/>
                </a:cubicBezTo>
                <a:cubicBezTo>
                  <a:pt x="353" y="409"/>
                  <a:pt x="353" y="409"/>
                  <a:pt x="353" y="409"/>
                </a:cubicBezTo>
                <a:cubicBezTo>
                  <a:pt x="354" y="409"/>
                  <a:pt x="353" y="409"/>
                  <a:pt x="353" y="409"/>
                </a:cubicBezTo>
                <a:close/>
                <a:moveTo>
                  <a:pt x="352" y="412"/>
                </a:moveTo>
                <a:cubicBezTo>
                  <a:pt x="352" y="412"/>
                  <a:pt x="352" y="412"/>
                  <a:pt x="352" y="412"/>
                </a:cubicBezTo>
                <a:cubicBezTo>
                  <a:pt x="352" y="412"/>
                  <a:pt x="352" y="412"/>
                  <a:pt x="352" y="412"/>
                </a:cubicBezTo>
                <a:close/>
                <a:moveTo>
                  <a:pt x="352" y="405"/>
                </a:moveTo>
                <a:cubicBezTo>
                  <a:pt x="352" y="406"/>
                  <a:pt x="353" y="405"/>
                  <a:pt x="353" y="405"/>
                </a:cubicBezTo>
                <a:cubicBezTo>
                  <a:pt x="353" y="405"/>
                  <a:pt x="352" y="405"/>
                  <a:pt x="352" y="405"/>
                </a:cubicBezTo>
                <a:close/>
                <a:moveTo>
                  <a:pt x="353" y="411"/>
                </a:moveTo>
                <a:cubicBezTo>
                  <a:pt x="353" y="411"/>
                  <a:pt x="352" y="411"/>
                  <a:pt x="352" y="411"/>
                </a:cubicBezTo>
                <a:cubicBezTo>
                  <a:pt x="352" y="411"/>
                  <a:pt x="353" y="411"/>
                  <a:pt x="353" y="411"/>
                </a:cubicBezTo>
                <a:close/>
                <a:moveTo>
                  <a:pt x="353" y="411"/>
                </a:moveTo>
                <a:cubicBezTo>
                  <a:pt x="353" y="411"/>
                  <a:pt x="353" y="411"/>
                  <a:pt x="353" y="412"/>
                </a:cubicBezTo>
                <a:cubicBezTo>
                  <a:pt x="353" y="412"/>
                  <a:pt x="353" y="412"/>
                  <a:pt x="353" y="411"/>
                </a:cubicBezTo>
                <a:close/>
                <a:moveTo>
                  <a:pt x="353" y="404"/>
                </a:moveTo>
                <a:cubicBezTo>
                  <a:pt x="353" y="404"/>
                  <a:pt x="353" y="404"/>
                  <a:pt x="353" y="404"/>
                </a:cubicBezTo>
                <a:cubicBezTo>
                  <a:pt x="353" y="404"/>
                  <a:pt x="353" y="404"/>
                  <a:pt x="353" y="404"/>
                </a:cubicBezTo>
                <a:close/>
                <a:moveTo>
                  <a:pt x="353" y="405"/>
                </a:moveTo>
                <a:cubicBezTo>
                  <a:pt x="353" y="405"/>
                  <a:pt x="354" y="405"/>
                  <a:pt x="354" y="405"/>
                </a:cubicBezTo>
                <a:cubicBezTo>
                  <a:pt x="354" y="405"/>
                  <a:pt x="353" y="405"/>
                  <a:pt x="353" y="405"/>
                </a:cubicBezTo>
                <a:close/>
                <a:moveTo>
                  <a:pt x="353" y="411"/>
                </a:moveTo>
                <a:cubicBezTo>
                  <a:pt x="353" y="411"/>
                  <a:pt x="354" y="412"/>
                  <a:pt x="354" y="411"/>
                </a:cubicBezTo>
                <a:cubicBezTo>
                  <a:pt x="354" y="411"/>
                  <a:pt x="353" y="411"/>
                  <a:pt x="353" y="411"/>
                </a:cubicBezTo>
                <a:close/>
                <a:moveTo>
                  <a:pt x="354" y="409"/>
                </a:moveTo>
                <a:cubicBezTo>
                  <a:pt x="354" y="409"/>
                  <a:pt x="354" y="409"/>
                  <a:pt x="354" y="409"/>
                </a:cubicBezTo>
                <a:cubicBezTo>
                  <a:pt x="354" y="409"/>
                  <a:pt x="354" y="409"/>
                  <a:pt x="354" y="409"/>
                </a:cubicBezTo>
                <a:close/>
                <a:moveTo>
                  <a:pt x="355" y="410"/>
                </a:moveTo>
                <a:cubicBezTo>
                  <a:pt x="354" y="410"/>
                  <a:pt x="354" y="410"/>
                  <a:pt x="354" y="410"/>
                </a:cubicBezTo>
                <a:cubicBezTo>
                  <a:pt x="354" y="410"/>
                  <a:pt x="355" y="410"/>
                  <a:pt x="355" y="410"/>
                </a:cubicBezTo>
                <a:close/>
                <a:moveTo>
                  <a:pt x="355" y="410"/>
                </a:moveTo>
                <a:cubicBezTo>
                  <a:pt x="355" y="410"/>
                  <a:pt x="355" y="410"/>
                  <a:pt x="355" y="410"/>
                </a:cubicBezTo>
                <a:cubicBezTo>
                  <a:pt x="355" y="410"/>
                  <a:pt x="355" y="410"/>
                  <a:pt x="355" y="410"/>
                </a:cubicBezTo>
                <a:cubicBezTo>
                  <a:pt x="355" y="410"/>
                  <a:pt x="355" y="410"/>
                  <a:pt x="355" y="410"/>
                </a:cubicBezTo>
                <a:close/>
                <a:moveTo>
                  <a:pt x="356" y="407"/>
                </a:moveTo>
                <a:cubicBezTo>
                  <a:pt x="355" y="406"/>
                  <a:pt x="355" y="407"/>
                  <a:pt x="356" y="407"/>
                </a:cubicBezTo>
                <a:close/>
                <a:moveTo>
                  <a:pt x="357" y="405"/>
                </a:moveTo>
                <a:cubicBezTo>
                  <a:pt x="357" y="405"/>
                  <a:pt x="356" y="405"/>
                  <a:pt x="356" y="405"/>
                </a:cubicBezTo>
                <a:cubicBezTo>
                  <a:pt x="356" y="405"/>
                  <a:pt x="357" y="405"/>
                  <a:pt x="357" y="405"/>
                </a:cubicBezTo>
                <a:close/>
                <a:moveTo>
                  <a:pt x="356" y="405"/>
                </a:moveTo>
                <a:cubicBezTo>
                  <a:pt x="357" y="405"/>
                  <a:pt x="357" y="405"/>
                  <a:pt x="357" y="405"/>
                </a:cubicBezTo>
                <a:cubicBezTo>
                  <a:pt x="357" y="404"/>
                  <a:pt x="356" y="404"/>
                  <a:pt x="356" y="405"/>
                </a:cubicBezTo>
                <a:close/>
                <a:moveTo>
                  <a:pt x="357" y="402"/>
                </a:moveTo>
                <a:cubicBezTo>
                  <a:pt x="357" y="402"/>
                  <a:pt x="357" y="402"/>
                  <a:pt x="357" y="402"/>
                </a:cubicBezTo>
                <a:cubicBezTo>
                  <a:pt x="357" y="402"/>
                  <a:pt x="357" y="402"/>
                  <a:pt x="357" y="402"/>
                </a:cubicBezTo>
                <a:close/>
                <a:moveTo>
                  <a:pt x="358" y="402"/>
                </a:moveTo>
                <a:cubicBezTo>
                  <a:pt x="359" y="402"/>
                  <a:pt x="358" y="402"/>
                  <a:pt x="358" y="402"/>
                </a:cubicBezTo>
                <a:close/>
                <a:moveTo>
                  <a:pt x="353" y="407"/>
                </a:moveTo>
                <a:cubicBezTo>
                  <a:pt x="353" y="407"/>
                  <a:pt x="353" y="406"/>
                  <a:pt x="353" y="406"/>
                </a:cubicBezTo>
                <a:cubicBezTo>
                  <a:pt x="353" y="406"/>
                  <a:pt x="353" y="407"/>
                  <a:pt x="353" y="406"/>
                </a:cubicBezTo>
                <a:cubicBezTo>
                  <a:pt x="353" y="406"/>
                  <a:pt x="353" y="406"/>
                  <a:pt x="353" y="406"/>
                </a:cubicBezTo>
                <a:cubicBezTo>
                  <a:pt x="353" y="406"/>
                  <a:pt x="353" y="406"/>
                  <a:pt x="353" y="406"/>
                </a:cubicBezTo>
                <a:cubicBezTo>
                  <a:pt x="353" y="407"/>
                  <a:pt x="353" y="406"/>
                  <a:pt x="353" y="407"/>
                </a:cubicBezTo>
                <a:cubicBezTo>
                  <a:pt x="353" y="407"/>
                  <a:pt x="352" y="407"/>
                  <a:pt x="352" y="407"/>
                </a:cubicBezTo>
                <a:cubicBezTo>
                  <a:pt x="353" y="407"/>
                  <a:pt x="354" y="407"/>
                  <a:pt x="355" y="407"/>
                </a:cubicBezTo>
                <a:cubicBezTo>
                  <a:pt x="354" y="407"/>
                  <a:pt x="354" y="406"/>
                  <a:pt x="353" y="407"/>
                </a:cubicBezTo>
                <a:close/>
                <a:moveTo>
                  <a:pt x="353" y="411"/>
                </a:moveTo>
                <a:cubicBezTo>
                  <a:pt x="353" y="411"/>
                  <a:pt x="353" y="411"/>
                  <a:pt x="353" y="411"/>
                </a:cubicBezTo>
                <a:cubicBezTo>
                  <a:pt x="353" y="411"/>
                  <a:pt x="353" y="411"/>
                  <a:pt x="353" y="411"/>
                </a:cubicBezTo>
                <a:cubicBezTo>
                  <a:pt x="353" y="411"/>
                  <a:pt x="353" y="411"/>
                  <a:pt x="353" y="411"/>
                </a:cubicBezTo>
                <a:close/>
                <a:moveTo>
                  <a:pt x="357" y="410"/>
                </a:moveTo>
                <a:cubicBezTo>
                  <a:pt x="357" y="410"/>
                  <a:pt x="357" y="410"/>
                  <a:pt x="357" y="410"/>
                </a:cubicBezTo>
                <a:cubicBezTo>
                  <a:pt x="356" y="411"/>
                  <a:pt x="356" y="410"/>
                  <a:pt x="355" y="410"/>
                </a:cubicBezTo>
                <a:cubicBezTo>
                  <a:pt x="355" y="410"/>
                  <a:pt x="355" y="410"/>
                  <a:pt x="355" y="410"/>
                </a:cubicBezTo>
                <a:cubicBezTo>
                  <a:pt x="355" y="411"/>
                  <a:pt x="354" y="410"/>
                  <a:pt x="353" y="411"/>
                </a:cubicBezTo>
                <a:cubicBezTo>
                  <a:pt x="354" y="411"/>
                  <a:pt x="355" y="411"/>
                  <a:pt x="356" y="411"/>
                </a:cubicBezTo>
                <a:cubicBezTo>
                  <a:pt x="356" y="411"/>
                  <a:pt x="356" y="411"/>
                  <a:pt x="356" y="411"/>
                </a:cubicBezTo>
                <a:cubicBezTo>
                  <a:pt x="357" y="410"/>
                  <a:pt x="357" y="411"/>
                  <a:pt x="358" y="411"/>
                </a:cubicBezTo>
                <a:cubicBezTo>
                  <a:pt x="358" y="410"/>
                  <a:pt x="357" y="410"/>
                  <a:pt x="357" y="410"/>
                </a:cubicBezTo>
                <a:close/>
                <a:moveTo>
                  <a:pt x="357" y="404"/>
                </a:moveTo>
                <a:cubicBezTo>
                  <a:pt x="357" y="404"/>
                  <a:pt x="356" y="404"/>
                  <a:pt x="356" y="404"/>
                </a:cubicBezTo>
                <a:cubicBezTo>
                  <a:pt x="356" y="404"/>
                  <a:pt x="357" y="404"/>
                  <a:pt x="357" y="404"/>
                </a:cubicBezTo>
                <a:close/>
                <a:moveTo>
                  <a:pt x="342" y="412"/>
                </a:moveTo>
                <a:cubicBezTo>
                  <a:pt x="345" y="412"/>
                  <a:pt x="348" y="412"/>
                  <a:pt x="352" y="412"/>
                </a:cubicBezTo>
                <a:cubicBezTo>
                  <a:pt x="349" y="412"/>
                  <a:pt x="346" y="412"/>
                  <a:pt x="343" y="412"/>
                </a:cubicBezTo>
                <a:cubicBezTo>
                  <a:pt x="342" y="412"/>
                  <a:pt x="343" y="412"/>
                  <a:pt x="343" y="412"/>
                </a:cubicBezTo>
                <a:cubicBezTo>
                  <a:pt x="342" y="412"/>
                  <a:pt x="341" y="412"/>
                  <a:pt x="340" y="412"/>
                </a:cubicBezTo>
                <a:cubicBezTo>
                  <a:pt x="339" y="412"/>
                  <a:pt x="339" y="413"/>
                  <a:pt x="338" y="413"/>
                </a:cubicBezTo>
                <a:cubicBezTo>
                  <a:pt x="337" y="413"/>
                  <a:pt x="336" y="413"/>
                  <a:pt x="335" y="413"/>
                </a:cubicBezTo>
                <a:cubicBezTo>
                  <a:pt x="335" y="413"/>
                  <a:pt x="335" y="413"/>
                  <a:pt x="335" y="413"/>
                </a:cubicBezTo>
                <a:cubicBezTo>
                  <a:pt x="335" y="414"/>
                  <a:pt x="335" y="415"/>
                  <a:pt x="335" y="416"/>
                </a:cubicBezTo>
                <a:cubicBezTo>
                  <a:pt x="335" y="416"/>
                  <a:pt x="335" y="416"/>
                  <a:pt x="335" y="416"/>
                </a:cubicBezTo>
                <a:cubicBezTo>
                  <a:pt x="335" y="416"/>
                  <a:pt x="335" y="416"/>
                  <a:pt x="335" y="416"/>
                </a:cubicBezTo>
                <a:cubicBezTo>
                  <a:pt x="335" y="417"/>
                  <a:pt x="335" y="417"/>
                  <a:pt x="335" y="417"/>
                </a:cubicBezTo>
                <a:cubicBezTo>
                  <a:pt x="335" y="417"/>
                  <a:pt x="335" y="417"/>
                  <a:pt x="335" y="418"/>
                </a:cubicBezTo>
                <a:cubicBezTo>
                  <a:pt x="335" y="418"/>
                  <a:pt x="335" y="420"/>
                  <a:pt x="335" y="421"/>
                </a:cubicBezTo>
                <a:cubicBezTo>
                  <a:pt x="336" y="420"/>
                  <a:pt x="336" y="421"/>
                  <a:pt x="336" y="421"/>
                </a:cubicBezTo>
                <a:cubicBezTo>
                  <a:pt x="336" y="421"/>
                  <a:pt x="336" y="421"/>
                  <a:pt x="336" y="421"/>
                </a:cubicBezTo>
                <a:cubicBezTo>
                  <a:pt x="336" y="422"/>
                  <a:pt x="336" y="423"/>
                  <a:pt x="336" y="423"/>
                </a:cubicBezTo>
                <a:cubicBezTo>
                  <a:pt x="336" y="423"/>
                  <a:pt x="336" y="423"/>
                  <a:pt x="336" y="424"/>
                </a:cubicBezTo>
                <a:cubicBezTo>
                  <a:pt x="336" y="424"/>
                  <a:pt x="336" y="424"/>
                  <a:pt x="336" y="425"/>
                </a:cubicBezTo>
                <a:cubicBezTo>
                  <a:pt x="336" y="425"/>
                  <a:pt x="336" y="425"/>
                  <a:pt x="336" y="425"/>
                </a:cubicBezTo>
                <a:cubicBezTo>
                  <a:pt x="336" y="426"/>
                  <a:pt x="336" y="426"/>
                  <a:pt x="336" y="426"/>
                </a:cubicBezTo>
                <a:cubicBezTo>
                  <a:pt x="336" y="426"/>
                  <a:pt x="336" y="426"/>
                  <a:pt x="336" y="426"/>
                </a:cubicBezTo>
                <a:cubicBezTo>
                  <a:pt x="335" y="427"/>
                  <a:pt x="335" y="428"/>
                  <a:pt x="335" y="429"/>
                </a:cubicBezTo>
                <a:cubicBezTo>
                  <a:pt x="335" y="429"/>
                  <a:pt x="335" y="429"/>
                  <a:pt x="335" y="429"/>
                </a:cubicBezTo>
                <a:cubicBezTo>
                  <a:pt x="335" y="430"/>
                  <a:pt x="334" y="431"/>
                  <a:pt x="334" y="432"/>
                </a:cubicBezTo>
                <a:cubicBezTo>
                  <a:pt x="334" y="432"/>
                  <a:pt x="334" y="432"/>
                  <a:pt x="334" y="432"/>
                </a:cubicBezTo>
                <a:cubicBezTo>
                  <a:pt x="333" y="432"/>
                  <a:pt x="333" y="432"/>
                  <a:pt x="333" y="433"/>
                </a:cubicBezTo>
                <a:cubicBezTo>
                  <a:pt x="333" y="433"/>
                  <a:pt x="333" y="433"/>
                  <a:pt x="332" y="433"/>
                </a:cubicBezTo>
                <a:cubicBezTo>
                  <a:pt x="332" y="433"/>
                  <a:pt x="332" y="434"/>
                  <a:pt x="331" y="434"/>
                </a:cubicBezTo>
                <a:cubicBezTo>
                  <a:pt x="331" y="434"/>
                  <a:pt x="331" y="435"/>
                  <a:pt x="331" y="435"/>
                </a:cubicBezTo>
                <a:cubicBezTo>
                  <a:pt x="330" y="435"/>
                  <a:pt x="329" y="435"/>
                  <a:pt x="329" y="436"/>
                </a:cubicBezTo>
                <a:cubicBezTo>
                  <a:pt x="328" y="436"/>
                  <a:pt x="327" y="436"/>
                  <a:pt x="326" y="436"/>
                </a:cubicBezTo>
                <a:cubicBezTo>
                  <a:pt x="326" y="436"/>
                  <a:pt x="326" y="436"/>
                  <a:pt x="326" y="436"/>
                </a:cubicBezTo>
                <a:cubicBezTo>
                  <a:pt x="325" y="436"/>
                  <a:pt x="324" y="436"/>
                  <a:pt x="324" y="436"/>
                </a:cubicBezTo>
                <a:cubicBezTo>
                  <a:pt x="324" y="436"/>
                  <a:pt x="323" y="436"/>
                  <a:pt x="323" y="436"/>
                </a:cubicBezTo>
                <a:cubicBezTo>
                  <a:pt x="323" y="435"/>
                  <a:pt x="322" y="435"/>
                  <a:pt x="322" y="435"/>
                </a:cubicBezTo>
                <a:cubicBezTo>
                  <a:pt x="321" y="434"/>
                  <a:pt x="320" y="433"/>
                  <a:pt x="319" y="432"/>
                </a:cubicBezTo>
                <a:cubicBezTo>
                  <a:pt x="319" y="432"/>
                  <a:pt x="319" y="432"/>
                  <a:pt x="319" y="432"/>
                </a:cubicBezTo>
                <a:cubicBezTo>
                  <a:pt x="319" y="432"/>
                  <a:pt x="319" y="431"/>
                  <a:pt x="318" y="430"/>
                </a:cubicBezTo>
                <a:cubicBezTo>
                  <a:pt x="318" y="430"/>
                  <a:pt x="318" y="429"/>
                  <a:pt x="317" y="429"/>
                </a:cubicBezTo>
                <a:cubicBezTo>
                  <a:pt x="317" y="428"/>
                  <a:pt x="317" y="428"/>
                  <a:pt x="317" y="428"/>
                </a:cubicBezTo>
                <a:cubicBezTo>
                  <a:pt x="317" y="427"/>
                  <a:pt x="317" y="427"/>
                  <a:pt x="317" y="426"/>
                </a:cubicBezTo>
                <a:cubicBezTo>
                  <a:pt x="317" y="426"/>
                  <a:pt x="317" y="425"/>
                  <a:pt x="317" y="425"/>
                </a:cubicBezTo>
                <a:cubicBezTo>
                  <a:pt x="317" y="424"/>
                  <a:pt x="317" y="424"/>
                  <a:pt x="317" y="424"/>
                </a:cubicBezTo>
                <a:cubicBezTo>
                  <a:pt x="317" y="423"/>
                  <a:pt x="317" y="423"/>
                  <a:pt x="317" y="423"/>
                </a:cubicBezTo>
                <a:cubicBezTo>
                  <a:pt x="317" y="422"/>
                  <a:pt x="317" y="422"/>
                  <a:pt x="317" y="422"/>
                </a:cubicBezTo>
                <a:cubicBezTo>
                  <a:pt x="318" y="422"/>
                  <a:pt x="318" y="422"/>
                  <a:pt x="318" y="421"/>
                </a:cubicBezTo>
                <a:cubicBezTo>
                  <a:pt x="318" y="421"/>
                  <a:pt x="317" y="420"/>
                  <a:pt x="318" y="420"/>
                </a:cubicBezTo>
                <a:cubicBezTo>
                  <a:pt x="318" y="419"/>
                  <a:pt x="318" y="418"/>
                  <a:pt x="318" y="417"/>
                </a:cubicBezTo>
                <a:cubicBezTo>
                  <a:pt x="318" y="416"/>
                  <a:pt x="318" y="416"/>
                  <a:pt x="318" y="416"/>
                </a:cubicBezTo>
                <a:cubicBezTo>
                  <a:pt x="319" y="416"/>
                  <a:pt x="319" y="416"/>
                  <a:pt x="319" y="416"/>
                </a:cubicBezTo>
                <a:cubicBezTo>
                  <a:pt x="319" y="416"/>
                  <a:pt x="319" y="416"/>
                  <a:pt x="319" y="416"/>
                </a:cubicBezTo>
                <a:cubicBezTo>
                  <a:pt x="319" y="415"/>
                  <a:pt x="319" y="415"/>
                  <a:pt x="319" y="415"/>
                </a:cubicBezTo>
                <a:cubicBezTo>
                  <a:pt x="318" y="415"/>
                  <a:pt x="317" y="415"/>
                  <a:pt x="316" y="415"/>
                </a:cubicBezTo>
                <a:cubicBezTo>
                  <a:pt x="315" y="415"/>
                  <a:pt x="316" y="415"/>
                  <a:pt x="316" y="415"/>
                </a:cubicBezTo>
                <a:cubicBezTo>
                  <a:pt x="314" y="416"/>
                  <a:pt x="314" y="416"/>
                  <a:pt x="312" y="416"/>
                </a:cubicBezTo>
                <a:cubicBezTo>
                  <a:pt x="311" y="416"/>
                  <a:pt x="310" y="416"/>
                  <a:pt x="309" y="416"/>
                </a:cubicBezTo>
                <a:cubicBezTo>
                  <a:pt x="309" y="416"/>
                  <a:pt x="310" y="416"/>
                  <a:pt x="310" y="416"/>
                </a:cubicBezTo>
                <a:cubicBezTo>
                  <a:pt x="310" y="417"/>
                  <a:pt x="308" y="416"/>
                  <a:pt x="308" y="416"/>
                </a:cubicBezTo>
                <a:cubicBezTo>
                  <a:pt x="304" y="417"/>
                  <a:pt x="301" y="418"/>
                  <a:pt x="296" y="418"/>
                </a:cubicBezTo>
                <a:cubicBezTo>
                  <a:pt x="296" y="418"/>
                  <a:pt x="295" y="418"/>
                  <a:pt x="295" y="418"/>
                </a:cubicBezTo>
                <a:cubicBezTo>
                  <a:pt x="294" y="418"/>
                  <a:pt x="294" y="418"/>
                  <a:pt x="295" y="418"/>
                </a:cubicBezTo>
                <a:cubicBezTo>
                  <a:pt x="292" y="419"/>
                  <a:pt x="286" y="419"/>
                  <a:pt x="285" y="420"/>
                </a:cubicBezTo>
                <a:cubicBezTo>
                  <a:pt x="284" y="420"/>
                  <a:pt x="285" y="419"/>
                  <a:pt x="285" y="419"/>
                </a:cubicBezTo>
                <a:cubicBezTo>
                  <a:pt x="284" y="420"/>
                  <a:pt x="282" y="420"/>
                  <a:pt x="281" y="420"/>
                </a:cubicBezTo>
                <a:cubicBezTo>
                  <a:pt x="279" y="420"/>
                  <a:pt x="276" y="420"/>
                  <a:pt x="274" y="421"/>
                </a:cubicBezTo>
                <a:cubicBezTo>
                  <a:pt x="274" y="421"/>
                  <a:pt x="273" y="421"/>
                  <a:pt x="273" y="421"/>
                </a:cubicBezTo>
                <a:cubicBezTo>
                  <a:pt x="272" y="421"/>
                  <a:pt x="270" y="421"/>
                  <a:pt x="268" y="421"/>
                </a:cubicBezTo>
                <a:cubicBezTo>
                  <a:pt x="252" y="423"/>
                  <a:pt x="235" y="424"/>
                  <a:pt x="218" y="425"/>
                </a:cubicBezTo>
                <a:cubicBezTo>
                  <a:pt x="214" y="425"/>
                  <a:pt x="209" y="425"/>
                  <a:pt x="205" y="425"/>
                </a:cubicBezTo>
                <a:cubicBezTo>
                  <a:pt x="204" y="425"/>
                  <a:pt x="203" y="425"/>
                  <a:pt x="202" y="426"/>
                </a:cubicBezTo>
                <a:cubicBezTo>
                  <a:pt x="196" y="426"/>
                  <a:pt x="190" y="426"/>
                  <a:pt x="185" y="426"/>
                </a:cubicBezTo>
                <a:cubicBezTo>
                  <a:pt x="182" y="426"/>
                  <a:pt x="178" y="426"/>
                  <a:pt x="174" y="426"/>
                </a:cubicBezTo>
                <a:cubicBezTo>
                  <a:pt x="173" y="426"/>
                  <a:pt x="171" y="426"/>
                  <a:pt x="170" y="426"/>
                </a:cubicBezTo>
                <a:cubicBezTo>
                  <a:pt x="168" y="426"/>
                  <a:pt x="168" y="426"/>
                  <a:pt x="168" y="426"/>
                </a:cubicBezTo>
                <a:cubicBezTo>
                  <a:pt x="166" y="426"/>
                  <a:pt x="163" y="426"/>
                  <a:pt x="161" y="426"/>
                </a:cubicBezTo>
                <a:cubicBezTo>
                  <a:pt x="159" y="426"/>
                  <a:pt x="158" y="426"/>
                  <a:pt x="157" y="426"/>
                </a:cubicBezTo>
                <a:cubicBezTo>
                  <a:pt x="153" y="427"/>
                  <a:pt x="147" y="427"/>
                  <a:pt x="142" y="427"/>
                </a:cubicBezTo>
                <a:cubicBezTo>
                  <a:pt x="141" y="427"/>
                  <a:pt x="140" y="427"/>
                  <a:pt x="139" y="427"/>
                </a:cubicBezTo>
                <a:cubicBezTo>
                  <a:pt x="137" y="428"/>
                  <a:pt x="137" y="428"/>
                  <a:pt x="137" y="428"/>
                </a:cubicBezTo>
                <a:cubicBezTo>
                  <a:pt x="135" y="428"/>
                  <a:pt x="132" y="428"/>
                  <a:pt x="129" y="428"/>
                </a:cubicBezTo>
                <a:cubicBezTo>
                  <a:pt x="128" y="429"/>
                  <a:pt x="127" y="428"/>
                  <a:pt x="126" y="429"/>
                </a:cubicBezTo>
                <a:cubicBezTo>
                  <a:pt x="123" y="429"/>
                  <a:pt x="121" y="429"/>
                  <a:pt x="119" y="430"/>
                </a:cubicBezTo>
                <a:cubicBezTo>
                  <a:pt x="116" y="430"/>
                  <a:pt x="112" y="431"/>
                  <a:pt x="108" y="431"/>
                </a:cubicBezTo>
                <a:cubicBezTo>
                  <a:pt x="108" y="431"/>
                  <a:pt x="108" y="431"/>
                  <a:pt x="108" y="431"/>
                </a:cubicBezTo>
                <a:cubicBezTo>
                  <a:pt x="105" y="432"/>
                  <a:pt x="103" y="432"/>
                  <a:pt x="100" y="433"/>
                </a:cubicBezTo>
                <a:cubicBezTo>
                  <a:pt x="100" y="433"/>
                  <a:pt x="100" y="433"/>
                  <a:pt x="100" y="433"/>
                </a:cubicBezTo>
                <a:cubicBezTo>
                  <a:pt x="98" y="433"/>
                  <a:pt x="98" y="433"/>
                  <a:pt x="96" y="434"/>
                </a:cubicBezTo>
                <a:cubicBezTo>
                  <a:pt x="92" y="434"/>
                  <a:pt x="88" y="436"/>
                  <a:pt x="84" y="436"/>
                </a:cubicBezTo>
                <a:cubicBezTo>
                  <a:pt x="82" y="437"/>
                  <a:pt x="80" y="437"/>
                  <a:pt x="77" y="438"/>
                </a:cubicBezTo>
                <a:cubicBezTo>
                  <a:pt x="77" y="438"/>
                  <a:pt x="76" y="439"/>
                  <a:pt x="75" y="439"/>
                </a:cubicBezTo>
                <a:cubicBezTo>
                  <a:pt x="75" y="439"/>
                  <a:pt x="74" y="439"/>
                  <a:pt x="74" y="439"/>
                </a:cubicBezTo>
                <a:cubicBezTo>
                  <a:pt x="72" y="439"/>
                  <a:pt x="72" y="439"/>
                  <a:pt x="72" y="439"/>
                </a:cubicBezTo>
                <a:cubicBezTo>
                  <a:pt x="71" y="439"/>
                  <a:pt x="71" y="439"/>
                  <a:pt x="70" y="439"/>
                </a:cubicBezTo>
                <a:cubicBezTo>
                  <a:pt x="69" y="440"/>
                  <a:pt x="68" y="440"/>
                  <a:pt x="68" y="440"/>
                </a:cubicBezTo>
                <a:cubicBezTo>
                  <a:pt x="67" y="440"/>
                  <a:pt x="66" y="440"/>
                  <a:pt x="65" y="440"/>
                </a:cubicBezTo>
                <a:cubicBezTo>
                  <a:pt x="63" y="440"/>
                  <a:pt x="61" y="441"/>
                  <a:pt x="59" y="441"/>
                </a:cubicBezTo>
                <a:cubicBezTo>
                  <a:pt x="57" y="441"/>
                  <a:pt x="56" y="441"/>
                  <a:pt x="54" y="441"/>
                </a:cubicBezTo>
                <a:cubicBezTo>
                  <a:pt x="53" y="442"/>
                  <a:pt x="51" y="442"/>
                  <a:pt x="51" y="442"/>
                </a:cubicBezTo>
                <a:cubicBezTo>
                  <a:pt x="50" y="442"/>
                  <a:pt x="49" y="442"/>
                  <a:pt x="49" y="442"/>
                </a:cubicBezTo>
                <a:cubicBezTo>
                  <a:pt x="48" y="442"/>
                  <a:pt x="48" y="442"/>
                  <a:pt x="47" y="442"/>
                </a:cubicBezTo>
                <a:cubicBezTo>
                  <a:pt x="47" y="442"/>
                  <a:pt x="47" y="442"/>
                  <a:pt x="47" y="442"/>
                </a:cubicBezTo>
                <a:cubicBezTo>
                  <a:pt x="46" y="442"/>
                  <a:pt x="46" y="442"/>
                  <a:pt x="46" y="442"/>
                </a:cubicBezTo>
                <a:cubicBezTo>
                  <a:pt x="46" y="442"/>
                  <a:pt x="46" y="442"/>
                  <a:pt x="45" y="442"/>
                </a:cubicBezTo>
                <a:cubicBezTo>
                  <a:pt x="44" y="442"/>
                  <a:pt x="43" y="442"/>
                  <a:pt x="42" y="443"/>
                </a:cubicBezTo>
                <a:cubicBezTo>
                  <a:pt x="42" y="443"/>
                  <a:pt x="42" y="443"/>
                  <a:pt x="42" y="443"/>
                </a:cubicBezTo>
                <a:cubicBezTo>
                  <a:pt x="41" y="443"/>
                  <a:pt x="41" y="443"/>
                  <a:pt x="41" y="443"/>
                </a:cubicBezTo>
                <a:cubicBezTo>
                  <a:pt x="41" y="443"/>
                  <a:pt x="40" y="443"/>
                  <a:pt x="39" y="443"/>
                </a:cubicBezTo>
                <a:cubicBezTo>
                  <a:pt x="39" y="443"/>
                  <a:pt x="39" y="443"/>
                  <a:pt x="39" y="443"/>
                </a:cubicBezTo>
                <a:cubicBezTo>
                  <a:pt x="38" y="443"/>
                  <a:pt x="38" y="443"/>
                  <a:pt x="37" y="443"/>
                </a:cubicBezTo>
                <a:cubicBezTo>
                  <a:pt x="37" y="443"/>
                  <a:pt x="37" y="443"/>
                  <a:pt x="37" y="443"/>
                </a:cubicBezTo>
                <a:cubicBezTo>
                  <a:pt x="36" y="443"/>
                  <a:pt x="36" y="443"/>
                  <a:pt x="36" y="443"/>
                </a:cubicBezTo>
                <a:cubicBezTo>
                  <a:pt x="36" y="443"/>
                  <a:pt x="36" y="443"/>
                  <a:pt x="35" y="443"/>
                </a:cubicBezTo>
                <a:cubicBezTo>
                  <a:pt x="35" y="442"/>
                  <a:pt x="34" y="442"/>
                  <a:pt x="33" y="442"/>
                </a:cubicBezTo>
                <a:cubicBezTo>
                  <a:pt x="33" y="442"/>
                  <a:pt x="33" y="442"/>
                  <a:pt x="32" y="442"/>
                </a:cubicBezTo>
                <a:cubicBezTo>
                  <a:pt x="31" y="442"/>
                  <a:pt x="31" y="441"/>
                  <a:pt x="30" y="441"/>
                </a:cubicBezTo>
                <a:cubicBezTo>
                  <a:pt x="30" y="440"/>
                  <a:pt x="30" y="440"/>
                  <a:pt x="30" y="440"/>
                </a:cubicBezTo>
                <a:cubicBezTo>
                  <a:pt x="29" y="440"/>
                  <a:pt x="29" y="440"/>
                  <a:pt x="29" y="439"/>
                </a:cubicBezTo>
                <a:cubicBezTo>
                  <a:pt x="29" y="439"/>
                  <a:pt x="28" y="439"/>
                  <a:pt x="28" y="439"/>
                </a:cubicBezTo>
                <a:cubicBezTo>
                  <a:pt x="28" y="438"/>
                  <a:pt x="28" y="438"/>
                  <a:pt x="28" y="438"/>
                </a:cubicBezTo>
                <a:cubicBezTo>
                  <a:pt x="27" y="437"/>
                  <a:pt x="27" y="437"/>
                  <a:pt x="27" y="437"/>
                </a:cubicBezTo>
                <a:cubicBezTo>
                  <a:pt x="27" y="436"/>
                  <a:pt x="27" y="436"/>
                  <a:pt x="27" y="436"/>
                </a:cubicBezTo>
                <a:cubicBezTo>
                  <a:pt x="26" y="436"/>
                  <a:pt x="26" y="436"/>
                  <a:pt x="26" y="435"/>
                </a:cubicBezTo>
                <a:cubicBezTo>
                  <a:pt x="26" y="435"/>
                  <a:pt x="26" y="435"/>
                  <a:pt x="26" y="435"/>
                </a:cubicBezTo>
                <a:cubicBezTo>
                  <a:pt x="25" y="435"/>
                  <a:pt x="25" y="435"/>
                  <a:pt x="24" y="435"/>
                </a:cubicBezTo>
                <a:cubicBezTo>
                  <a:pt x="24" y="433"/>
                  <a:pt x="23" y="433"/>
                  <a:pt x="22" y="432"/>
                </a:cubicBezTo>
                <a:cubicBezTo>
                  <a:pt x="22" y="432"/>
                  <a:pt x="22" y="431"/>
                  <a:pt x="22" y="431"/>
                </a:cubicBezTo>
                <a:cubicBezTo>
                  <a:pt x="22" y="431"/>
                  <a:pt x="21" y="430"/>
                  <a:pt x="21" y="430"/>
                </a:cubicBezTo>
                <a:cubicBezTo>
                  <a:pt x="21" y="430"/>
                  <a:pt x="21" y="429"/>
                  <a:pt x="20" y="428"/>
                </a:cubicBezTo>
                <a:cubicBezTo>
                  <a:pt x="20" y="428"/>
                  <a:pt x="20" y="428"/>
                  <a:pt x="20" y="428"/>
                </a:cubicBezTo>
                <a:cubicBezTo>
                  <a:pt x="20" y="427"/>
                  <a:pt x="20" y="427"/>
                  <a:pt x="20" y="426"/>
                </a:cubicBezTo>
                <a:cubicBezTo>
                  <a:pt x="20" y="426"/>
                  <a:pt x="20" y="425"/>
                  <a:pt x="20" y="425"/>
                </a:cubicBezTo>
                <a:cubicBezTo>
                  <a:pt x="20" y="425"/>
                  <a:pt x="20" y="424"/>
                  <a:pt x="20" y="424"/>
                </a:cubicBezTo>
                <a:cubicBezTo>
                  <a:pt x="20" y="424"/>
                  <a:pt x="20" y="423"/>
                  <a:pt x="20" y="423"/>
                </a:cubicBezTo>
                <a:cubicBezTo>
                  <a:pt x="20" y="423"/>
                  <a:pt x="20" y="422"/>
                  <a:pt x="20" y="422"/>
                </a:cubicBezTo>
                <a:cubicBezTo>
                  <a:pt x="20" y="422"/>
                  <a:pt x="21" y="422"/>
                  <a:pt x="21" y="422"/>
                </a:cubicBezTo>
                <a:cubicBezTo>
                  <a:pt x="21" y="421"/>
                  <a:pt x="20" y="421"/>
                  <a:pt x="21" y="420"/>
                </a:cubicBezTo>
                <a:cubicBezTo>
                  <a:pt x="21" y="420"/>
                  <a:pt x="21" y="419"/>
                  <a:pt x="21" y="418"/>
                </a:cubicBezTo>
                <a:cubicBezTo>
                  <a:pt x="21" y="417"/>
                  <a:pt x="21" y="417"/>
                  <a:pt x="21" y="417"/>
                </a:cubicBezTo>
                <a:cubicBezTo>
                  <a:pt x="21" y="416"/>
                  <a:pt x="21" y="416"/>
                  <a:pt x="21" y="416"/>
                </a:cubicBezTo>
                <a:cubicBezTo>
                  <a:pt x="21" y="416"/>
                  <a:pt x="21" y="416"/>
                  <a:pt x="21" y="416"/>
                </a:cubicBezTo>
                <a:cubicBezTo>
                  <a:pt x="21" y="415"/>
                  <a:pt x="21" y="415"/>
                  <a:pt x="21" y="415"/>
                </a:cubicBezTo>
                <a:cubicBezTo>
                  <a:pt x="21" y="413"/>
                  <a:pt x="21" y="410"/>
                  <a:pt x="21" y="408"/>
                </a:cubicBezTo>
                <a:cubicBezTo>
                  <a:pt x="20" y="406"/>
                  <a:pt x="20" y="404"/>
                  <a:pt x="20" y="401"/>
                </a:cubicBezTo>
                <a:cubicBezTo>
                  <a:pt x="20" y="395"/>
                  <a:pt x="19" y="389"/>
                  <a:pt x="19" y="383"/>
                </a:cubicBezTo>
                <a:cubicBezTo>
                  <a:pt x="18" y="379"/>
                  <a:pt x="18" y="374"/>
                  <a:pt x="18" y="371"/>
                </a:cubicBezTo>
                <a:cubicBezTo>
                  <a:pt x="17" y="367"/>
                  <a:pt x="18" y="363"/>
                  <a:pt x="17" y="359"/>
                </a:cubicBezTo>
                <a:cubicBezTo>
                  <a:pt x="17" y="357"/>
                  <a:pt x="17" y="354"/>
                  <a:pt x="17" y="352"/>
                </a:cubicBezTo>
                <a:cubicBezTo>
                  <a:pt x="17" y="350"/>
                  <a:pt x="17" y="350"/>
                  <a:pt x="17" y="350"/>
                </a:cubicBezTo>
                <a:cubicBezTo>
                  <a:pt x="17" y="348"/>
                  <a:pt x="16" y="346"/>
                  <a:pt x="16" y="344"/>
                </a:cubicBezTo>
                <a:cubicBezTo>
                  <a:pt x="16" y="342"/>
                  <a:pt x="16" y="340"/>
                  <a:pt x="16" y="337"/>
                </a:cubicBezTo>
                <a:cubicBezTo>
                  <a:pt x="16" y="332"/>
                  <a:pt x="14" y="324"/>
                  <a:pt x="13" y="316"/>
                </a:cubicBezTo>
                <a:cubicBezTo>
                  <a:pt x="13" y="316"/>
                  <a:pt x="13" y="316"/>
                  <a:pt x="13" y="315"/>
                </a:cubicBezTo>
                <a:cubicBezTo>
                  <a:pt x="12" y="310"/>
                  <a:pt x="11" y="306"/>
                  <a:pt x="10" y="302"/>
                </a:cubicBezTo>
                <a:cubicBezTo>
                  <a:pt x="9" y="296"/>
                  <a:pt x="8" y="290"/>
                  <a:pt x="7" y="284"/>
                </a:cubicBezTo>
                <a:cubicBezTo>
                  <a:pt x="6" y="279"/>
                  <a:pt x="5" y="274"/>
                  <a:pt x="4" y="269"/>
                </a:cubicBezTo>
                <a:cubicBezTo>
                  <a:pt x="4" y="265"/>
                  <a:pt x="3" y="261"/>
                  <a:pt x="3" y="257"/>
                </a:cubicBezTo>
                <a:cubicBezTo>
                  <a:pt x="2" y="255"/>
                  <a:pt x="3" y="254"/>
                  <a:pt x="2" y="252"/>
                </a:cubicBezTo>
                <a:cubicBezTo>
                  <a:pt x="2" y="250"/>
                  <a:pt x="2" y="248"/>
                  <a:pt x="2" y="246"/>
                </a:cubicBezTo>
                <a:cubicBezTo>
                  <a:pt x="1" y="235"/>
                  <a:pt x="1" y="235"/>
                  <a:pt x="1" y="235"/>
                </a:cubicBezTo>
                <a:cubicBezTo>
                  <a:pt x="1" y="232"/>
                  <a:pt x="1" y="228"/>
                  <a:pt x="1" y="225"/>
                </a:cubicBezTo>
                <a:cubicBezTo>
                  <a:pt x="1" y="224"/>
                  <a:pt x="1" y="222"/>
                  <a:pt x="1" y="221"/>
                </a:cubicBezTo>
                <a:cubicBezTo>
                  <a:pt x="1" y="220"/>
                  <a:pt x="0" y="219"/>
                  <a:pt x="0" y="219"/>
                </a:cubicBezTo>
                <a:cubicBezTo>
                  <a:pt x="0" y="215"/>
                  <a:pt x="0" y="209"/>
                  <a:pt x="0" y="204"/>
                </a:cubicBezTo>
                <a:cubicBezTo>
                  <a:pt x="0" y="184"/>
                  <a:pt x="0" y="184"/>
                  <a:pt x="0" y="184"/>
                </a:cubicBezTo>
                <a:cubicBezTo>
                  <a:pt x="1" y="178"/>
                  <a:pt x="1" y="173"/>
                  <a:pt x="1" y="166"/>
                </a:cubicBezTo>
                <a:cubicBezTo>
                  <a:pt x="2" y="143"/>
                  <a:pt x="2" y="143"/>
                  <a:pt x="2" y="143"/>
                </a:cubicBezTo>
                <a:cubicBezTo>
                  <a:pt x="3" y="134"/>
                  <a:pt x="3" y="125"/>
                  <a:pt x="4" y="117"/>
                </a:cubicBezTo>
                <a:cubicBezTo>
                  <a:pt x="4" y="117"/>
                  <a:pt x="4" y="116"/>
                  <a:pt x="4" y="116"/>
                </a:cubicBezTo>
                <a:cubicBezTo>
                  <a:pt x="4" y="115"/>
                  <a:pt x="4" y="115"/>
                  <a:pt x="4" y="114"/>
                </a:cubicBezTo>
                <a:cubicBezTo>
                  <a:pt x="4" y="113"/>
                  <a:pt x="4" y="114"/>
                  <a:pt x="5" y="113"/>
                </a:cubicBezTo>
                <a:cubicBezTo>
                  <a:pt x="6" y="92"/>
                  <a:pt x="6" y="92"/>
                  <a:pt x="6" y="92"/>
                </a:cubicBezTo>
                <a:cubicBezTo>
                  <a:pt x="7" y="91"/>
                  <a:pt x="7" y="92"/>
                  <a:pt x="7" y="91"/>
                </a:cubicBezTo>
                <a:cubicBezTo>
                  <a:pt x="8" y="76"/>
                  <a:pt x="8" y="76"/>
                  <a:pt x="8" y="76"/>
                </a:cubicBezTo>
                <a:cubicBezTo>
                  <a:pt x="8" y="70"/>
                  <a:pt x="8" y="70"/>
                  <a:pt x="8" y="70"/>
                </a:cubicBezTo>
                <a:cubicBezTo>
                  <a:pt x="8" y="70"/>
                  <a:pt x="8" y="70"/>
                  <a:pt x="8" y="70"/>
                </a:cubicBezTo>
                <a:cubicBezTo>
                  <a:pt x="8" y="69"/>
                  <a:pt x="8" y="69"/>
                  <a:pt x="9" y="69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2"/>
                  <a:pt x="9" y="58"/>
                  <a:pt x="10" y="53"/>
                </a:cubicBezTo>
                <a:cubicBezTo>
                  <a:pt x="10" y="52"/>
                  <a:pt x="10" y="52"/>
                  <a:pt x="10" y="50"/>
                </a:cubicBezTo>
                <a:cubicBezTo>
                  <a:pt x="10" y="49"/>
                  <a:pt x="10" y="49"/>
                  <a:pt x="10" y="49"/>
                </a:cubicBezTo>
                <a:cubicBezTo>
                  <a:pt x="10" y="48"/>
                  <a:pt x="10" y="47"/>
                  <a:pt x="10" y="47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6"/>
                  <a:pt x="10" y="43"/>
                  <a:pt x="10" y="41"/>
                </a:cubicBezTo>
                <a:cubicBezTo>
                  <a:pt x="11" y="39"/>
                  <a:pt x="11" y="37"/>
                  <a:pt x="11" y="34"/>
                </a:cubicBezTo>
                <a:cubicBezTo>
                  <a:pt x="11" y="37"/>
                  <a:pt x="11" y="39"/>
                  <a:pt x="12" y="39"/>
                </a:cubicBezTo>
                <a:cubicBezTo>
                  <a:pt x="12" y="37"/>
                  <a:pt x="12" y="32"/>
                  <a:pt x="12" y="30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3" y="10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6"/>
                  <a:pt x="13" y="6"/>
                  <a:pt x="13" y="5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10"/>
                  <a:pt x="13" y="10"/>
                  <a:pt x="13" y="10"/>
                </a:cubicBezTo>
                <a:cubicBezTo>
                  <a:pt x="14" y="10"/>
                  <a:pt x="15" y="10"/>
                  <a:pt x="16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9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10"/>
                  <a:pt x="17" y="10"/>
                  <a:pt x="17" y="10"/>
                </a:cubicBezTo>
                <a:cubicBezTo>
                  <a:pt x="19" y="10"/>
                  <a:pt x="19" y="10"/>
                  <a:pt x="19" y="10"/>
                </a:cubicBezTo>
                <a:cubicBezTo>
                  <a:pt x="19" y="10"/>
                  <a:pt x="19" y="9"/>
                  <a:pt x="19" y="9"/>
                </a:cubicBezTo>
                <a:cubicBezTo>
                  <a:pt x="19" y="9"/>
                  <a:pt x="19" y="10"/>
                  <a:pt x="19" y="10"/>
                </a:cubicBezTo>
                <a:cubicBezTo>
                  <a:pt x="29" y="10"/>
                  <a:pt x="29" y="10"/>
                  <a:pt x="29" y="10"/>
                </a:cubicBezTo>
                <a:cubicBezTo>
                  <a:pt x="40" y="11"/>
                  <a:pt x="40" y="11"/>
                  <a:pt x="40" y="11"/>
                </a:cubicBezTo>
                <a:cubicBezTo>
                  <a:pt x="42" y="11"/>
                  <a:pt x="43" y="11"/>
                  <a:pt x="42" y="10"/>
                </a:cubicBezTo>
                <a:cubicBezTo>
                  <a:pt x="39" y="9"/>
                  <a:pt x="37" y="10"/>
                  <a:pt x="35" y="9"/>
                </a:cubicBezTo>
                <a:cubicBezTo>
                  <a:pt x="35" y="9"/>
                  <a:pt x="34" y="9"/>
                  <a:pt x="35" y="9"/>
                </a:cubicBezTo>
                <a:cubicBezTo>
                  <a:pt x="40" y="9"/>
                  <a:pt x="45" y="10"/>
                  <a:pt x="49" y="9"/>
                </a:cubicBezTo>
                <a:cubicBezTo>
                  <a:pt x="49" y="10"/>
                  <a:pt x="50" y="10"/>
                  <a:pt x="51" y="10"/>
                </a:cubicBezTo>
                <a:cubicBezTo>
                  <a:pt x="51" y="10"/>
                  <a:pt x="51" y="10"/>
                  <a:pt x="52" y="9"/>
                </a:cubicBezTo>
                <a:cubicBezTo>
                  <a:pt x="52" y="9"/>
                  <a:pt x="51" y="9"/>
                  <a:pt x="51" y="9"/>
                </a:cubicBezTo>
                <a:cubicBezTo>
                  <a:pt x="47" y="9"/>
                  <a:pt x="44" y="7"/>
                  <a:pt x="39" y="7"/>
                </a:cubicBezTo>
                <a:cubicBezTo>
                  <a:pt x="37" y="6"/>
                  <a:pt x="37" y="6"/>
                  <a:pt x="37" y="6"/>
                </a:cubicBezTo>
                <a:cubicBezTo>
                  <a:pt x="36" y="6"/>
                  <a:pt x="33" y="6"/>
                  <a:pt x="31" y="6"/>
                </a:cubicBezTo>
                <a:cubicBezTo>
                  <a:pt x="31" y="6"/>
                  <a:pt x="31" y="6"/>
                  <a:pt x="31" y="6"/>
                </a:cubicBezTo>
                <a:cubicBezTo>
                  <a:pt x="26" y="6"/>
                  <a:pt x="22" y="6"/>
                  <a:pt x="19" y="5"/>
                </a:cubicBezTo>
                <a:cubicBezTo>
                  <a:pt x="19" y="6"/>
                  <a:pt x="18" y="7"/>
                  <a:pt x="19" y="7"/>
                </a:cubicBezTo>
                <a:cubicBezTo>
                  <a:pt x="18" y="7"/>
                  <a:pt x="19" y="6"/>
                  <a:pt x="18" y="6"/>
                </a:cubicBezTo>
                <a:cubicBezTo>
                  <a:pt x="18" y="5"/>
                  <a:pt x="18" y="6"/>
                  <a:pt x="18" y="6"/>
                </a:cubicBezTo>
                <a:cubicBezTo>
                  <a:pt x="18" y="5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3"/>
                  <a:pt x="18" y="3"/>
                </a:cubicBezTo>
                <a:cubicBezTo>
                  <a:pt x="18" y="3"/>
                  <a:pt x="17" y="3"/>
                  <a:pt x="16" y="3"/>
                </a:cubicBezTo>
                <a:cubicBezTo>
                  <a:pt x="18" y="3"/>
                  <a:pt x="21" y="3"/>
                  <a:pt x="24" y="3"/>
                </a:cubicBezTo>
                <a:cubicBezTo>
                  <a:pt x="25" y="3"/>
                  <a:pt x="24" y="3"/>
                  <a:pt x="25" y="3"/>
                </a:cubicBezTo>
                <a:cubicBezTo>
                  <a:pt x="26" y="3"/>
                  <a:pt x="26" y="3"/>
                  <a:pt x="27" y="3"/>
                </a:cubicBezTo>
                <a:cubicBezTo>
                  <a:pt x="28" y="3"/>
                  <a:pt x="28" y="3"/>
                  <a:pt x="29" y="3"/>
                </a:cubicBezTo>
                <a:cubicBezTo>
                  <a:pt x="30" y="3"/>
                  <a:pt x="31" y="3"/>
                  <a:pt x="33" y="3"/>
                </a:cubicBezTo>
                <a:cubicBezTo>
                  <a:pt x="34" y="3"/>
                  <a:pt x="34" y="3"/>
                  <a:pt x="35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7" y="3"/>
                  <a:pt x="36" y="2"/>
                  <a:pt x="36" y="2"/>
                </a:cubicBezTo>
                <a:cubicBezTo>
                  <a:pt x="37" y="2"/>
                  <a:pt x="36" y="3"/>
                  <a:pt x="37" y="3"/>
                </a:cubicBezTo>
                <a:cubicBezTo>
                  <a:pt x="37" y="3"/>
                  <a:pt x="37" y="2"/>
                  <a:pt x="38" y="2"/>
                </a:cubicBezTo>
                <a:cubicBezTo>
                  <a:pt x="39" y="3"/>
                  <a:pt x="41" y="3"/>
                  <a:pt x="42" y="3"/>
                </a:cubicBezTo>
                <a:cubicBezTo>
                  <a:pt x="43" y="3"/>
                  <a:pt x="42" y="3"/>
                  <a:pt x="42" y="2"/>
                </a:cubicBezTo>
                <a:cubicBezTo>
                  <a:pt x="43" y="3"/>
                  <a:pt x="45" y="3"/>
                  <a:pt x="45" y="3"/>
                </a:cubicBezTo>
                <a:cubicBezTo>
                  <a:pt x="47" y="3"/>
                  <a:pt x="48" y="3"/>
                  <a:pt x="50" y="3"/>
                </a:cubicBezTo>
                <a:cubicBezTo>
                  <a:pt x="51" y="3"/>
                  <a:pt x="50" y="3"/>
                  <a:pt x="50" y="3"/>
                </a:cubicBezTo>
                <a:cubicBezTo>
                  <a:pt x="52" y="3"/>
                  <a:pt x="52" y="3"/>
                  <a:pt x="54" y="3"/>
                </a:cubicBezTo>
                <a:cubicBezTo>
                  <a:pt x="55" y="3"/>
                  <a:pt x="56" y="3"/>
                  <a:pt x="57" y="3"/>
                </a:cubicBezTo>
                <a:cubicBezTo>
                  <a:pt x="57" y="3"/>
                  <a:pt x="56" y="3"/>
                  <a:pt x="56" y="3"/>
                </a:cubicBezTo>
                <a:cubicBezTo>
                  <a:pt x="56" y="3"/>
                  <a:pt x="57" y="3"/>
                  <a:pt x="58" y="3"/>
                </a:cubicBezTo>
                <a:cubicBezTo>
                  <a:pt x="62" y="4"/>
                  <a:pt x="65" y="3"/>
                  <a:pt x="69" y="4"/>
                </a:cubicBezTo>
                <a:cubicBezTo>
                  <a:pt x="70" y="4"/>
                  <a:pt x="70" y="4"/>
                  <a:pt x="71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3" y="4"/>
                  <a:pt x="78" y="5"/>
                  <a:pt x="80" y="5"/>
                </a:cubicBezTo>
                <a:cubicBezTo>
                  <a:pt x="81" y="5"/>
                  <a:pt x="80" y="5"/>
                  <a:pt x="80" y="5"/>
                </a:cubicBezTo>
                <a:cubicBezTo>
                  <a:pt x="81" y="5"/>
                  <a:pt x="83" y="5"/>
                  <a:pt x="83" y="5"/>
                </a:cubicBezTo>
                <a:cubicBezTo>
                  <a:pt x="86" y="5"/>
                  <a:pt x="88" y="6"/>
                  <a:pt x="90" y="6"/>
                </a:cubicBezTo>
                <a:cubicBezTo>
                  <a:pt x="91" y="6"/>
                  <a:pt x="91" y="6"/>
                  <a:pt x="91" y="6"/>
                </a:cubicBezTo>
                <a:cubicBezTo>
                  <a:pt x="93" y="6"/>
                  <a:pt x="94" y="6"/>
                  <a:pt x="96" y="7"/>
                </a:cubicBezTo>
                <a:cubicBezTo>
                  <a:pt x="111" y="8"/>
                  <a:pt x="127" y="11"/>
                  <a:pt x="142" y="11"/>
                </a:cubicBezTo>
                <a:cubicBezTo>
                  <a:pt x="146" y="12"/>
                  <a:pt x="150" y="12"/>
                  <a:pt x="154" y="12"/>
                </a:cubicBezTo>
                <a:cubicBezTo>
                  <a:pt x="155" y="12"/>
                  <a:pt x="156" y="12"/>
                  <a:pt x="157" y="12"/>
                </a:cubicBezTo>
                <a:cubicBezTo>
                  <a:pt x="162" y="12"/>
                  <a:pt x="168" y="12"/>
                  <a:pt x="172" y="11"/>
                </a:cubicBezTo>
                <a:cubicBezTo>
                  <a:pt x="176" y="11"/>
                  <a:pt x="179" y="11"/>
                  <a:pt x="183" y="11"/>
                </a:cubicBezTo>
                <a:cubicBezTo>
                  <a:pt x="184" y="11"/>
                  <a:pt x="186" y="11"/>
                  <a:pt x="187" y="11"/>
                </a:cubicBezTo>
                <a:cubicBezTo>
                  <a:pt x="189" y="11"/>
                  <a:pt x="189" y="11"/>
                  <a:pt x="189" y="11"/>
                </a:cubicBezTo>
                <a:cubicBezTo>
                  <a:pt x="191" y="11"/>
                  <a:pt x="193" y="11"/>
                  <a:pt x="196" y="10"/>
                </a:cubicBezTo>
                <a:cubicBezTo>
                  <a:pt x="197" y="10"/>
                  <a:pt x="198" y="10"/>
                  <a:pt x="199" y="10"/>
                </a:cubicBezTo>
                <a:cubicBezTo>
                  <a:pt x="203" y="10"/>
                  <a:pt x="208" y="10"/>
                  <a:pt x="213" y="9"/>
                </a:cubicBezTo>
                <a:cubicBezTo>
                  <a:pt x="214" y="9"/>
                  <a:pt x="215" y="9"/>
                  <a:pt x="216" y="9"/>
                </a:cubicBezTo>
                <a:cubicBezTo>
                  <a:pt x="217" y="9"/>
                  <a:pt x="218" y="9"/>
                  <a:pt x="218" y="9"/>
                </a:cubicBezTo>
                <a:cubicBezTo>
                  <a:pt x="220" y="9"/>
                  <a:pt x="223" y="9"/>
                  <a:pt x="226" y="9"/>
                </a:cubicBezTo>
                <a:cubicBezTo>
                  <a:pt x="227" y="9"/>
                  <a:pt x="228" y="9"/>
                  <a:pt x="229" y="9"/>
                </a:cubicBezTo>
                <a:cubicBezTo>
                  <a:pt x="232" y="9"/>
                  <a:pt x="234" y="8"/>
                  <a:pt x="236" y="8"/>
                </a:cubicBezTo>
                <a:cubicBezTo>
                  <a:pt x="239" y="8"/>
                  <a:pt x="243" y="8"/>
                  <a:pt x="246" y="8"/>
                </a:cubicBezTo>
                <a:cubicBezTo>
                  <a:pt x="247" y="8"/>
                  <a:pt x="247" y="8"/>
                  <a:pt x="247" y="8"/>
                </a:cubicBezTo>
                <a:cubicBezTo>
                  <a:pt x="249" y="8"/>
                  <a:pt x="252" y="8"/>
                  <a:pt x="254" y="8"/>
                </a:cubicBezTo>
                <a:cubicBezTo>
                  <a:pt x="255" y="8"/>
                  <a:pt x="255" y="8"/>
                  <a:pt x="255" y="8"/>
                </a:cubicBezTo>
                <a:cubicBezTo>
                  <a:pt x="256" y="8"/>
                  <a:pt x="257" y="8"/>
                  <a:pt x="258" y="8"/>
                </a:cubicBezTo>
                <a:cubicBezTo>
                  <a:pt x="263" y="8"/>
                  <a:pt x="266" y="8"/>
                  <a:pt x="270" y="8"/>
                </a:cubicBezTo>
                <a:cubicBezTo>
                  <a:pt x="272" y="8"/>
                  <a:pt x="275" y="8"/>
                  <a:pt x="277" y="8"/>
                </a:cubicBezTo>
                <a:cubicBezTo>
                  <a:pt x="278" y="8"/>
                  <a:pt x="278" y="8"/>
                  <a:pt x="279" y="8"/>
                </a:cubicBezTo>
                <a:cubicBezTo>
                  <a:pt x="280" y="8"/>
                  <a:pt x="280" y="8"/>
                  <a:pt x="281" y="9"/>
                </a:cubicBezTo>
                <a:cubicBezTo>
                  <a:pt x="281" y="9"/>
                  <a:pt x="281" y="9"/>
                  <a:pt x="282" y="9"/>
                </a:cubicBezTo>
                <a:cubicBezTo>
                  <a:pt x="283" y="9"/>
                  <a:pt x="283" y="9"/>
                  <a:pt x="284" y="9"/>
                </a:cubicBezTo>
                <a:cubicBezTo>
                  <a:pt x="285" y="9"/>
                  <a:pt x="286" y="9"/>
                  <a:pt x="286" y="9"/>
                </a:cubicBezTo>
                <a:cubicBezTo>
                  <a:pt x="287" y="9"/>
                  <a:pt x="288" y="9"/>
                  <a:pt x="288" y="9"/>
                </a:cubicBezTo>
                <a:cubicBezTo>
                  <a:pt x="290" y="10"/>
                  <a:pt x="292" y="9"/>
                  <a:pt x="294" y="10"/>
                </a:cubicBezTo>
                <a:cubicBezTo>
                  <a:pt x="296" y="10"/>
                  <a:pt x="297" y="10"/>
                  <a:pt x="299" y="10"/>
                </a:cubicBezTo>
                <a:cubicBezTo>
                  <a:pt x="300" y="10"/>
                  <a:pt x="301" y="10"/>
                  <a:pt x="302" y="11"/>
                </a:cubicBezTo>
                <a:cubicBezTo>
                  <a:pt x="302" y="11"/>
                  <a:pt x="303" y="11"/>
                  <a:pt x="303" y="11"/>
                </a:cubicBezTo>
                <a:cubicBezTo>
                  <a:pt x="304" y="11"/>
                  <a:pt x="305" y="11"/>
                  <a:pt x="305" y="11"/>
                </a:cubicBezTo>
                <a:cubicBezTo>
                  <a:pt x="306" y="11"/>
                  <a:pt x="306" y="11"/>
                  <a:pt x="306" y="11"/>
                </a:cubicBezTo>
                <a:cubicBezTo>
                  <a:pt x="306" y="11"/>
                  <a:pt x="306" y="11"/>
                  <a:pt x="306" y="11"/>
                </a:cubicBezTo>
                <a:cubicBezTo>
                  <a:pt x="306" y="11"/>
                  <a:pt x="307" y="11"/>
                  <a:pt x="307" y="11"/>
                </a:cubicBezTo>
                <a:cubicBezTo>
                  <a:pt x="308" y="11"/>
                  <a:pt x="310" y="12"/>
                  <a:pt x="310" y="11"/>
                </a:cubicBezTo>
                <a:cubicBezTo>
                  <a:pt x="310" y="11"/>
                  <a:pt x="311" y="11"/>
                  <a:pt x="311" y="11"/>
                </a:cubicBezTo>
                <a:cubicBezTo>
                  <a:pt x="311" y="11"/>
                  <a:pt x="311" y="11"/>
                  <a:pt x="312" y="11"/>
                </a:cubicBezTo>
                <a:cubicBezTo>
                  <a:pt x="312" y="11"/>
                  <a:pt x="313" y="12"/>
                  <a:pt x="313" y="12"/>
                </a:cubicBezTo>
                <a:cubicBezTo>
                  <a:pt x="314" y="12"/>
                  <a:pt x="314" y="11"/>
                  <a:pt x="314" y="11"/>
                </a:cubicBezTo>
                <a:cubicBezTo>
                  <a:pt x="314" y="12"/>
                  <a:pt x="315" y="12"/>
                  <a:pt x="315" y="12"/>
                </a:cubicBezTo>
                <a:cubicBezTo>
                  <a:pt x="315" y="12"/>
                  <a:pt x="316" y="12"/>
                  <a:pt x="316" y="12"/>
                </a:cubicBezTo>
                <a:cubicBezTo>
                  <a:pt x="316" y="12"/>
                  <a:pt x="317" y="12"/>
                  <a:pt x="317" y="13"/>
                </a:cubicBezTo>
                <a:cubicBezTo>
                  <a:pt x="317" y="13"/>
                  <a:pt x="317" y="13"/>
                  <a:pt x="317" y="13"/>
                </a:cubicBezTo>
                <a:cubicBezTo>
                  <a:pt x="317" y="13"/>
                  <a:pt x="319" y="14"/>
                  <a:pt x="319" y="14"/>
                </a:cubicBezTo>
                <a:cubicBezTo>
                  <a:pt x="320" y="14"/>
                  <a:pt x="320" y="14"/>
                  <a:pt x="320" y="14"/>
                </a:cubicBezTo>
                <a:cubicBezTo>
                  <a:pt x="321" y="15"/>
                  <a:pt x="321" y="15"/>
                  <a:pt x="322" y="16"/>
                </a:cubicBezTo>
                <a:cubicBezTo>
                  <a:pt x="322" y="16"/>
                  <a:pt x="322" y="16"/>
                  <a:pt x="322" y="17"/>
                </a:cubicBezTo>
                <a:cubicBezTo>
                  <a:pt x="323" y="17"/>
                  <a:pt x="323" y="17"/>
                  <a:pt x="323" y="18"/>
                </a:cubicBezTo>
                <a:cubicBezTo>
                  <a:pt x="323" y="18"/>
                  <a:pt x="323" y="18"/>
                  <a:pt x="323" y="18"/>
                </a:cubicBezTo>
                <a:cubicBezTo>
                  <a:pt x="323" y="18"/>
                  <a:pt x="323" y="18"/>
                  <a:pt x="323" y="18"/>
                </a:cubicBezTo>
                <a:cubicBezTo>
                  <a:pt x="323" y="18"/>
                  <a:pt x="323" y="18"/>
                  <a:pt x="323" y="18"/>
                </a:cubicBezTo>
                <a:cubicBezTo>
                  <a:pt x="323" y="18"/>
                  <a:pt x="323" y="18"/>
                  <a:pt x="323" y="18"/>
                </a:cubicBezTo>
                <a:cubicBezTo>
                  <a:pt x="323" y="19"/>
                  <a:pt x="323" y="19"/>
                  <a:pt x="324" y="20"/>
                </a:cubicBezTo>
                <a:cubicBezTo>
                  <a:pt x="324" y="20"/>
                  <a:pt x="324" y="20"/>
                  <a:pt x="324" y="21"/>
                </a:cubicBezTo>
                <a:cubicBezTo>
                  <a:pt x="324" y="21"/>
                  <a:pt x="324" y="22"/>
                  <a:pt x="324" y="22"/>
                </a:cubicBezTo>
                <a:cubicBezTo>
                  <a:pt x="324" y="23"/>
                  <a:pt x="324" y="24"/>
                  <a:pt x="323" y="25"/>
                </a:cubicBezTo>
                <a:cubicBezTo>
                  <a:pt x="323" y="26"/>
                  <a:pt x="323" y="26"/>
                  <a:pt x="323" y="26"/>
                </a:cubicBezTo>
                <a:cubicBezTo>
                  <a:pt x="323" y="26"/>
                  <a:pt x="323" y="27"/>
                  <a:pt x="322" y="27"/>
                </a:cubicBezTo>
                <a:cubicBezTo>
                  <a:pt x="322" y="27"/>
                  <a:pt x="322" y="28"/>
                  <a:pt x="322" y="28"/>
                </a:cubicBezTo>
                <a:cubicBezTo>
                  <a:pt x="322" y="28"/>
                  <a:pt x="321" y="28"/>
                  <a:pt x="321" y="29"/>
                </a:cubicBezTo>
                <a:cubicBezTo>
                  <a:pt x="320" y="29"/>
                  <a:pt x="319" y="30"/>
                  <a:pt x="318" y="30"/>
                </a:cubicBezTo>
                <a:cubicBezTo>
                  <a:pt x="317" y="31"/>
                  <a:pt x="317" y="33"/>
                  <a:pt x="317" y="34"/>
                </a:cubicBezTo>
                <a:cubicBezTo>
                  <a:pt x="315" y="43"/>
                  <a:pt x="315" y="43"/>
                  <a:pt x="315" y="43"/>
                </a:cubicBezTo>
                <a:cubicBezTo>
                  <a:pt x="315" y="45"/>
                  <a:pt x="313" y="52"/>
                  <a:pt x="312" y="57"/>
                </a:cubicBezTo>
                <a:cubicBezTo>
                  <a:pt x="311" y="59"/>
                  <a:pt x="312" y="61"/>
                  <a:pt x="312" y="59"/>
                </a:cubicBezTo>
                <a:cubicBezTo>
                  <a:pt x="313" y="56"/>
                  <a:pt x="314" y="53"/>
                  <a:pt x="314" y="50"/>
                </a:cubicBezTo>
                <a:cubicBezTo>
                  <a:pt x="315" y="50"/>
                  <a:pt x="315" y="49"/>
                  <a:pt x="315" y="50"/>
                </a:cubicBezTo>
                <a:cubicBezTo>
                  <a:pt x="314" y="56"/>
                  <a:pt x="312" y="64"/>
                  <a:pt x="312" y="69"/>
                </a:cubicBezTo>
                <a:cubicBezTo>
                  <a:pt x="312" y="70"/>
                  <a:pt x="311" y="71"/>
                  <a:pt x="311" y="72"/>
                </a:cubicBezTo>
                <a:cubicBezTo>
                  <a:pt x="311" y="73"/>
                  <a:pt x="311" y="73"/>
                  <a:pt x="312" y="73"/>
                </a:cubicBezTo>
                <a:cubicBezTo>
                  <a:pt x="312" y="73"/>
                  <a:pt x="312" y="73"/>
                  <a:pt x="312" y="73"/>
                </a:cubicBezTo>
                <a:cubicBezTo>
                  <a:pt x="313" y="67"/>
                  <a:pt x="314" y="62"/>
                  <a:pt x="316" y="56"/>
                </a:cubicBezTo>
                <a:cubicBezTo>
                  <a:pt x="317" y="53"/>
                  <a:pt x="317" y="53"/>
                  <a:pt x="317" y="53"/>
                </a:cubicBezTo>
                <a:cubicBezTo>
                  <a:pt x="319" y="46"/>
                  <a:pt x="319" y="46"/>
                  <a:pt x="319" y="46"/>
                </a:cubicBezTo>
                <a:cubicBezTo>
                  <a:pt x="319" y="45"/>
                  <a:pt x="319" y="45"/>
                  <a:pt x="319" y="45"/>
                </a:cubicBezTo>
                <a:cubicBezTo>
                  <a:pt x="320" y="39"/>
                  <a:pt x="320" y="34"/>
                  <a:pt x="323" y="29"/>
                </a:cubicBezTo>
                <a:cubicBezTo>
                  <a:pt x="321" y="33"/>
                  <a:pt x="320" y="38"/>
                  <a:pt x="320" y="42"/>
                </a:cubicBezTo>
                <a:cubicBezTo>
                  <a:pt x="320" y="43"/>
                  <a:pt x="320" y="43"/>
                  <a:pt x="320" y="44"/>
                </a:cubicBezTo>
                <a:cubicBezTo>
                  <a:pt x="319" y="47"/>
                  <a:pt x="317" y="53"/>
                  <a:pt x="316" y="57"/>
                </a:cubicBezTo>
                <a:cubicBezTo>
                  <a:pt x="316" y="58"/>
                  <a:pt x="317" y="58"/>
                  <a:pt x="317" y="56"/>
                </a:cubicBezTo>
                <a:cubicBezTo>
                  <a:pt x="317" y="57"/>
                  <a:pt x="317" y="57"/>
                  <a:pt x="317" y="58"/>
                </a:cubicBezTo>
                <a:cubicBezTo>
                  <a:pt x="317" y="58"/>
                  <a:pt x="317" y="58"/>
                  <a:pt x="317" y="58"/>
                </a:cubicBezTo>
                <a:cubicBezTo>
                  <a:pt x="316" y="63"/>
                  <a:pt x="316" y="63"/>
                  <a:pt x="316" y="63"/>
                </a:cubicBezTo>
                <a:cubicBezTo>
                  <a:pt x="316" y="63"/>
                  <a:pt x="316" y="64"/>
                  <a:pt x="316" y="63"/>
                </a:cubicBezTo>
                <a:cubicBezTo>
                  <a:pt x="316" y="61"/>
                  <a:pt x="317" y="59"/>
                  <a:pt x="317" y="58"/>
                </a:cubicBezTo>
                <a:cubicBezTo>
                  <a:pt x="318" y="56"/>
                  <a:pt x="318" y="56"/>
                  <a:pt x="318" y="55"/>
                </a:cubicBezTo>
                <a:cubicBezTo>
                  <a:pt x="318" y="54"/>
                  <a:pt x="318" y="54"/>
                  <a:pt x="318" y="54"/>
                </a:cubicBezTo>
                <a:cubicBezTo>
                  <a:pt x="318" y="53"/>
                  <a:pt x="318" y="52"/>
                  <a:pt x="319" y="52"/>
                </a:cubicBezTo>
                <a:cubicBezTo>
                  <a:pt x="319" y="51"/>
                  <a:pt x="319" y="51"/>
                  <a:pt x="319" y="50"/>
                </a:cubicBezTo>
                <a:cubicBezTo>
                  <a:pt x="320" y="48"/>
                  <a:pt x="320" y="45"/>
                  <a:pt x="321" y="43"/>
                </a:cubicBezTo>
                <a:cubicBezTo>
                  <a:pt x="321" y="41"/>
                  <a:pt x="322" y="40"/>
                  <a:pt x="322" y="37"/>
                </a:cubicBezTo>
                <a:cubicBezTo>
                  <a:pt x="322" y="38"/>
                  <a:pt x="322" y="40"/>
                  <a:pt x="321" y="41"/>
                </a:cubicBezTo>
                <a:cubicBezTo>
                  <a:pt x="321" y="46"/>
                  <a:pt x="319" y="51"/>
                  <a:pt x="318" y="55"/>
                </a:cubicBezTo>
                <a:cubicBezTo>
                  <a:pt x="319" y="56"/>
                  <a:pt x="319" y="55"/>
                  <a:pt x="319" y="55"/>
                </a:cubicBezTo>
                <a:cubicBezTo>
                  <a:pt x="319" y="53"/>
                  <a:pt x="320" y="52"/>
                  <a:pt x="320" y="51"/>
                </a:cubicBezTo>
                <a:cubicBezTo>
                  <a:pt x="320" y="51"/>
                  <a:pt x="320" y="52"/>
                  <a:pt x="320" y="51"/>
                </a:cubicBezTo>
                <a:cubicBezTo>
                  <a:pt x="320" y="48"/>
                  <a:pt x="321" y="45"/>
                  <a:pt x="322" y="42"/>
                </a:cubicBezTo>
                <a:cubicBezTo>
                  <a:pt x="322" y="42"/>
                  <a:pt x="322" y="41"/>
                  <a:pt x="322" y="41"/>
                </a:cubicBezTo>
                <a:cubicBezTo>
                  <a:pt x="322" y="41"/>
                  <a:pt x="323" y="41"/>
                  <a:pt x="323" y="41"/>
                </a:cubicBezTo>
                <a:cubicBezTo>
                  <a:pt x="323" y="40"/>
                  <a:pt x="323" y="41"/>
                  <a:pt x="322" y="40"/>
                </a:cubicBezTo>
                <a:cubicBezTo>
                  <a:pt x="323" y="40"/>
                  <a:pt x="323" y="38"/>
                  <a:pt x="323" y="38"/>
                </a:cubicBezTo>
                <a:cubicBezTo>
                  <a:pt x="323" y="34"/>
                  <a:pt x="324" y="31"/>
                  <a:pt x="326" y="27"/>
                </a:cubicBezTo>
                <a:cubicBezTo>
                  <a:pt x="325" y="29"/>
                  <a:pt x="324" y="33"/>
                  <a:pt x="323" y="37"/>
                </a:cubicBezTo>
                <a:cubicBezTo>
                  <a:pt x="323" y="38"/>
                  <a:pt x="323" y="37"/>
                  <a:pt x="323" y="38"/>
                </a:cubicBezTo>
                <a:cubicBezTo>
                  <a:pt x="323" y="39"/>
                  <a:pt x="323" y="40"/>
                  <a:pt x="323" y="41"/>
                </a:cubicBezTo>
                <a:cubicBezTo>
                  <a:pt x="322" y="42"/>
                  <a:pt x="323" y="42"/>
                  <a:pt x="322" y="44"/>
                </a:cubicBezTo>
                <a:cubicBezTo>
                  <a:pt x="322" y="45"/>
                  <a:pt x="322" y="47"/>
                  <a:pt x="321" y="48"/>
                </a:cubicBezTo>
                <a:cubicBezTo>
                  <a:pt x="321" y="49"/>
                  <a:pt x="321" y="50"/>
                  <a:pt x="321" y="52"/>
                </a:cubicBezTo>
                <a:cubicBezTo>
                  <a:pt x="321" y="52"/>
                  <a:pt x="321" y="52"/>
                  <a:pt x="321" y="53"/>
                </a:cubicBezTo>
                <a:cubicBezTo>
                  <a:pt x="321" y="53"/>
                  <a:pt x="321" y="52"/>
                  <a:pt x="321" y="53"/>
                </a:cubicBezTo>
                <a:cubicBezTo>
                  <a:pt x="321" y="54"/>
                  <a:pt x="321" y="53"/>
                  <a:pt x="321" y="53"/>
                </a:cubicBezTo>
                <a:cubicBezTo>
                  <a:pt x="321" y="54"/>
                  <a:pt x="321" y="54"/>
                  <a:pt x="321" y="55"/>
                </a:cubicBezTo>
                <a:cubicBezTo>
                  <a:pt x="320" y="57"/>
                  <a:pt x="320" y="59"/>
                  <a:pt x="319" y="61"/>
                </a:cubicBezTo>
                <a:cubicBezTo>
                  <a:pt x="319" y="61"/>
                  <a:pt x="320" y="60"/>
                  <a:pt x="320" y="61"/>
                </a:cubicBezTo>
                <a:cubicBezTo>
                  <a:pt x="319" y="62"/>
                  <a:pt x="319" y="64"/>
                  <a:pt x="319" y="65"/>
                </a:cubicBezTo>
                <a:cubicBezTo>
                  <a:pt x="319" y="67"/>
                  <a:pt x="319" y="68"/>
                  <a:pt x="318" y="71"/>
                </a:cubicBezTo>
                <a:cubicBezTo>
                  <a:pt x="318" y="72"/>
                  <a:pt x="318" y="71"/>
                  <a:pt x="318" y="72"/>
                </a:cubicBezTo>
                <a:cubicBezTo>
                  <a:pt x="318" y="73"/>
                  <a:pt x="318" y="74"/>
                  <a:pt x="318" y="76"/>
                </a:cubicBezTo>
                <a:cubicBezTo>
                  <a:pt x="318" y="77"/>
                  <a:pt x="318" y="79"/>
                  <a:pt x="317" y="80"/>
                </a:cubicBezTo>
                <a:cubicBezTo>
                  <a:pt x="318" y="81"/>
                  <a:pt x="318" y="79"/>
                  <a:pt x="318" y="78"/>
                </a:cubicBezTo>
                <a:cubicBezTo>
                  <a:pt x="318" y="79"/>
                  <a:pt x="318" y="81"/>
                  <a:pt x="317" y="81"/>
                </a:cubicBezTo>
                <a:cubicBezTo>
                  <a:pt x="317" y="86"/>
                  <a:pt x="318" y="90"/>
                  <a:pt x="317" y="96"/>
                </a:cubicBezTo>
                <a:cubicBezTo>
                  <a:pt x="317" y="97"/>
                  <a:pt x="318" y="98"/>
                  <a:pt x="317" y="98"/>
                </a:cubicBezTo>
                <a:cubicBezTo>
                  <a:pt x="317" y="99"/>
                  <a:pt x="318" y="99"/>
                  <a:pt x="318" y="98"/>
                </a:cubicBezTo>
                <a:cubicBezTo>
                  <a:pt x="318" y="102"/>
                  <a:pt x="317" y="109"/>
                  <a:pt x="318" y="111"/>
                </a:cubicBezTo>
                <a:cubicBezTo>
                  <a:pt x="318" y="112"/>
                  <a:pt x="318" y="110"/>
                  <a:pt x="318" y="111"/>
                </a:cubicBezTo>
                <a:cubicBezTo>
                  <a:pt x="318" y="112"/>
                  <a:pt x="318" y="114"/>
                  <a:pt x="318" y="115"/>
                </a:cubicBezTo>
                <a:cubicBezTo>
                  <a:pt x="318" y="118"/>
                  <a:pt x="318" y="122"/>
                  <a:pt x="319" y="124"/>
                </a:cubicBezTo>
                <a:cubicBezTo>
                  <a:pt x="319" y="125"/>
                  <a:pt x="319" y="126"/>
                  <a:pt x="319" y="126"/>
                </a:cubicBezTo>
                <a:cubicBezTo>
                  <a:pt x="319" y="128"/>
                  <a:pt x="319" y="130"/>
                  <a:pt x="319" y="132"/>
                </a:cubicBezTo>
                <a:cubicBezTo>
                  <a:pt x="321" y="152"/>
                  <a:pt x="324" y="174"/>
                  <a:pt x="328" y="195"/>
                </a:cubicBezTo>
                <a:cubicBezTo>
                  <a:pt x="329" y="200"/>
                  <a:pt x="330" y="206"/>
                  <a:pt x="331" y="211"/>
                </a:cubicBezTo>
                <a:cubicBezTo>
                  <a:pt x="331" y="212"/>
                  <a:pt x="331" y="214"/>
                  <a:pt x="332" y="215"/>
                </a:cubicBezTo>
                <a:cubicBezTo>
                  <a:pt x="333" y="222"/>
                  <a:pt x="334" y="231"/>
                  <a:pt x="335" y="236"/>
                </a:cubicBezTo>
                <a:cubicBezTo>
                  <a:pt x="335" y="241"/>
                  <a:pt x="336" y="246"/>
                  <a:pt x="337" y="251"/>
                </a:cubicBezTo>
                <a:cubicBezTo>
                  <a:pt x="337" y="256"/>
                  <a:pt x="337" y="256"/>
                  <a:pt x="337" y="256"/>
                </a:cubicBezTo>
                <a:cubicBezTo>
                  <a:pt x="337" y="259"/>
                  <a:pt x="337" y="259"/>
                  <a:pt x="337" y="259"/>
                </a:cubicBezTo>
                <a:cubicBezTo>
                  <a:pt x="338" y="262"/>
                  <a:pt x="338" y="265"/>
                  <a:pt x="338" y="268"/>
                </a:cubicBezTo>
                <a:cubicBezTo>
                  <a:pt x="338" y="270"/>
                  <a:pt x="338" y="272"/>
                  <a:pt x="339" y="273"/>
                </a:cubicBezTo>
                <a:cubicBezTo>
                  <a:pt x="339" y="279"/>
                  <a:pt x="339" y="286"/>
                  <a:pt x="339" y="292"/>
                </a:cubicBezTo>
                <a:cubicBezTo>
                  <a:pt x="339" y="294"/>
                  <a:pt x="339" y="296"/>
                  <a:pt x="339" y="297"/>
                </a:cubicBezTo>
                <a:cubicBezTo>
                  <a:pt x="339" y="300"/>
                  <a:pt x="339" y="300"/>
                  <a:pt x="339" y="300"/>
                </a:cubicBezTo>
                <a:cubicBezTo>
                  <a:pt x="339" y="302"/>
                  <a:pt x="339" y="306"/>
                  <a:pt x="339" y="309"/>
                </a:cubicBezTo>
                <a:cubicBezTo>
                  <a:pt x="339" y="311"/>
                  <a:pt x="339" y="312"/>
                  <a:pt x="339" y="314"/>
                </a:cubicBezTo>
                <a:cubicBezTo>
                  <a:pt x="339" y="317"/>
                  <a:pt x="340" y="321"/>
                  <a:pt x="339" y="323"/>
                </a:cubicBezTo>
                <a:cubicBezTo>
                  <a:pt x="340" y="327"/>
                  <a:pt x="340" y="333"/>
                  <a:pt x="340" y="337"/>
                </a:cubicBezTo>
                <a:cubicBezTo>
                  <a:pt x="340" y="338"/>
                  <a:pt x="340" y="338"/>
                  <a:pt x="340" y="338"/>
                </a:cubicBezTo>
                <a:cubicBezTo>
                  <a:pt x="340" y="341"/>
                  <a:pt x="340" y="344"/>
                  <a:pt x="340" y="348"/>
                </a:cubicBezTo>
                <a:cubicBezTo>
                  <a:pt x="340" y="348"/>
                  <a:pt x="340" y="348"/>
                  <a:pt x="340" y="349"/>
                </a:cubicBezTo>
                <a:cubicBezTo>
                  <a:pt x="340" y="351"/>
                  <a:pt x="340" y="352"/>
                  <a:pt x="340" y="353"/>
                </a:cubicBezTo>
                <a:cubicBezTo>
                  <a:pt x="340" y="360"/>
                  <a:pt x="340" y="365"/>
                  <a:pt x="339" y="370"/>
                </a:cubicBezTo>
                <a:cubicBezTo>
                  <a:pt x="339" y="373"/>
                  <a:pt x="339" y="376"/>
                  <a:pt x="338" y="379"/>
                </a:cubicBezTo>
                <a:cubicBezTo>
                  <a:pt x="338" y="380"/>
                  <a:pt x="338" y="381"/>
                  <a:pt x="338" y="382"/>
                </a:cubicBezTo>
                <a:cubicBezTo>
                  <a:pt x="338" y="383"/>
                  <a:pt x="338" y="383"/>
                  <a:pt x="338" y="384"/>
                </a:cubicBezTo>
                <a:cubicBezTo>
                  <a:pt x="338" y="386"/>
                  <a:pt x="338" y="386"/>
                  <a:pt x="338" y="386"/>
                </a:cubicBezTo>
                <a:cubicBezTo>
                  <a:pt x="338" y="387"/>
                  <a:pt x="337" y="388"/>
                  <a:pt x="337" y="389"/>
                </a:cubicBezTo>
                <a:cubicBezTo>
                  <a:pt x="337" y="390"/>
                  <a:pt x="337" y="390"/>
                  <a:pt x="337" y="391"/>
                </a:cubicBezTo>
                <a:cubicBezTo>
                  <a:pt x="337" y="392"/>
                  <a:pt x="337" y="393"/>
                  <a:pt x="337" y="394"/>
                </a:cubicBezTo>
                <a:cubicBezTo>
                  <a:pt x="336" y="397"/>
                  <a:pt x="337" y="399"/>
                  <a:pt x="336" y="402"/>
                </a:cubicBezTo>
                <a:cubicBezTo>
                  <a:pt x="336" y="402"/>
                  <a:pt x="336" y="402"/>
                  <a:pt x="336" y="402"/>
                </a:cubicBezTo>
                <a:cubicBezTo>
                  <a:pt x="336" y="403"/>
                  <a:pt x="337" y="402"/>
                  <a:pt x="338" y="402"/>
                </a:cubicBezTo>
                <a:cubicBezTo>
                  <a:pt x="337" y="403"/>
                  <a:pt x="337" y="403"/>
                  <a:pt x="336" y="403"/>
                </a:cubicBezTo>
                <a:cubicBezTo>
                  <a:pt x="336" y="406"/>
                  <a:pt x="336" y="406"/>
                  <a:pt x="336" y="406"/>
                </a:cubicBezTo>
                <a:cubicBezTo>
                  <a:pt x="336" y="406"/>
                  <a:pt x="336" y="406"/>
                  <a:pt x="336" y="406"/>
                </a:cubicBezTo>
                <a:cubicBezTo>
                  <a:pt x="340" y="405"/>
                  <a:pt x="345" y="405"/>
                  <a:pt x="350" y="405"/>
                </a:cubicBezTo>
                <a:cubicBezTo>
                  <a:pt x="351" y="405"/>
                  <a:pt x="351" y="405"/>
                  <a:pt x="351" y="405"/>
                </a:cubicBezTo>
                <a:cubicBezTo>
                  <a:pt x="353" y="405"/>
                  <a:pt x="353" y="405"/>
                  <a:pt x="353" y="405"/>
                </a:cubicBezTo>
                <a:cubicBezTo>
                  <a:pt x="354" y="405"/>
                  <a:pt x="354" y="405"/>
                  <a:pt x="354" y="405"/>
                </a:cubicBezTo>
                <a:cubicBezTo>
                  <a:pt x="354" y="405"/>
                  <a:pt x="355" y="405"/>
                  <a:pt x="356" y="405"/>
                </a:cubicBezTo>
                <a:cubicBezTo>
                  <a:pt x="354" y="405"/>
                  <a:pt x="353" y="405"/>
                  <a:pt x="352" y="405"/>
                </a:cubicBezTo>
                <a:cubicBezTo>
                  <a:pt x="347" y="405"/>
                  <a:pt x="342" y="405"/>
                  <a:pt x="337" y="406"/>
                </a:cubicBezTo>
                <a:cubicBezTo>
                  <a:pt x="337" y="406"/>
                  <a:pt x="336" y="406"/>
                  <a:pt x="335" y="406"/>
                </a:cubicBezTo>
                <a:cubicBezTo>
                  <a:pt x="335" y="408"/>
                  <a:pt x="335" y="408"/>
                  <a:pt x="335" y="408"/>
                </a:cubicBezTo>
                <a:cubicBezTo>
                  <a:pt x="335" y="408"/>
                  <a:pt x="335" y="409"/>
                  <a:pt x="335" y="410"/>
                </a:cubicBezTo>
                <a:cubicBezTo>
                  <a:pt x="336" y="410"/>
                  <a:pt x="336" y="410"/>
                  <a:pt x="336" y="410"/>
                </a:cubicBezTo>
                <a:cubicBezTo>
                  <a:pt x="341" y="409"/>
                  <a:pt x="345" y="409"/>
                  <a:pt x="349" y="409"/>
                </a:cubicBezTo>
                <a:cubicBezTo>
                  <a:pt x="345" y="410"/>
                  <a:pt x="342" y="409"/>
                  <a:pt x="338" y="410"/>
                </a:cubicBezTo>
                <a:cubicBezTo>
                  <a:pt x="338" y="410"/>
                  <a:pt x="338" y="410"/>
                  <a:pt x="337" y="410"/>
                </a:cubicBezTo>
                <a:cubicBezTo>
                  <a:pt x="337" y="410"/>
                  <a:pt x="336" y="410"/>
                  <a:pt x="335" y="410"/>
                </a:cubicBezTo>
                <a:cubicBezTo>
                  <a:pt x="335" y="410"/>
                  <a:pt x="335" y="411"/>
                  <a:pt x="335" y="411"/>
                </a:cubicBezTo>
                <a:cubicBezTo>
                  <a:pt x="336" y="411"/>
                  <a:pt x="337" y="411"/>
                  <a:pt x="338" y="411"/>
                </a:cubicBezTo>
                <a:cubicBezTo>
                  <a:pt x="339" y="411"/>
                  <a:pt x="341" y="411"/>
                  <a:pt x="342" y="411"/>
                </a:cubicBezTo>
                <a:cubicBezTo>
                  <a:pt x="342" y="411"/>
                  <a:pt x="341" y="411"/>
                  <a:pt x="339" y="411"/>
                </a:cubicBezTo>
                <a:cubicBezTo>
                  <a:pt x="338" y="411"/>
                  <a:pt x="337" y="411"/>
                  <a:pt x="335" y="412"/>
                </a:cubicBezTo>
                <a:cubicBezTo>
                  <a:pt x="335" y="412"/>
                  <a:pt x="335" y="412"/>
                  <a:pt x="335" y="412"/>
                </a:cubicBezTo>
                <a:cubicBezTo>
                  <a:pt x="335" y="412"/>
                  <a:pt x="335" y="412"/>
                  <a:pt x="335" y="412"/>
                </a:cubicBezTo>
                <a:cubicBezTo>
                  <a:pt x="339" y="412"/>
                  <a:pt x="339" y="412"/>
                  <a:pt x="339" y="412"/>
                </a:cubicBezTo>
                <a:cubicBezTo>
                  <a:pt x="339" y="412"/>
                  <a:pt x="340" y="412"/>
                  <a:pt x="339" y="412"/>
                </a:cubicBezTo>
                <a:cubicBezTo>
                  <a:pt x="340" y="412"/>
                  <a:pt x="340" y="412"/>
                  <a:pt x="340" y="412"/>
                </a:cubicBezTo>
                <a:cubicBezTo>
                  <a:pt x="341" y="412"/>
                  <a:pt x="340" y="412"/>
                  <a:pt x="340" y="412"/>
                </a:cubicBezTo>
                <a:cubicBezTo>
                  <a:pt x="341" y="412"/>
                  <a:pt x="342" y="412"/>
                  <a:pt x="342" y="412"/>
                </a:cubicBezTo>
                <a:close/>
                <a:moveTo>
                  <a:pt x="318" y="60"/>
                </a:moveTo>
                <a:cubicBezTo>
                  <a:pt x="319" y="60"/>
                  <a:pt x="319" y="59"/>
                  <a:pt x="319" y="60"/>
                </a:cubicBezTo>
                <a:cubicBezTo>
                  <a:pt x="319" y="58"/>
                  <a:pt x="319" y="58"/>
                  <a:pt x="320" y="56"/>
                </a:cubicBezTo>
                <a:cubicBezTo>
                  <a:pt x="320" y="55"/>
                  <a:pt x="320" y="55"/>
                  <a:pt x="320" y="54"/>
                </a:cubicBezTo>
                <a:cubicBezTo>
                  <a:pt x="320" y="53"/>
                  <a:pt x="321" y="51"/>
                  <a:pt x="320" y="51"/>
                </a:cubicBezTo>
                <a:cubicBezTo>
                  <a:pt x="320" y="52"/>
                  <a:pt x="320" y="53"/>
                  <a:pt x="319" y="54"/>
                </a:cubicBezTo>
                <a:cubicBezTo>
                  <a:pt x="319" y="54"/>
                  <a:pt x="320" y="54"/>
                  <a:pt x="320" y="54"/>
                </a:cubicBezTo>
                <a:cubicBezTo>
                  <a:pt x="319" y="55"/>
                  <a:pt x="319" y="58"/>
                  <a:pt x="318" y="60"/>
                </a:cubicBezTo>
                <a:close/>
                <a:moveTo>
                  <a:pt x="319" y="60"/>
                </a:moveTo>
                <a:cubicBezTo>
                  <a:pt x="319" y="60"/>
                  <a:pt x="319" y="60"/>
                  <a:pt x="318" y="60"/>
                </a:cubicBezTo>
                <a:cubicBezTo>
                  <a:pt x="318" y="62"/>
                  <a:pt x="319" y="61"/>
                  <a:pt x="319" y="60"/>
                </a:cubicBezTo>
                <a:close/>
                <a:moveTo>
                  <a:pt x="42" y="4"/>
                </a:moveTo>
                <a:cubicBezTo>
                  <a:pt x="42" y="4"/>
                  <a:pt x="42" y="4"/>
                  <a:pt x="42" y="4"/>
                </a:cubicBezTo>
                <a:cubicBezTo>
                  <a:pt x="43" y="4"/>
                  <a:pt x="42" y="3"/>
                  <a:pt x="42" y="4"/>
                </a:cubicBezTo>
                <a:close/>
                <a:moveTo>
                  <a:pt x="35" y="3"/>
                </a:moveTo>
                <a:cubicBezTo>
                  <a:pt x="36" y="3"/>
                  <a:pt x="37" y="4"/>
                  <a:pt x="37" y="4"/>
                </a:cubicBezTo>
                <a:cubicBezTo>
                  <a:pt x="38" y="4"/>
                  <a:pt x="37" y="3"/>
                  <a:pt x="37" y="3"/>
                </a:cubicBezTo>
                <a:cubicBezTo>
                  <a:pt x="38" y="4"/>
                  <a:pt x="40" y="4"/>
                  <a:pt x="42" y="4"/>
                </a:cubicBezTo>
                <a:cubicBezTo>
                  <a:pt x="42" y="3"/>
                  <a:pt x="41" y="4"/>
                  <a:pt x="42" y="3"/>
                </a:cubicBezTo>
                <a:cubicBezTo>
                  <a:pt x="40" y="3"/>
                  <a:pt x="40" y="3"/>
                  <a:pt x="38" y="3"/>
                </a:cubicBezTo>
                <a:cubicBezTo>
                  <a:pt x="38" y="3"/>
                  <a:pt x="38" y="3"/>
                  <a:pt x="37" y="3"/>
                </a:cubicBezTo>
                <a:cubicBezTo>
                  <a:pt x="37" y="3"/>
                  <a:pt x="35" y="3"/>
                  <a:pt x="35" y="3"/>
                </a:cubicBezTo>
                <a:close/>
                <a:moveTo>
                  <a:pt x="44" y="6"/>
                </a:moveTo>
                <a:cubicBezTo>
                  <a:pt x="43" y="6"/>
                  <a:pt x="41" y="5"/>
                  <a:pt x="40" y="5"/>
                </a:cubicBezTo>
                <a:cubicBezTo>
                  <a:pt x="39" y="5"/>
                  <a:pt x="39" y="5"/>
                  <a:pt x="38" y="5"/>
                </a:cubicBezTo>
                <a:cubicBezTo>
                  <a:pt x="38" y="5"/>
                  <a:pt x="38" y="5"/>
                  <a:pt x="37" y="5"/>
                </a:cubicBezTo>
                <a:cubicBezTo>
                  <a:pt x="37" y="5"/>
                  <a:pt x="36" y="5"/>
                  <a:pt x="36" y="5"/>
                </a:cubicBezTo>
                <a:cubicBezTo>
                  <a:pt x="35" y="5"/>
                  <a:pt x="35" y="5"/>
                  <a:pt x="35" y="5"/>
                </a:cubicBezTo>
                <a:cubicBezTo>
                  <a:pt x="33" y="5"/>
                  <a:pt x="31" y="5"/>
                  <a:pt x="29" y="5"/>
                </a:cubicBezTo>
                <a:cubicBezTo>
                  <a:pt x="28" y="5"/>
                  <a:pt x="26" y="4"/>
                  <a:pt x="25" y="4"/>
                </a:cubicBezTo>
                <a:cubicBezTo>
                  <a:pt x="25" y="4"/>
                  <a:pt x="27" y="4"/>
                  <a:pt x="28" y="4"/>
                </a:cubicBezTo>
                <a:cubicBezTo>
                  <a:pt x="31" y="4"/>
                  <a:pt x="35" y="4"/>
                  <a:pt x="38" y="4"/>
                </a:cubicBezTo>
                <a:cubicBezTo>
                  <a:pt x="39" y="4"/>
                  <a:pt x="38" y="4"/>
                  <a:pt x="38" y="4"/>
                </a:cubicBezTo>
                <a:cubicBezTo>
                  <a:pt x="37" y="4"/>
                  <a:pt x="36" y="4"/>
                  <a:pt x="35" y="4"/>
                </a:cubicBezTo>
                <a:cubicBezTo>
                  <a:pt x="35" y="4"/>
                  <a:pt x="35" y="4"/>
                  <a:pt x="35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3"/>
                  <a:pt x="27" y="3"/>
                  <a:pt x="28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6" y="3"/>
                  <a:pt x="27" y="3"/>
                  <a:pt x="27" y="3"/>
                </a:cubicBezTo>
                <a:cubicBezTo>
                  <a:pt x="26" y="3"/>
                  <a:pt x="26" y="3"/>
                  <a:pt x="25" y="3"/>
                </a:cubicBezTo>
                <a:cubicBezTo>
                  <a:pt x="23" y="3"/>
                  <a:pt x="21" y="3"/>
                  <a:pt x="18" y="3"/>
                </a:cubicBezTo>
                <a:cubicBezTo>
                  <a:pt x="19" y="3"/>
                  <a:pt x="18" y="4"/>
                  <a:pt x="19" y="4"/>
                </a:cubicBezTo>
                <a:cubicBezTo>
                  <a:pt x="18" y="4"/>
                  <a:pt x="18" y="5"/>
                  <a:pt x="18" y="5"/>
                </a:cubicBezTo>
                <a:cubicBezTo>
                  <a:pt x="18" y="5"/>
                  <a:pt x="19" y="5"/>
                  <a:pt x="19" y="5"/>
                </a:cubicBezTo>
                <a:cubicBezTo>
                  <a:pt x="22" y="5"/>
                  <a:pt x="25" y="6"/>
                  <a:pt x="29" y="6"/>
                </a:cubicBezTo>
                <a:cubicBezTo>
                  <a:pt x="29" y="6"/>
                  <a:pt x="29" y="6"/>
                  <a:pt x="30" y="6"/>
                </a:cubicBezTo>
                <a:cubicBezTo>
                  <a:pt x="32" y="6"/>
                  <a:pt x="37" y="6"/>
                  <a:pt x="40" y="6"/>
                </a:cubicBezTo>
                <a:cubicBezTo>
                  <a:pt x="41" y="6"/>
                  <a:pt x="41" y="6"/>
                  <a:pt x="39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4" y="6"/>
                  <a:pt x="44" y="6"/>
                  <a:pt x="44" y="6"/>
                </a:cubicBezTo>
                <a:cubicBezTo>
                  <a:pt x="44" y="6"/>
                  <a:pt x="45" y="6"/>
                  <a:pt x="44" y="6"/>
                </a:cubicBezTo>
                <a:close/>
                <a:moveTo>
                  <a:pt x="14" y="59"/>
                </a:moveTo>
                <a:cubicBezTo>
                  <a:pt x="14" y="53"/>
                  <a:pt x="15" y="48"/>
                  <a:pt x="15" y="41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7"/>
                  <a:pt x="16" y="34"/>
                  <a:pt x="16" y="31"/>
                </a:cubicBezTo>
                <a:cubicBezTo>
                  <a:pt x="16" y="30"/>
                  <a:pt x="16" y="30"/>
                  <a:pt x="16" y="30"/>
                </a:cubicBezTo>
                <a:cubicBezTo>
                  <a:pt x="17" y="24"/>
                  <a:pt x="17" y="18"/>
                  <a:pt x="17" y="13"/>
                </a:cubicBezTo>
                <a:cubicBezTo>
                  <a:pt x="17" y="17"/>
                  <a:pt x="17" y="22"/>
                  <a:pt x="17" y="27"/>
                </a:cubicBezTo>
                <a:cubicBezTo>
                  <a:pt x="17" y="28"/>
                  <a:pt x="17" y="28"/>
                  <a:pt x="17" y="28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4"/>
                  <a:pt x="17" y="44"/>
                  <a:pt x="17" y="42"/>
                </a:cubicBezTo>
                <a:cubicBezTo>
                  <a:pt x="17" y="43"/>
                  <a:pt x="17" y="43"/>
                  <a:pt x="17" y="44"/>
                </a:cubicBezTo>
                <a:cubicBezTo>
                  <a:pt x="17" y="44"/>
                  <a:pt x="17" y="43"/>
                  <a:pt x="17" y="43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50"/>
                  <a:pt x="17" y="49"/>
                </a:cubicBezTo>
                <a:cubicBezTo>
                  <a:pt x="17" y="47"/>
                  <a:pt x="17" y="45"/>
                  <a:pt x="17" y="43"/>
                </a:cubicBezTo>
                <a:cubicBezTo>
                  <a:pt x="18" y="42"/>
                  <a:pt x="17" y="41"/>
                  <a:pt x="17" y="40"/>
                </a:cubicBezTo>
                <a:cubicBezTo>
                  <a:pt x="17" y="39"/>
                  <a:pt x="18" y="39"/>
                  <a:pt x="18" y="39"/>
                </a:cubicBezTo>
                <a:cubicBezTo>
                  <a:pt x="18" y="38"/>
                  <a:pt x="18" y="37"/>
                  <a:pt x="18" y="37"/>
                </a:cubicBezTo>
                <a:cubicBezTo>
                  <a:pt x="18" y="36"/>
                  <a:pt x="18" y="36"/>
                  <a:pt x="18" y="35"/>
                </a:cubicBezTo>
                <a:cubicBezTo>
                  <a:pt x="18" y="33"/>
                  <a:pt x="18" y="30"/>
                  <a:pt x="18" y="28"/>
                </a:cubicBezTo>
                <a:cubicBezTo>
                  <a:pt x="18" y="26"/>
                  <a:pt x="18" y="24"/>
                  <a:pt x="18" y="21"/>
                </a:cubicBezTo>
                <a:cubicBezTo>
                  <a:pt x="19" y="22"/>
                  <a:pt x="18" y="24"/>
                  <a:pt x="18" y="25"/>
                </a:cubicBezTo>
                <a:cubicBezTo>
                  <a:pt x="18" y="31"/>
                  <a:pt x="18" y="36"/>
                  <a:pt x="18" y="41"/>
                </a:cubicBezTo>
                <a:cubicBezTo>
                  <a:pt x="18" y="41"/>
                  <a:pt x="18" y="40"/>
                  <a:pt x="19" y="40"/>
                </a:cubicBezTo>
                <a:cubicBezTo>
                  <a:pt x="19" y="36"/>
                  <a:pt x="19" y="36"/>
                  <a:pt x="19" y="36"/>
                </a:cubicBezTo>
                <a:cubicBezTo>
                  <a:pt x="19" y="36"/>
                  <a:pt x="19" y="37"/>
                  <a:pt x="19" y="36"/>
                </a:cubicBezTo>
                <a:cubicBezTo>
                  <a:pt x="19" y="26"/>
                  <a:pt x="19" y="26"/>
                  <a:pt x="19" y="26"/>
                </a:cubicBezTo>
                <a:cubicBezTo>
                  <a:pt x="19" y="26"/>
                  <a:pt x="19" y="25"/>
                  <a:pt x="19" y="26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4"/>
                  <a:pt x="19" y="25"/>
                  <a:pt x="19" y="24"/>
                </a:cubicBezTo>
                <a:cubicBezTo>
                  <a:pt x="19" y="24"/>
                  <a:pt x="19" y="23"/>
                  <a:pt x="19" y="22"/>
                </a:cubicBezTo>
                <a:cubicBezTo>
                  <a:pt x="19" y="18"/>
                  <a:pt x="20" y="14"/>
                  <a:pt x="19" y="10"/>
                </a:cubicBezTo>
                <a:cubicBezTo>
                  <a:pt x="19" y="10"/>
                  <a:pt x="18" y="10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5" y="10"/>
                  <a:pt x="15" y="10"/>
                  <a:pt x="15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3" y="10"/>
                  <a:pt x="13" y="10"/>
                </a:cubicBezTo>
                <a:cubicBezTo>
                  <a:pt x="13" y="28"/>
                  <a:pt x="13" y="28"/>
                  <a:pt x="13" y="28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46"/>
                  <a:pt x="12" y="47"/>
                  <a:pt x="13" y="46"/>
                </a:cubicBezTo>
                <a:cubicBezTo>
                  <a:pt x="13" y="42"/>
                  <a:pt x="13" y="39"/>
                  <a:pt x="13" y="36"/>
                </a:cubicBezTo>
                <a:cubicBezTo>
                  <a:pt x="13" y="36"/>
                  <a:pt x="14" y="35"/>
                  <a:pt x="14" y="36"/>
                </a:cubicBezTo>
                <a:cubicBezTo>
                  <a:pt x="14" y="42"/>
                  <a:pt x="13" y="50"/>
                  <a:pt x="13" y="56"/>
                </a:cubicBezTo>
                <a:cubicBezTo>
                  <a:pt x="13" y="56"/>
                  <a:pt x="13" y="57"/>
                  <a:pt x="13" y="59"/>
                </a:cubicBezTo>
                <a:cubicBezTo>
                  <a:pt x="13" y="59"/>
                  <a:pt x="13" y="59"/>
                  <a:pt x="13" y="60"/>
                </a:cubicBezTo>
                <a:cubicBezTo>
                  <a:pt x="13" y="60"/>
                  <a:pt x="13" y="59"/>
                  <a:pt x="14" y="59"/>
                </a:cubicBezTo>
                <a:close/>
                <a:moveTo>
                  <a:pt x="20" y="38"/>
                </a:moveTo>
                <a:cubicBezTo>
                  <a:pt x="19" y="38"/>
                  <a:pt x="20" y="35"/>
                  <a:pt x="19" y="36"/>
                </a:cubicBezTo>
                <a:cubicBezTo>
                  <a:pt x="19" y="37"/>
                  <a:pt x="19" y="38"/>
                  <a:pt x="19" y="39"/>
                </a:cubicBezTo>
                <a:cubicBezTo>
                  <a:pt x="19" y="39"/>
                  <a:pt x="19" y="39"/>
                  <a:pt x="19" y="39"/>
                </a:cubicBezTo>
                <a:cubicBezTo>
                  <a:pt x="19" y="41"/>
                  <a:pt x="19" y="43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20" y="43"/>
                  <a:pt x="19" y="43"/>
                  <a:pt x="20" y="41"/>
                </a:cubicBezTo>
                <a:cubicBezTo>
                  <a:pt x="19" y="40"/>
                  <a:pt x="19" y="40"/>
                  <a:pt x="20" y="38"/>
                </a:cubicBezTo>
                <a:close/>
                <a:moveTo>
                  <a:pt x="19" y="45"/>
                </a:moveTo>
                <a:cubicBezTo>
                  <a:pt x="19" y="46"/>
                  <a:pt x="19" y="46"/>
                  <a:pt x="19" y="46"/>
                </a:cubicBezTo>
                <a:cubicBezTo>
                  <a:pt x="19" y="47"/>
                  <a:pt x="19" y="46"/>
                  <a:pt x="19" y="45"/>
                </a:cubicBezTo>
                <a:close/>
                <a:moveTo>
                  <a:pt x="319" y="408"/>
                </a:moveTo>
                <a:cubicBezTo>
                  <a:pt x="318" y="408"/>
                  <a:pt x="317" y="409"/>
                  <a:pt x="317" y="409"/>
                </a:cubicBezTo>
                <a:cubicBezTo>
                  <a:pt x="316" y="409"/>
                  <a:pt x="315" y="409"/>
                  <a:pt x="314" y="409"/>
                </a:cubicBezTo>
                <a:cubicBezTo>
                  <a:pt x="314" y="409"/>
                  <a:pt x="314" y="409"/>
                  <a:pt x="313" y="409"/>
                </a:cubicBezTo>
                <a:cubicBezTo>
                  <a:pt x="313" y="409"/>
                  <a:pt x="314" y="409"/>
                  <a:pt x="314" y="410"/>
                </a:cubicBezTo>
                <a:cubicBezTo>
                  <a:pt x="316" y="409"/>
                  <a:pt x="317" y="409"/>
                  <a:pt x="319" y="409"/>
                </a:cubicBezTo>
                <a:cubicBezTo>
                  <a:pt x="319" y="409"/>
                  <a:pt x="319" y="409"/>
                  <a:pt x="319" y="408"/>
                </a:cubicBezTo>
                <a:close/>
                <a:moveTo>
                  <a:pt x="325" y="352"/>
                </a:moveTo>
                <a:cubicBezTo>
                  <a:pt x="325" y="350"/>
                  <a:pt x="325" y="348"/>
                  <a:pt x="325" y="346"/>
                </a:cubicBezTo>
                <a:cubicBezTo>
                  <a:pt x="325" y="345"/>
                  <a:pt x="325" y="342"/>
                  <a:pt x="325" y="340"/>
                </a:cubicBezTo>
                <a:cubicBezTo>
                  <a:pt x="325" y="334"/>
                  <a:pt x="324" y="326"/>
                  <a:pt x="325" y="319"/>
                </a:cubicBezTo>
                <a:cubicBezTo>
                  <a:pt x="325" y="318"/>
                  <a:pt x="325" y="318"/>
                  <a:pt x="325" y="318"/>
                </a:cubicBezTo>
                <a:cubicBezTo>
                  <a:pt x="325" y="313"/>
                  <a:pt x="324" y="309"/>
                  <a:pt x="325" y="304"/>
                </a:cubicBezTo>
                <a:cubicBezTo>
                  <a:pt x="325" y="299"/>
                  <a:pt x="325" y="293"/>
                  <a:pt x="325" y="287"/>
                </a:cubicBezTo>
                <a:cubicBezTo>
                  <a:pt x="324" y="282"/>
                  <a:pt x="324" y="278"/>
                  <a:pt x="324" y="273"/>
                </a:cubicBezTo>
                <a:cubicBezTo>
                  <a:pt x="324" y="269"/>
                  <a:pt x="324" y="266"/>
                  <a:pt x="323" y="262"/>
                </a:cubicBezTo>
                <a:cubicBezTo>
                  <a:pt x="323" y="258"/>
                  <a:pt x="323" y="258"/>
                  <a:pt x="323" y="258"/>
                </a:cubicBezTo>
                <a:cubicBezTo>
                  <a:pt x="322" y="252"/>
                  <a:pt x="322" y="252"/>
                  <a:pt x="322" y="252"/>
                </a:cubicBezTo>
                <a:cubicBezTo>
                  <a:pt x="321" y="242"/>
                  <a:pt x="321" y="242"/>
                  <a:pt x="321" y="242"/>
                </a:cubicBezTo>
                <a:cubicBezTo>
                  <a:pt x="321" y="239"/>
                  <a:pt x="320" y="235"/>
                  <a:pt x="320" y="232"/>
                </a:cubicBezTo>
                <a:cubicBezTo>
                  <a:pt x="320" y="231"/>
                  <a:pt x="320" y="230"/>
                  <a:pt x="319" y="229"/>
                </a:cubicBezTo>
                <a:cubicBezTo>
                  <a:pt x="319" y="228"/>
                  <a:pt x="319" y="227"/>
                  <a:pt x="319" y="226"/>
                </a:cubicBezTo>
                <a:cubicBezTo>
                  <a:pt x="317" y="213"/>
                  <a:pt x="317" y="213"/>
                  <a:pt x="317" y="213"/>
                </a:cubicBezTo>
                <a:cubicBezTo>
                  <a:pt x="316" y="206"/>
                  <a:pt x="315" y="201"/>
                  <a:pt x="314" y="194"/>
                </a:cubicBezTo>
                <a:cubicBezTo>
                  <a:pt x="313" y="189"/>
                  <a:pt x="312" y="183"/>
                  <a:pt x="311" y="177"/>
                </a:cubicBezTo>
                <a:cubicBezTo>
                  <a:pt x="310" y="170"/>
                  <a:pt x="309" y="162"/>
                  <a:pt x="308" y="155"/>
                </a:cubicBezTo>
                <a:cubicBezTo>
                  <a:pt x="307" y="146"/>
                  <a:pt x="306" y="138"/>
                  <a:pt x="306" y="130"/>
                </a:cubicBezTo>
                <a:cubicBezTo>
                  <a:pt x="306" y="129"/>
                  <a:pt x="306" y="129"/>
                  <a:pt x="306" y="128"/>
                </a:cubicBezTo>
                <a:cubicBezTo>
                  <a:pt x="306" y="127"/>
                  <a:pt x="305" y="128"/>
                  <a:pt x="305" y="127"/>
                </a:cubicBezTo>
                <a:cubicBezTo>
                  <a:pt x="305" y="126"/>
                  <a:pt x="306" y="126"/>
                  <a:pt x="306" y="126"/>
                </a:cubicBezTo>
                <a:cubicBezTo>
                  <a:pt x="305" y="119"/>
                  <a:pt x="305" y="112"/>
                  <a:pt x="305" y="105"/>
                </a:cubicBezTo>
                <a:cubicBezTo>
                  <a:pt x="305" y="104"/>
                  <a:pt x="305" y="105"/>
                  <a:pt x="305" y="104"/>
                </a:cubicBezTo>
                <a:cubicBezTo>
                  <a:pt x="305" y="100"/>
                  <a:pt x="306" y="94"/>
                  <a:pt x="306" y="90"/>
                </a:cubicBezTo>
                <a:cubicBezTo>
                  <a:pt x="306" y="88"/>
                  <a:pt x="306" y="85"/>
                  <a:pt x="306" y="84"/>
                </a:cubicBezTo>
                <a:cubicBezTo>
                  <a:pt x="306" y="83"/>
                  <a:pt x="306" y="83"/>
                  <a:pt x="306" y="83"/>
                </a:cubicBezTo>
                <a:cubicBezTo>
                  <a:pt x="306" y="82"/>
                  <a:pt x="306" y="83"/>
                  <a:pt x="306" y="82"/>
                </a:cubicBezTo>
                <a:cubicBezTo>
                  <a:pt x="307" y="81"/>
                  <a:pt x="307" y="81"/>
                  <a:pt x="307" y="81"/>
                </a:cubicBezTo>
                <a:cubicBezTo>
                  <a:pt x="307" y="76"/>
                  <a:pt x="308" y="71"/>
                  <a:pt x="308" y="66"/>
                </a:cubicBezTo>
                <a:cubicBezTo>
                  <a:pt x="309" y="65"/>
                  <a:pt x="309" y="65"/>
                  <a:pt x="309" y="64"/>
                </a:cubicBezTo>
                <a:cubicBezTo>
                  <a:pt x="309" y="63"/>
                  <a:pt x="309" y="63"/>
                  <a:pt x="309" y="62"/>
                </a:cubicBezTo>
                <a:cubicBezTo>
                  <a:pt x="309" y="62"/>
                  <a:pt x="309" y="61"/>
                  <a:pt x="309" y="60"/>
                </a:cubicBezTo>
                <a:cubicBezTo>
                  <a:pt x="310" y="60"/>
                  <a:pt x="310" y="60"/>
                  <a:pt x="310" y="60"/>
                </a:cubicBezTo>
                <a:cubicBezTo>
                  <a:pt x="310" y="59"/>
                  <a:pt x="310" y="56"/>
                  <a:pt x="311" y="55"/>
                </a:cubicBezTo>
                <a:cubicBezTo>
                  <a:pt x="313" y="48"/>
                  <a:pt x="313" y="48"/>
                  <a:pt x="313" y="48"/>
                </a:cubicBezTo>
                <a:cubicBezTo>
                  <a:pt x="312" y="50"/>
                  <a:pt x="312" y="52"/>
                  <a:pt x="312" y="53"/>
                </a:cubicBezTo>
                <a:cubicBezTo>
                  <a:pt x="313" y="51"/>
                  <a:pt x="314" y="46"/>
                  <a:pt x="315" y="44"/>
                </a:cubicBezTo>
                <a:cubicBezTo>
                  <a:pt x="315" y="42"/>
                  <a:pt x="316" y="39"/>
                  <a:pt x="316" y="36"/>
                </a:cubicBezTo>
                <a:cubicBezTo>
                  <a:pt x="317" y="34"/>
                  <a:pt x="317" y="32"/>
                  <a:pt x="318" y="30"/>
                </a:cubicBezTo>
                <a:cubicBezTo>
                  <a:pt x="318" y="30"/>
                  <a:pt x="318" y="30"/>
                  <a:pt x="317" y="30"/>
                </a:cubicBezTo>
                <a:cubicBezTo>
                  <a:pt x="317" y="30"/>
                  <a:pt x="316" y="30"/>
                  <a:pt x="316" y="31"/>
                </a:cubicBezTo>
                <a:cubicBezTo>
                  <a:pt x="315" y="31"/>
                  <a:pt x="315" y="31"/>
                  <a:pt x="314" y="31"/>
                </a:cubicBezTo>
                <a:cubicBezTo>
                  <a:pt x="314" y="31"/>
                  <a:pt x="314" y="31"/>
                  <a:pt x="313" y="31"/>
                </a:cubicBezTo>
                <a:cubicBezTo>
                  <a:pt x="313" y="31"/>
                  <a:pt x="313" y="31"/>
                  <a:pt x="312" y="31"/>
                </a:cubicBezTo>
                <a:cubicBezTo>
                  <a:pt x="312" y="31"/>
                  <a:pt x="311" y="31"/>
                  <a:pt x="311" y="31"/>
                </a:cubicBezTo>
                <a:cubicBezTo>
                  <a:pt x="310" y="31"/>
                  <a:pt x="310" y="31"/>
                  <a:pt x="310" y="31"/>
                </a:cubicBezTo>
                <a:cubicBezTo>
                  <a:pt x="310" y="31"/>
                  <a:pt x="309" y="30"/>
                  <a:pt x="309" y="30"/>
                </a:cubicBezTo>
                <a:cubicBezTo>
                  <a:pt x="309" y="30"/>
                  <a:pt x="309" y="30"/>
                  <a:pt x="308" y="30"/>
                </a:cubicBezTo>
                <a:cubicBezTo>
                  <a:pt x="308" y="29"/>
                  <a:pt x="308" y="29"/>
                  <a:pt x="308" y="29"/>
                </a:cubicBezTo>
                <a:cubicBezTo>
                  <a:pt x="307" y="28"/>
                  <a:pt x="307" y="30"/>
                  <a:pt x="307" y="29"/>
                </a:cubicBezTo>
                <a:cubicBezTo>
                  <a:pt x="306" y="28"/>
                  <a:pt x="305" y="28"/>
                  <a:pt x="304" y="28"/>
                </a:cubicBezTo>
                <a:cubicBezTo>
                  <a:pt x="303" y="28"/>
                  <a:pt x="303" y="28"/>
                  <a:pt x="303" y="28"/>
                </a:cubicBezTo>
                <a:cubicBezTo>
                  <a:pt x="303" y="27"/>
                  <a:pt x="303" y="27"/>
                  <a:pt x="303" y="27"/>
                </a:cubicBezTo>
                <a:cubicBezTo>
                  <a:pt x="303" y="27"/>
                  <a:pt x="303" y="27"/>
                  <a:pt x="303" y="27"/>
                </a:cubicBezTo>
                <a:cubicBezTo>
                  <a:pt x="302" y="27"/>
                  <a:pt x="302" y="27"/>
                  <a:pt x="302" y="27"/>
                </a:cubicBezTo>
                <a:cubicBezTo>
                  <a:pt x="300" y="27"/>
                  <a:pt x="299" y="27"/>
                  <a:pt x="297" y="26"/>
                </a:cubicBezTo>
                <a:cubicBezTo>
                  <a:pt x="296" y="26"/>
                  <a:pt x="294" y="26"/>
                  <a:pt x="293" y="26"/>
                </a:cubicBezTo>
                <a:cubicBezTo>
                  <a:pt x="288" y="25"/>
                  <a:pt x="284" y="25"/>
                  <a:pt x="280" y="24"/>
                </a:cubicBezTo>
                <a:cubicBezTo>
                  <a:pt x="277" y="24"/>
                  <a:pt x="274" y="24"/>
                  <a:pt x="272" y="24"/>
                </a:cubicBezTo>
                <a:cubicBezTo>
                  <a:pt x="269" y="24"/>
                  <a:pt x="266" y="23"/>
                  <a:pt x="264" y="23"/>
                </a:cubicBezTo>
                <a:cubicBezTo>
                  <a:pt x="262" y="23"/>
                  <a:pt x="260" y="23"/>
                  <a:pt x="259" y="23"/>
                </a:cubicBezTo>
                <a:cubicBezTo>
                  <a:pt x="258" y="23"/>
                  <a:pt x="258" y="23"/>
                  <a:pt x="257" y="23"/>
                </a:cubicBezTo>
                <a:cubicBezTo>
                  <a:pt x="256" y="23"/>
                  <a:pt x="254" y="23"/>
                  <a:pt x="253" y="23"/>
                </a:cubicBezTo>
                <a:cubicBezTo>
                  <a:pt x="251" y="23"/>
                  <a:pt x="250" y="23"/>
                  <a:pt x="248" y="23"/>
                </a:cubicBezTo>
                <a:cubicBezTo>
                  <a:pt x="244" y="23"/>
                  <a:pt x="238" y="23"/>
                  <a:pt x="233" y="23"/>
                </a:cubicBezTo>
                <a:cubicBezTo>
                  <a:pt x="233" y="23"/>
                  <a:pt x="232" y="23"/>
                  <a:pt x="232" y="23"/>
                </a:cubicBezTo>
                <a:cubicBezTo>
                  <a:pt x="229" y="23"/>
                  <a:pt x="225" y="24"/>
                  <a:pt x="222" y="24"/>
                </a:cubicBezTo>
                <a:cubicBezTo>
                  <a:pt x="219" y="24"/>
                  <a:pt x="214" y="24"/>
                  <a:pt x="210" y="24"/>
                </a:cubicBezTo>
                <a:cubicBezTo>
                  <a:pt x="206" y="24"/>
                  <a:pt x="203" y="24"/>
                  <a:pt x="199" y="24"/>
                </a:cubicBezTo>
                <a:cubicBezTo>
                  <a:pt x="196" y="25"/>
                  <a:pt x="193" y="25"/>
                  <a:pt x="191" y="25"/>
                </a:cubicBezTo>
                <a:cubicBezTo>
                  <a:pt x="188" y="25"/>
                  <a:pt x="188" y="25"/>
                  <a:pt x="188" y="25"/>
                </a:cubicBezTo>
                <a:cubicBezTo>
                  <a:pt x="186" y="25"/>
                  <a:pt x="185" y="25"/>
                  <a:pt x="183" y="25"/>
                </a:cubicBezTo>
                <a:cubicBezTo>
                  <a:pt x="175" y="25"/>
                  <a:pt x="175" y="25"/>
                  <a:pt x="175" y="25"/>
                </a:cubicBezTo>
                <a:cubicBezTo>
                  <a:pt x="173" y="25"/>
                  <a:pt x="171" y="26"/>
                  <a:pt x="168" y="26"/>
                </a:cubicBezTo>
                <a:cubicBezTo>
                  <a:pt x="167" y="26"/>
                  <a:pt x="166" y="26"/>
                  <a:pt x="165" y="26"/>
                </a:cubicBezTo>
                <a:cubicBezTo>
                  <a:pt x="165" y="26"/>
                  <a:pt x="164" y="26"/>
                  <a:pt x="164" y="26"/>
                </a:cubicBezTo>
                <a:cubicBezTo>
                  <a:pt x="161" y="26"/>
                  <a:pt x="157" y="26"/>
                  <a:pt x="153" y="26"/>
                </a:cubicBezTo>
                <a:cubicBezTo>
                  <a:pt x="139" y="25"/>
                  <a:pt x="139" y="25"/>
                  <a:pt x="139" y="25"/>
                </a:cubicBezTo>
                <a:cubicBezTo>
                  <a:pt x="135" y="25"/>
                  <a:pt x="131" y="24"/>
                  <a:pt x="126" y="24"/>
                </a:cubicBezTo>
                <a:cubicBezTo>
                  <a:pt x="121" y="23"/>
                  <a:pt x="115" y="23"/>
                  <a:pt x="110" y="22"/>
                </a:cubicBezTo>
                <a:cubicBezTo>
                  <a:pt x="103" y="21"/>
                  <a:pt x="97" y="21"/>
                  <a:pt x="91" y="20"/>
                </a:cubicBezTo>
                <a:cubicBezTo>
                  <a:pt x="91" y="20"/>
                  <a:pt x="91" y="20"/>
                  <a:pt x="91" y="19"/>
                </a:cubicBezTo>
                <a:cubicBezTo>
                  <a:pt x="90" y="19"/>
                  <a:pt x="90" y="20"/>
                  <a:pt x="89" y="19"/>
                </a:cubicBezTo>
                <a:cubicBezTo>
                  <a:pt x="89" y="19"/>
                  <a:pt x="89" y="19"/>
                  <a:pt x="89" y="19"/>
                </a:cubicBezTo>
                <a:cubicBezTo>
                  <a:pt x="74" y="17"/>
                  <a:pt x="74" y="17"/>
                  <a:pt x="74" y="17"/>
                </a:cubicBezTo>
                <a:cubicBezTo>
                  <a:pt x="73" y="17"/>
                  <a:pt x="74" y="17"/>
                  <a:pt x="73" y="17"/>
                </a:cubicBezTo>
                <a:cubicBezTo>
                  <a:pt x="63" y="15"/>
                  <a:pt x="63" y="15"/>
                  <a:pt x="63" y="15"/>
                </a:cubicBezTo>
                <a:cubicBezTo>
                  <a:pt x="62" y="15"/>
                  <a:pt x="60" y="15"/>
                  <a:pt x="59" y="15"/>
                </a:cubicBezTo>
                <a:cubicBezTo>
                  <a:pt x="58" y="14"/>
                  <a:pt x="59" y="15"/>
                  <a:pt x="58" y="15"/>
                </a:cubicBezTo>
                <a:cubicBezTo>
                  <a:pt x="58" y="14"/>
                  <a:pt x="58" y="14"/>
                  <a:pt x="58" y="14"/>
                </a:cubicBezTo>
                <a:cubicBezTo>
                  <a:pt x="57" y="14"/>
                  <a:pt x="57" y="14"/>
                  <a:pt x="57" y="14"/>
                </a:cubicBezTo>
                <a:cubicBezTo>
                  <a:pt x="53" y="14"/>
                  <a:pt x="50" y="13"/>
                  <a:pt x="46" y="13"/>
                </a:cubicBezTo>
                <a:cubicBezTo>
                  <a:pt x="46" y="13"/>
                  <a:pt x="46" y="13"/>
                  <a:pt x="45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3" y="13"/>
                  <a:pt x="43" y="13"/>
                  <a:pt x="43" y="13"/>
                </a:cubicBezTo>
                <a:cubicBezTo>
                  <a:pt x="42" y="13"/>
                  <a:pt x="43" y="13"/>
                  <a:pt x="42" y="13"/>
                </a:cubicBezTo>
                <a:cubicBezTo>
                  <a:pt x="42" y="12"/>
                  <a:pt x="40" y="12"/>
                  <a:pt x="38" y="12"/>
                </a:cubicBezTo>
                <a:cubicBezTo>
                  <a:pt x="37" y="12"/>
                  <a:pt x="35" y="12"/>
                  <a:pt x="34" y="12"/>
                </a:cubicBezTo>
                <a:cubicBezTo>
                  <a:pt x="35" y="12"/>
                  <a:pt x="37" y="11"/>
                  <a:pt x="37" y="11"/>
                </a:cubicBezTo>
                <a:cubicBezTo>
                  <a:pt x="36" y="10"/>
                  <a:pt x="32" y="11"/>
                  <a:pt x="31" y="10"/>
                </a:cubicBezTo>
                <a:cubicBezTo>
                  <a:pt x="27" y="10"/>
                  <a:pt x="23" y="10"/>
                  <a:pt x="19" y="10"/>
                </a:cubicBezTo>
                <a:cubicBezTo>
                  <a:pt x="20" y="13"/>
                  <a:pt x="20" y="17"/>
                  <a:pt x="20" y="21"/>
                </a:cubicBezTo>
                <a:cubicBezTo>
                  <a:pt x="20" y="22"/>
                  <a:pt x="20" y="21"/>
                  <a:pt x="20" y="21"/>
                </a:cubicBezTo>
                <a:cubicBezTo>
                  <a:pt x="20" y="23"/>
                  <a:pt x="19" y="24"/>
                  <a:pt x="19" y="25"/>
                </a:cubicBezTo>
                <a:cubicBezTo>
                  <a:pt x="19" y="26"/>
                  <a:pt x="20" y="27"/>
                  <a:pt x="20" y="28"/>
                </a:cubicBezTo>
                <a:cubicBezTo>
                  <a:pt x="20" y="29"/>
                  <a:pt x="19" y="31"/>
                  <a:pt x="19" y="32"/>
                </a:cubicBezTo>
                <a:cubicBezTo>
                  <a:pt x="19" y="34"/>
                  <a:pt x="20" y="35"/>
                  <a:pt x="19" y="36"/>
                </a:cubicBezTo>
                <a:cubicBezTo>
                  <a:pt x="20" y="37"/>
                  <a:pt x="20" y="37"/>
                  <a:pt x="20" y="38"/>
                </a:cubicBezTo>
                <a:cubicBezTo>
                  <a:pt x="20" y="38"/>
                  <a:pt x="20" y="37"/>
                  <a:pt x="20" y="37"/>
                </a:cubicBezTo>
                <a:cubicBezTo>
                  <a:pt x="20" y="38"/>
                  <a:pt x="20" y="37"/>
                  <a:pt x="20" y="38"/>
                </a:cubicBezTo>
                <a:cubicBezTo>
                  <a:pt x="20" y="39"/>
                  <a:pt x="20" y="39"/>
                  <a:pt x="20" y="40"/>
                </a:cubicBezTo>
                <a:cubicBezTo>
                  <a:pt x="20" y="42"/>
                  <a:pt x="20" y="44"/>
                  <a:pt x="20" y="46"/>
                </a:cubicBezTo>
                <a:cubicBezTo>
                  <a:pt x="20" y="47"/>
                  <a:pt x="20" y="45"/>
                  <a:pt x="20" y="46"/>
                </a:cubicBezTo>
                <a:cubicBezTo>
                  <a:pt x="20" y="47"/>
                  <a:pt x="20" y="50"/>
                  <a:pt x="20" y="50"/>
                </a:cubicBezTo>
                <a:cubicBezTo>
                  <a:pt x="20" y="53"/>
                  <a:pt x="20" y="54"/>
                  <a:pt x="20" y="57"/>
                </a:cubicBezTo>
                <a:cubicBezTo>
                  <a:pt x="20" y="58"/>
                  <a:pt x="20" y="57"/>
                  <a:pt x="20" y="58"/>
                </a:cubicBezTo>
                <a:cubicBezTo>
                  <a:pt x="20" y="59"/>
                  <a:pt x="20" y="60"/>
                  <a:pt x="20" y="62"/>
                </a:cubicBezTo>
                <a:cubicBezTo>
                  <a:pt x="20" y="63"/>
                  <a:pt x="20" y="65"/>
                  <a:pt x="20" y="67"/>
                </a:cubicBezTo>
                <a:cubicBezTo>
                  <a:pt x="20" y="67"/>
                  <a:pt x="20" y="66"/>
                  <a:pt x="20" y="65"/>
                </a:cubicBezTo>
                <a:cubicBezTo>
                  <a:pt x="20" y="66"/>
                  <a:pt x="20" y="67"/>
                  <a:pt x="20" y="68"/>
                </a:cubicBezTo>
                <a:cubicBezTo>
                  <a:pt x="19" y="73"/>
                  <a:pt x="20" y="78"/>
                  <a:pt x="19" y="84"/>
                </a:cubicBezTo>
                <a:cubicBezTo>
                  <a:pt x="19" y="85"/>
                  <a:pt x="19" y="85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9"/>
                  <a:pt x="18" y="97"/>
                  <a:pt x="19" y="99"/>
                </a:cubicBezTo>
                <a:cubicBezTo>
                  <a:pt x="19" y="100"/>
                  <a:pt x="19" y="99"/>
                  <a:pt x="19" y="99"/>
                </a:cubicBezTo>
                <a:cubicBezTo>
                  <a:pt x="19" y="101"/>
                  <a:pt x="18" y="103"/>
                  <a:pt x="19" y="104"/>
                </a:cubicBezTo>
                <a:cubicBezTo>
                  <a:pt x="18" y="107"/>
                  <a:pt x="18" y="110"/>
                  <a:pt x="18" y="113"/>
                </a:cubicBezTo>
                <a:cubicBezTo>
                  <a:pt x="18" y="114"/>
                  <a:pt x="18" y="115"/>
                  <a:pt x="18" y="115"/>
                </a:cubicBezTo>
                <a:cubicBezTo>
                  <a:pt x="18" y="117"/>
                  <a:pt x="18" y="119"/>
                  <a:pt x="17" y="121"/>
                </a:cubicBezTo>
                <a:cubicBezTo>
                  <a:pt x="16" y="143"/>
                  <a:pt x="14" y="166"/>
                  <a:pt x="14" y="188"/>
                </a:cubicBezTo>
                <a:cubicBezTo>
                  <a:pt x="14" y="193"/>
                  <a:pt x="14" y="199"/>
                  <a:pt x="14" y="204"/>
                </a:cubicBezTo>
                <a:cubicBezTo>
                  <a:pt x="14" y="206"/>
                  <a:pt x="14" y="207"/>
                  <a:pt x="14" y="209"/>
                </a:cubicBezTo>
                <a:cubicBezTo>
                  <a:pt x="14" y="216"/>
                  <a:pt x="15" y="225"/>
                  <a:pt x="15" y="231"/>
                </a:cubicBezTo>
                <a:cubicBezTo>
                  <a:pt x="15" y="235"/>
                  <a:pt x="16" y="240"/>
                  <a:pt x="16" y="245"/>
                </a:cubicBezTo>
                <a:cubicBezTo>
                  <a:pt x="16" y="247"/>
                  <a:pt x="16" y="249"/>
                  <a:pt x="16" y="251"/>
                </a:cubicBezTo>
                <a:cubicBezTo>
                  <a:pt x="17" y="253"/>
                  <a:pt x="17" y="253"/>
                  <a:pt x="17" y="253"/>
                </a:cubicBezTo>
                <a:cubicBezTo>
                  <a:pt x="17" y="256"/>
                  <a:pt x="17" y="260"/>
                  <a:pt x="18" y="263"/>
                </a:cubicBezTo>
                <a:cubicBezTo>
                  <a:pt x="19" y="268"/>
                  <a:pt x="19" y="268"/>
                  <a:pt x="19" y="268"/>
                </a:cubicBezTo>
                <a:cubicBezTo>
                  <a:pt x="19" y="273"/>
                  <a:pt x="20" y="280"/>
                  <a:pt x="22" y="287"/>
                </a:cubicBezTo>
                <a:cubicBezTo>
                  <a:pt x="22" y="288"/>
                  <a:pt x="23" y="290"/>
                  <a:pt x="23" y="291"/>
                </a:cubicBezTo>
                <a:cubicBezTo>
                  <a:pt x="24" y="294"/>
                  <a:pt x="24" y="294"/>
                  <a:pt x="24" y="294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26" y="305"/>
                  <a:pt x="26" y="307"/>
                  <a:pt x="27" y="309"/>
                </a:cubicBezTo>
                <a:cubicBezTo>
                  <a:pt x="27" y="312"/>
                  <a:pt x="28" y="316"/>
                  <a:pt x="28" y="319"/>
                </a:cubicBezTo>
                <a:cubicBezTo>
                  <a:pt x="29" y="322"/>
                  <a:pt x="30" y="329"/>
                  <a:pt x="30" y="334"/>
                </a:cubicBezTo>
                <a:cubicBezTo>
                  <a:pt x="30" y="334"/>
                  <a:pt x="31" y="334"/>
                  <a:pt x="31" y="334"/>
                </a:cubicBezTo>
                <a:cubicBezTo>
                  <a:pt x="31" y="338"/>
                  <a:pt x="31" y="341"/>
                  <a:pt x="32" y="345"/>
                </a:cubicBezTo>
                <a:cubicBezTo>
                  <a:pt x="32" y="345"/>
                  <a:pt x="32" y="345"/>
                  <a:pt x="32" y="346"/>
                </a:cubicBezTo>
                <a:cubicBezTo>
                  <a:pt x="32" y="347"/>
                  <a:pt x="32" y="349"/>
                  <a:pt x="32" y="350"/>
                </a:cubicBezTo>
                <a:cubicBezTo>
                  <a:pt x="32" y="356"/>
                  <a:pt x="33" y="361"/>
                  <a:pt x="33" y="367"/>
                </a:cubicBezTo>
                <a:cubicBezTo>
                  <a:pt x="34" y="369"/>
                  <a:pt x="34" y="373"/>
                  <a:pt x="34" y="376"/>
                </a:cubicBezTo>
                <a:cubicBezTo>
                  <a:pt x="34" y="377"/>
                  <a:pt x="34" y="378"/>
                  <a:pt x="34" y="379"/>
                </a:cubicBezTo>
                <a:cubicBezTo>
                  <a:pt x="35" y="379"/>
                  <a:pt x="34" y="380"/>
                  <a:pt x="35" y="381"/>
                </a:cubicBezTo>
                <a:cubicBezTo>
                  <a:pt x="35" y="383"/>
                  <a:pt x="35" y="383"/>
                  <a:pt x="35" y="383"/>
                </a:cubicBezTo>
                <a:cubicBezTo>
                  <a:pt x="35" y="384"/>
                  <a:pt x="35" y="385"/>
                  <a:pt x="35" y="386"/>
                </a:cubicBezTo>
                <a:cubicBezTo>
                  <a:pt x="35" y="387"/>
                  <a:pt x="35" y="388"/>
                  <a:pt x="35" y="388"/>
                </a:cubicBezTo>
                <a:cubicBezTo>
                  <a:pt x="35" y="390"/>
                  <a:pt x="35" y="391"/>
                  <a:pt x="35" y="392"/>
                </a:cubicBezTo>
                <a:cubicBezTo>
                  <a:pt x="36" y="394"/>
                  <a:pt x="36" y="396"/>
                  <a:pt x="36" y="400"/>
                </a:cubicBezTo>
                <a:cubicBezTo>
                  <a:pt x="36" y="402"/>
                  <a:pt x="36" y="404"/>
                  <a:pt x="37" y="406"/>
                </a:cubicBezTo>
                <a:cubicBezTo>
                  <a:pt x="37" y="408"/>
                  <a:pt x="37" y="409"/>
                  <a:pt x="37" y="410"/>
                </a:cubicBezTo>
                <a:cubicBezTo>
                  <a:pt x="37" y="411"/>
                  <a:pt x="37" y="412"/>
                  <a:pt x="37" y="412"/>
                </a:cubicBezTo>
                <a:cubicBezTo>
                  <a:pt x="37" y="415"/>
                  <a:pt x="37" y="415"/>
                  <a:pt x="37" y="415"/>
                </a:cubicBezTo>
                <a:cubicBezTo>
                  <a:pt x="37" y="415"/>
                  <a:pt x="37" y="415"/>
                  <a:pt x="37" y="415"/>
                </a:cubicBezTo>
                <a:cubicBezTo>
                  <a:pt x="37" y="416"/>
                  <a:pt x="37" y="416"/>
                  <a:pt x="37" y="416"/>
                </a:cubicBezTo>
                <a:cubicBezTo>
                  <a:pt x="38" y="416"/>
                  <a:pt x="38" y="416"/>
                  <a:pt x="38" y="416"/>
                </a:cubicBezTo>
                <a:cubicBezTo>
                  <a:pt x="38" y="416"/>
                  <a:pt x="38" y="416"/>
                  <a:pt x="38" y="417"/>
                </a:cubicBezTo>
                <a:cubicBezTo>
                  <a:pt x="38" y="418"/>
                  <a:pt x="37" y="419"/>
                  <a:pt x="38" y="420"/>
                </a:cubicBezTo>
                <a:cubicBezTo>
                  <a:pt x="39" y="420"/>
                  <a:pt x="39" y="420"/>
                  <a:pt x="39" y="420"/>
                </a:cubicBezTo>
                <a:cubicBezTo>
                  <a:pt x="39" y="421"/>
                  <a:pt x="39" y="421"/>
                  <a:pt x="39" y="421"/>
                </a:cubicBezTo>
                <a:cubicBezTo>
                  <a:pt x="39" y="421"/>
                  <a:pt x="39" y="422"/>
                  <a:pt x="39" y="423"/>
                </a:cubicBezTo>
                <a:cubicBezTo>
                  <a:pt x="39" y="423"/>
                  <a:pt x="39" y="423"/>
                  <a:pt x="39" y="423"/>
                </a:cubicBezTo>
                <a:cubicBezTo>
                  <a:pt x="39" y="424"/>
                  <a:pt x="39" y="424"/>
                  <a:pt x="39" y="424"/>
                </a:cubicBezTo>
                <a:cubicBezTo>
                  <a:pt x="39" y="424"/>
                  <a:pt x="39" y="424"/>
                  <a:pt x="39" y="424"/>
                </a:cubicBezTo>
                <a:cubicBezTo>
                  <a:pt x="40" y="424"/>
                  <a:pt x="40" y="424"/>
                  <a:pt x="40" y="424"/>
                </a:cubicBezTo>
                <a:cubicBezTo>
                  <a:pt x="41" y="425"/>
                  <a:pt x="40" y="425"/>
                  <a:pt x="41" y="425"/>
                </a:cubicBezTo>
                <a:cubicBezTo>
                  <a:pt x="41" y="426"/>
                  <a:pt x="42" y="424"/>
                  <a:pt x="42" y="425"/>
                </a:cubicBezTo>
                <a:cubicBezTo>
                  <a:pt x="43" y="426"/>
                  <a:pt x="44" y="425"/>
                  <a:pt x="45" y="425"/>
                </a:cubicBezTo>
                <a:cubicBezTo>
                  <a:pt x="46" y="425"/>
                  <a:pt x="46" y="425"/>
                  <a:pt x="46" y="425"/>
                </a:cubicBezTo>
                <a:cubicBezTo>
                  <a:pt x="46" y="426"/>
                  <a:pt x="46" y="426"/>
                  <a:pt x="46" y="426"/>
                </a:cubicBezTo>
                <a:cubicBezTo>
                  <a:pt x="46" y="426"/>
                  <a:pt x="46" y="426"/>
                  <a:pt x="46" y="426"/>
                </a:cubicBezTo>
                <a:cubicBezTo>
                  <a:pt x="47" y="426"/>
                  <a:pt x="47" y="426"/>
                  <a:pt x="47" y="426"/>
                </a:cubicBezTo>
                <a:cubicBezTo>
                  <a:pt x="49" y="426"/>
                  <a:pt x="51" y="425"/>
                  <a:pt x="52" y="425"/>
                </a:cubicBezTo>
                <a:cubicBezTo>
                  <a:pt x="54" y="425"/>
                  <a:pt x="55" y="425"/>
                  <a:pt x="57" y="425"/>
                </a:cubicBezTo>
                <a:cubicBezTo>
                  <a:pt x="62" y="425"/>
                  <a:pt x="66" y="424"/>
                  <a:pt x="70" y="424"/>
                </a:cubicBezTo>
                <a:cubicBezTo>
                  <a:pt x="73" y="423"/>
                  <a:pt x="76" y="422"/>
                  <a:pt x="79" y="422"/>
                </a:cubicBezTo>
                <a:cubicBezTo>
                  <a:pt x="82" y="421"/>
                  <a:pt x="85" y="421"/>
                  <a:pt x="87" y="420"/>
                </a:cubicBezTo>
                <a:cubicBezTo>
                  <a:pt x="89" y="420"/>
                  <a:pt x="91" y="419"/>
                  <a:pt x="92" y="419"/>
                </a:cubicBezTo>
                <a:cubicBezTo>
                  <a:pt x="93" y="419"/>
                  <a:pt x="93" y="419"/>
                  <a:pt x="94" y="419"/>
                </a:cubicBezTo>
                <a:cubicBezTo>
                  <a:pt x="96" y="418"/>
                  <a:pt x="97" y="418"/>
                  <a:pt x="99" y="418"/>
                </a:cubicBezTo>
                <a:cubicBezTo>
                  <a:pt x="101" y="417"/>
                  <a:pt x="102" y="417"/>
                  <a:pt x="104" y="417"/>
                </a:cubicBezTo>
                <a:cubicBezTo>
                  <a:pt x="108" y="416"/>
                  <a:pt x="115" y="415"/>
                  <a:pt x="120" y="414"/>
                </a:cubicBezTo>
                <a:cubicBezTo>
                  <a:pt x="121" y="414"/>
                  <a:pt x="121" y="414"/>
                  <a:pt x="121" y="414"/>
                </a:cubicBezTo>
                <a:cubicBezTo>
                  <a:pt x="125" y="414"/>
                  <a:pt x="129" y="413"/>
                  <a:pt x="132" y="413"/>
                </a:cubicBezTo>
                <a:cubicBezTo>
                  <a:pt x="136" y="413"/>
                  <a:pt x="141" y="413"/>
                  <a:pt x="146" y="413"/>
                </a:cubicBezTo>
                <a:cubicBezTo>
                  <a:pt x="150" y="412"/>
                  <a:pt x="153" y="412"/>
                  <a:pt x="157" y="412"/>
                </a:cubicBezTo>
                <a:cubicBezTo>
                  <a:pt x="160" y="412"/>
                  <a:pt x="163" y="412"/>
                  <a:pt x="166" y="412"/>
                </a:cubicBezTo>
                <a:cubicBezTo>
                  <a:pt x="169" y="412"/>
                  <a:pt x="169" y="412"/>
                  <a:pt x="169" y="412"/>
                </a:cubicBezTo>
                <a:cubicBezTo>
                  <a:pt x="171" y="412"/>
                  <a:pt x="172" y="412"/>
                  <a:pt x="174" y="412"/>
                </a:cubicBezTo>
                <a:cubicBezTo>
                  <a:pt x="182" y="412"/>
                  <a:pt x="182" y="412"/>
                  <a:pt x="182" y="412"/>
                </a:cubicBezTo>
                <a:cubicBezTo>
                  <a:pt x="190" y="411"/>
                  <a:pt x="190" y="411"/>
                  <a:pt x="190" y="411"/>
                </a:cubicBezTo>
                <a:cubicBezTo>
                  <a:pt x="191" y="411"/>
                  <a:pt x="192" y="412"/>
                  <a:pt x="193" y="412"/>
                </a:cubicBezTo>
                <a:cubicBezTo>
                  <a:pt x="193" y="412"/>
                  <a:pt x="194" y="412"/>
                  <a:pt x="194" y="411"/>
                </a:cubicBezTo>
                <a:cubicBezTo>
                  <a:pt x="198" y="411"/>
                  <a:pt x="201" y="411"/>
                  <a:pt x="205" y="411"/>
                </a:cubicBezTo>
                <a:cubicBezTo>
                  <a:pt x="210" y="411"/>
                  <a:pt x="215" y="411"/>
                  <a:pt x="220" y="411"/>
                </a:cubicBezTo>
                <a:cubicBezTo>
                  <a:pt x="224" y="411"/>
                  <a:pt x="228" y="410"/>
                  <a:pt x="233" y="410"/>
                </a:cubicBezTo>
                <a:cubicBezTo>
                  <a:pt x="239" y="410"/>
                  <a:pt x="245" y="409"/>
                  <a:pt x="251" y="409"/>
                </a:cubicBezTo>
                <a:cubicBezTo>
                  <a:pt x="257" y="408"/>
                  <a:pt x="263" y="408"/>
                  <a:pt x="270" y="407"/>
                </a:cubicBezTo>
                <a:cubicBezTo>
                  <a:pt x="270" y="407"/>
                  <a:pt x="270" y="407"/>
                  <a:pt x="271" y="407"/>
                </a:cubicBezTo>
                <a:cubicBezTo>
                  <a:pt x="271" y="407"/>
                  <a:pt x="271" y="407"/>
                  <a:pt x="272" y="407"/>
                </a:cubicBezTo>
                <a:cubicBezTo>
                  <a:pt x="273" y="407"/>
                  <a:pt x="272" y="407"/>
                  <a:pt x="273" y="407"/>
                </a:cubicBezTo>
                <a:cubicBezTo>
                  <a:pt x="289" y="406"/>
                  <a:pt x="289" y="406"/>
                  <a:pt x="289" y="406"/>
                </a:cubicBezTo>
                <a:cubicBezTo>
                  <a:pt x="289" y="406"/>
                  <a:pt x="289" y="407"/>
                  <a:pt x="289" y="407"/>
                </a:cubicBezTo>
                <a:cubicBezTo>
                  <a:pt x="300" y="406"/>
                  <a:pt x="300" y="406"/>
                  <a:pt x="300" y="406"/>
                </a:cubicBezTo>
                <a:cubicBezTo>
                  <a:pt x="302" y="406"/>
                  <a:pt x="303" y="406"/>
                  <a:pt x="305" y="406"/>
                </a:cubicBezTo>
                <a:cubicBezTo>
                  <a:pt x="305" y="406"/>
                  <a:pt x="305" y="405"/>
                  <a:pt x="305" y="405"/>
                </a:cubicBezTo>
                <a:cubicBezTo>
                  <a:pt x="306" y="405"/>
                  <a:pt x="306" y="406"/>
                  <a:pt x="306" y="406"/>
                </a:cubicBezTo>
                <a:cubicBezTo>
                  <a:pt x="307" y="405"/>
                  <a:pt x="307" y="405"/>
                  <a:pt x="307" y="405"/>
                </a:cubicBezTo>
                <a:cubicBezTo>
                  <a:pt x="318" y="405"/>
                  <a:pt x="318" y="405"/>
                  <a:pt x="318" y="405"/>
                </a:cubicBezTo>
                <a:cubicBezTo>
                  <a:pt x="319" y="405"/>
                  <a:pt x="319" y="405"/>
                  <a:pt x="319" y="405"/>
                </a:cubicBezTo>
                <a:cubicBezTo>
                  <a:pt x="320" y="403"/>
                  <a:pt x="320" y="402"/>
                  <a:pt x="320" y="401"/>
                </a:cubicBezTo>
                <a:cubicBezTo>
                  <a:pt x="321" y="394"/>
                  <a:pt x="321" y="388"/>
                  <a:pt x="322" y="382"/>
                </a:cubicBezTo>
                <a:cubicBezTo>
                  <a:pt x="323" y="379"/>
                  <a:pt x="323" y="374"/>
                  <a:pt x="324" y="371"/>
                </a:cubicBezTo>
                <a:cubicBezTo>
                  <a:pt x="324" y="367"/>
                  <a:pt x="325" y="364"/>
                  <a:pt x="325" y="360"/>
                </a:cubicBezTo>
                <a:cubicBezTo>
                  <a:pt x="325" y="358"/>
                  <a:pt x="325" y="356"/>
                  <a:pt x="325" y="354"/>
                </a:cubicBezTo>
                <a:cubicBezTo>
                  <a:pt x="325" y="354"/>
                  <a:pt x="325" y="353"/>
                  <a:pt x="325" y="3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rgbClr val="7F7F7F"/>
                </a:solidFill>
              </a:rPr>
              <a:t>Failure</a:t>
            </a:r>
          </a:p>
          <a:p>
            <a:pPr algn="ctr"/>
            <a:r>
              <a:rPr lang="en-US" sz="2400" dirty="0">
                <a:solidFill>
                  <a:srgbClr val="7F7F7F"/>
                </a:solidFill>
              </a:rPr>
              <a:t>analyzer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5BA6CA-D690-F14E-C619-3A43EC033550}"/>
              </a:ext>
            </a:extLst>
          </p:cNvPr>
          <p:cNvCxnSpPr/>
          <p:nvPr/>
        </p:nvCxnSpPr>
        <p:spPr>
          <a:xfrm>
            <a:off x="5854930" y="3710135"/>
            <a:ext cx="95210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F53FC8F-F393-0613-C704-60CBCB4AF91D}"/>
              </a:ext>
            </a:extLst>
          </p:cNvPr>
          <p:cNvCxnSpPr>
            <a:cxnSpLocks/>
            <a:stCxn id="13" idx="5"/>
          </p:cNvCxnSpPr>
          <p:nvPr/>
        </p:nvCxnSpPr>
        <p:spPr>
          <a:xfrm flipV="1">
            <a:off x="9532883" y="3605145"/>
            <a:ext cx="840831" cy="50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DC41EBF-024F-2EB3-BA46-B3193B5799FF}"/>
              </a:ext>
            </a:extLst>
          </p:cNvPr>
          <p:cNvCxnSpPr>
            <a:endCxn id="23" idx="25"/>
          </p:cNvCxnSpPr>
          <p:nvPr/>
        </p:nvCxnSpPr>
        <p:spPr>
          <a:xfrm flipV="1">
            <a:off x="10754724" y="2058178"/>
            <a:ext cx="23719" cy="118951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5673174-E973-B60F-2980-DAB4B13797B4}"/>
              </a:ext>
            </a:extLst>
          </p:cNvPr>
          <p:cNvCxnSpPr>
            <a:cxnSpLocks/>
            <a:endCxn id="14" idx="48"/>
          </p:cNvCxnSpPr>
          <p:nvPr/>
        </p:nvCxnSpPr>
        <p:spPr>
          <a:xfrm flipH="1">
            <a:off x="10774168" y="3931172"/>
            <a:ext cx="4275" cy="11871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1CEE877-9C7E-BBCF-1F91-A5660082BEF0}"/>
              </a:ext>
            </a:extLst>
          </p:cNvPr>
          <p:cNvCxnSpPr>
            <a:cxnSpLocks/>
            <a:stCxn id="7" idx="27"/>
            <a:endCxn id="12" idx="35"/>
          </p:cNvCxnSpPr>
          <p:nvPr/>
        </p:nvCxnSpPr>
        <p:spPr>
          <a:xfrm>
            <a:off x="2658552" y="2687804"/>
            <a:ext cx="940596" cy="842493"/>
          </a:xfrm>
          <a:prstGeom prst="bentConnector3">
            <a:avLst>
              <a:gd name="adj1" fmla="val 4566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6D09C60B-515C-2224-9935-BF16F31898FF}"/>
              </a:ext>
            </a:extLst>
          </p:cNvPr>
          <p:cNvCxnSpPr>
            <a:cxnSpLocks/>
            <a:stCxn id="11" idx="27"/>
          </p:cNvCxnSpPr>
          <p:nvPr/>
        </p:nvCxnSpPr>
        <p:spPr>
          <a:xfrm flipV="1">
            <a:off x="2658552" y="3506876"/>
            <a:ext cx="431593" cy="828896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6C7FFFF4-C688-B4B2-EE8A-986391782A44}"/>
              </a:ext>
            </a:extLst>
          </p:cNvPr>
          <p:cNvCxnSpPr>
            <a:stCxn id="14" idx="35"/>
          </p:cNvCxnSpPr>
          <p:nvPr/>
        </p:nvCxnSpPr>
        <p:spPr>
          <a:xfrm flipH="1" flipV="1">
            <a:off x="8292662" y="4143057"/>
            <a:ext cx="1498708" cy="1418833"/>
          </a:xfrm>
          <a:prstGeom prst="bentConnector3">
            <a:avLst>
              <a:gd name="adj1" fmla="val 10043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5B61F2-76F9-AAED-BCB4-1B7AD5722930}"/>
              </a:ext>
            </a:extLst>
          </p:cNvPr>
          <p:cNvSpPr txBox="1"/>
          <p:nvPr/>
        </p:nvSpPr>
        <p:spPr>
          <a:xfrm>
            <a:off x="10781657" y="244883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B0496-B4AF-34C7-9BBE-F40AF3007EBF}"/>
              </a:ext>
            </a:extLst>
          </p:cNvPr>
          <p:cNvSpPr txBox="1"/>
          <p:nvPr/>
        </p:nvSpPr>
        <p:spPr>
          <a:xfrm>
            <a:off x="10787883" y="428122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55599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7" grpId="0"/>
      <p:bldP spid="23" grpId="0" animBg="1"/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CC070DC0-9940-9DE5-19B6-AB0D46991628}"/>
              </a:ext>
            </a:extLst>
          </p:cNvPr>
          <p:cNvSpPr txBox="1">
            <a:spLocks/>
          </p:cNvSpPr>
          <p:nvPr/>
        </p:nvSpPr>
        <p:spPr>
          <a:xfrm>
            <a:off x="74726" y="-20712"/>
            <a:ext cx="12117274" cy="792579"/>
          </a:xfrm>
          <a:prstGeom prst="rect">
            <a:avLst/>
          </a:prstGeom>
        </p:spPr>
        <p:txBody>
          <a:bodyPr/>
          <a:lstStyle>
            <a:lvl1pPr algn="l" defTabSz="9142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5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0432FF"/>
                </a:solidFill>
              </a:rPr>
              <a:t>Step by step instruction</a:t>
            </a:r>
          </a:p>
        </p:txBody>
      </p:sp>
      <p:pic>
        <p:nvPicPr>
          <p:cNvPr id="12" name="Picture 11" descr="Qr code&#10;&#10;Description automatically generated">
            <a:extLst>
              <a:ext uri="{FF2B5EF4-FFF2-40B4-BE49-F238E27FC236}">
                <a16:creationId xmlns:a16="http://schemas.microsoft.com/office/drawing/2014/main" id="{0F59DB39-E6FD-A896-BF26-856B31A96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965" y="1798583"/>
            <a:ext cx="3260834" cy="3260834"/>
          </a:xfrm>
          <a:prstGeom prst="rect">
            <a:avLst/>
          </a:prstGeom>
        </p:spPr>
      </p:pic>
      <p:sp>
        <p:nvSpPr>
          <p:cNvPr id="13" name="TextBox 5">
            <a:extLst>
              <a:ext uri="{FF2B5EF4-FFF2-40B4-BE49-F238E27FC236}">
                <a16:creationId xmlns:a16="http://schemas.microsoft.com/office/drawing/2014/main" id="{5C368525-6812-5D5B-261E-1EB844C12532}"/>
              </a:ext>
            </a:extLst>
          </p:cNvPr>
          <p:cNvSpPr txBox="1"/>
          <p:nvPr/>
        </p:nvSpPr>
        <p:spPr>
          <a:xfrm>
            <a:off x="2362582" y="5059417"/>
            <a:ext cx="180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Instruction</a:t>
            </a:r>
          </a:p>
        </p:txBody>
      </p:sp>
      <p:pic>
        <p:nvPicPr>
          <p:cNvPr id="15" name="Picture 14" descr="Qr code&#10;&#10;Description automatically generated">
            <a:extLst>
              <a:ext uri="{FF2B5EF4-FFF2-40B4-BE49-F238E27FC236}">
                <a16:creationId xmlns:a16="http://schemas.microsoft.com/office/drawing/2014/main" id="{7D94DC5E-D294-5E14-8E32-436356C19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3" y="1851516"/>
            <a:ext cx="3207901" cy="3207901"/>
          </a:xfrm>
          <a:prstGeom prst="rect">
            <a:avLst/>
          </a:prstGeom>
        </p:spPr>
      </p:pic>
      <p:sp>
        <p:nvSpPr>
          <p:cNvPr id="16" name="TextBox 5">
            <a:extLst>
              <a:ext uri="{FF2B5EF4-FFF2-40B4-BE49-F238E27FC236}">
                <a16:creationId xmlns:a16="http://schemas.microsoft.com/office/drawing/2014/main" id="{EC69EA96-E84C-7848-4148-A90F45F361B7}"/>
              </a:ext>
            </a:extLst>
          </p:cNvPr>
          <p:cNvSpPr txBox="1"/>
          <p:nvPr/>
        </p:nvSpPr>
        <p:spPr>
          <a:xfrm>
            <a:off x="8445529" y="5059417"/>
            <a:ext cx="94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Repo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8EBC96-92F8-0145-AF77-2F4436E15B12}"/>
              </a:ext>
            </a:extLst>
          </p:cNvPr>
          <p:cNvSpPr txBox="1"/>
          <p:nvPr/>
        </p:nvSpPr>
        <p:spPr>
          <a:xfrm flipH="1">
            <a:off x="971162" y="1623592"/>
            <a:ext cx="455043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d3rky/pyday2022-bcn/blob/main/docs/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instruction.md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6CF61E-766A-B3D3-4EF7-96ED09A0CC60}"/>
              </a:ext>
            </a:extLst>
          </p:cNvPr>
          <p:cNvSpPr txBox="1"/>
          <p:nvPr/>
        </p:nvSpPr>
        <p:spPr>
          <a:xfrm flipH="1">
            <a:off x="7994738" y="1623592"/>
            <a:ext cx="184882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d3rky/pyday2022-bcn</a:t>
            </a:r>
          </a:p>
        </p:txBody>
      </p:sp>
    </p:spTree>
    <p:extLst>
      <p:ext uri="{BB962C8B-B14F-4D97-AF65-F5344CB8AC3E}">
        <p14:creationId xmlns:p14="http://schemas.microsoft.com/office/powerpoint/2010/main" val="1998269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CC070DC0-9940-9DE5-19B6-AB0D46991628}"/>
              </a:ext>
            </a:extLst>
          </p:cNvPr>
          <p:cNvSpPr txBox="1">
            <a:spLocks/>
          </p:cNvSpPr>
          <p:nvPr/>
        </p:nvSpPr>
        <p:spPr>
          <a:xfrm>
            <a:off x="74726" y="-20712"/>
            <a:ext cx="12117274" cy="792579"/>
          </a:xfrm>
          <a:prstGeom prst="rect">
            <a:avLst/>
          </a:prstGeom>
        </p:spPr>
        <p:txBody>
          <a:bodyPr/>
          <a:lstStyle>
            <a:lvl1pPr algn="l" defTabSz="9142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5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0432FF"/>
                </a:solidFill>
              </a:rPr>
              <a:t>What is </a:t>
            </a:r>
            <a:r>
              <a:rPr lang="en-US" dirty="0" err="1">
                <a:solidFill>
                  <a:srgbClr val="0432FF"/>
                </a:solidFill>
              </a:rPr>
              <a:t>Atheris</a:t>
            </a:r>
            <a:r>
              <a:rPr lang="en-US" dirty="0">
                <a:solidFill>
                  <a:srgbClr val="0432FF"/>
                </a:solidFill>
              </a:rPr>
              <a:t>?</a:t>
            </a: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CCEA88CC-FA68-08D1-F82C-10BA743B838D}"/>
              </a:ext>
            </a:extLst>
          </p:cNvPr>
          <p:cNvSpPr txBox="1"/>
          <p:nvPr/>
        </p:nvSpPr>
        <p:spPr>
          <a:xfrm>
            <a:off x="953515" y="3075057"/>
            <a:ext cx="10359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/>
              <a:t>Graybox</a:t>
            </a:r>
            <a:r>
              <a:rPr lang="en-US" sz="4000" dirty="0"/>
              <a:t> Coverage Guided mutation-based </a:t>
            </a:r>
            <a:r>
              <a:rPr lang="en-US" sz="4000" dirty="0" err="1"/>
              <a:t>fuzzer</a:t>
            </a:r>
            <a:endParaRPr lang="en-US" sz="4000" dirty="0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E7721783-D25C-5D6D-5573-73E9EDE65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392" y="0"/>
            <a:ext cx="1644608" cy="16446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35CB81-BCA8-02AB-629D-31A89882A2C6}"/>
              </a:ext>
            </a:extLst>
          </p:cNvPr>
          <p:cNvSpPr txBox="1"/>
          <p:nvPr/>
        </p:nvSpPr>
        <p:spPr>
          <a:xfrm>
            <a:off x="10674153" y="1496043"/>
            <a:ext cx="1391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google/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atheris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904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CCEA88CC-FA68-08D1-F82C-10BA743B838D}"/>
              </a:ext>
            </a:extLst>
          </p:cNvPr>
          <p:cNvSpPr txBox="1"/>
          <p:nvPr/>
        </p:nvSpPr>
        <p:spPr>
          <a:xfrm>
            <a:off x="953514" y="180466"/>
            <a:ext cx="10359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u="sng" dirty="0" err="1">
                <a:solidFill>
                  <a:srgbClr val="EE7D31"/>
                </a:solidFill>
              </a:rPr>
              <a:t>Graybox</a:t>
            </a:r>
            <a:r>
              <a:rPr lang="en-US" sz="4000" dirty="0"/>
              <a:t> Coverage Guided mutation-based </a:t>
            </a:r>
            <a:r>
              <a:rPr lang="en-US" sz="4000" dirty="0" err="1"/>
              <a:t>fuzzer</a:t>
            </a:r>
            <a:endParaRPr lang="en-US" sz="4000" dirty="0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AF824903-FED0-F771-82E3-4156FC78D120}"/>
              </a:ext>
            </a:extLst>
          </p:cNvPr>
          <p:cNvSpPr txBox="1"/>
          <p:nvPr/>
        </p:nvSpPr>
        <p:spPr>
          <a:xfrm>
            <a:off x="1765338" y="1801940"/>
            <a:ext cx="8353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Atheris</a:t>
            </a:r>
            <a:r>
              <a:rPr lang="en-US" sz="2800" dirty="0"/>
              <a:t> tracks the execution flows in the fuzzed program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4AE2F-BA8F-6EF6-7BEE-1E407108E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93" y="1854000"/>
            <a:ext cx="419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40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CCEA88CC-FA68-08D1-F82C-10BA743B838D}"/>
              </a:ext>
            </a:extLst>
          </p:cNvPr>
          <p:cNvSpPr txBox="1"/>
          <p:nvPr/>
        </p:nvSpPr>
        <p:spPr>
          <a:xfrm>
            <a:off x="953514" y="180466"/>
            <a:ext cx="10359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/>
              <a:t>Graybox</a:t>
            </a:r>
            <a:r>
              <a:rPr lang="en-US" sz="4000" dirty="0"/>
              <a:t> </a:t>
            </a:r>
            <a:r>
              <a:rPr lang="en-US" sz="4000" b="1" u="sng" dirty="0">
                <a:solidFill>
                  <a:srgbClr val="EE7D31"/>
                </a:solidFill>
              </a:rPr>
              <a:t>Coverage Guided</a:t>
            </a:r>
            <a:r>
              <a:rPr lang="en-US" sz="4000" b="1" dirty="0">
                <a:solidFill>
                  <a:srgbClr val="EE7D31"/>
                </a:solidFill>
              </a:rPr>
              <a:t> </a:t>
            </a:r>
            <a:r>
              <a:rPr lang="en-US" sz="4000" dirty="0"/>
              <a:t>mutation-based </a:t>
            </a:r>
            <a:r>
              <a:rPr lang="en-US" sz="4000" dirty="0" err="1"/>
              <a:t>fuzzer</a:t>
            </a:r>
            <a:endParaRPr lang="en-US" sz="4000" dirty="0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AF824903-FED0-F771-82E3-4156FC78D120}"/>
              </a:ext>
            </a:extLst>
          </p:cNvPr>
          <p:cNvSpPr txBox="1"/>
          <p:nvPr/>
        </p:nvSpPr>
        <p:spPr>
          <a:xfrm>
            <a:off x="1765338" y="1801940"/>
            <a:ext cx="8353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Atheris</a:t>
            </a:r>
            <a:r>
              <a:rPr lang="en-US" sz="2800" dirty="0"/>
              <a:t> tracks the execution flows in the fuzzed program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D2C6A82F-0559-C5F8-1D0C-81DB417FED3F}"/>
              </a:ext>
            </a:extLst>
          </p:cNvPr>
          <p:cNvSpPr txBox="1"/>
          <p:nvPr/>
        </p:nvSpPr>
        <p:spPr>
          <a:xfrm>
            <a:off x="1765338" y="2626514"/>
            <a:ext cx="7673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Atheris</a:t>
            </a:r>
            <a:r>
              <a:rPr lang="en-US" sz="2800" dirty="0"/>
              <a:t> uses code coverage to track execution flows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4AE2F-BA8F-6EF6-7BEE-1E407108E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93" y="2678574"/>
            <a:ext cx="419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00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CCEA88CC-FA68-08D1-F82C-10BA743B838D}"/>
              </a:ext>
            </a:extLst>
          </p:cNvPr>
          <p:cNvSpPr txBox="1"/>
          <p:nvPr/>
        </p:nvSpPr>
        <p:spPr>
          <a:xfrm>
            <a:off x="953514" y="180466"/>
            <a:ext cx="10359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/>
              <a:t>Graybox</a:t>
            </a:r>
            <a:r>
              <a:rPr lang="en-US" sz="4000" dirty="0"/>
              <a:t> Coverage Guided </a:t>
            </a:r>
            <a:r>
              <a:rPr lang="en-US" sz="4000" b="1" u="sng" dirty="0">
                <a:solidFill>
                  <a:srgbClr val="EE7D31"/>
                </a:solidFill>
              </a:rPr>
              <a:t>mutation-based</a:t>
            </a:r>
            <a:r>
              <a:rPr lang="en-US" sz="4000" dirty="0"/>
              <a:t> </a:t>
            </a:r>
            <a:r>
              <a:rPr lang="en-US" sz="4000" dirty="0" err="1"/>
              <a:t>fuzzer</a:t>
            </a:r>
            <a:endParaRPr lang="en-US" sz="4000" dirty="0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AF824903-FED0-F771-82E3-4156FC78D120}"/>
              </a:ext>
            </a:extLst>
          </p:cNvPr>
          <p:cNvSpPr txBox="1"/>
          <p:nvPr/>
        </p:nvSpPr>
        <p:spPr>
          <a:xfrm>
            <a:off x="1765338" y="1801940"/>
            <a:ext cx="8353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Atheris</a:t>
            </a:r>
            <a:r>
              <a:rPr lang="en-US" sz="2800" dirty="0"/>
              <a:t> tracks the execution flows in the fuzzed program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D2C6A82F-0559-C5F8-1D0C-81DB417FED3F}"/>
              </a:ext>
            </a:extLst>
          </p:cNvPr>
          <p:cNvSpPr txBox="1"/>
          <p:nvPr/>
        </p:nvSpPr>
        <p:spPr>
          <a:xfrm>
            <a:off x="1765338" y="2626514"/>
            <a:ext cx="7673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Atheris</a:t>
            </a:r>
            <a:r>
              <a:rPr lang="en-US" sz="2800" dirty="0"/>
              <a:t> uses code coverage to track execution flows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6DF9F6A3-8B6C-9BC7-5937-A9BEEB2E329A}"/>
              </a:ext>
            </a:extLst>
          </p:cNvPr>
          <p:cNvSpPr txBox="1"/>
          <p:nvPr/>
        </p:nvSpPr>
        <p:spPr>
          <a:xfrm>
            <a:off x="1765338" y="3451088"/>
            <a:ext cx="7217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Atheris</a:t>
            </a:r>
            <a:r>
              <a:rPr lang="en-US" sz="2800" dirty="0"/>
              <a:t> generates new samples using mutations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4AE2F-BA8F-6EF6-7BEE-1E407108E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93" y="3498717"/>
            <a:ext cx="419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8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CCEA88CC-FA68-08D1-F82C-10BA743B838D}"/>
              </a:ext>
            </a:extLst>
          </p:cNvPr>
          <p:cNvSpPr txBox="1"/>
          <p:nvPr/>
        </p:nvSpPr>
        <p:spPr>
          <a:xfrm>
            <a:off x="953514" y="180466"/>
            <a:ext cx="10359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/>
              <a:t>Graybox</a:t>
            </a:r>
            <a:r>
              <a:rPr lang="en-US" sz="4000" dirty="0"/>
              <a:t> Coverage Guided </a:t>
            </a:r>
            <a:r>
              <a:rPr lang="en-US" sz="4000" b="1" u="sng" dirty="0">
                <a:solidFill>
                  <a:srgbClr val="EE7D31"/>
                </a:solidFill>
              </a:rPr>
              <a:t>mutation-based</a:t>
            </a:r>
            <a:r>
              <a:rPr lang="en-US" sz="4000" dirty="0"/>
              <a:t> </a:t>
            </a:r>
            <a:r>
              <a:rPr lang="en-US" sz="4000" dirty="0" err="1"/>
              <a:t>fuzzer</a:t>
            </a:r>
            <a:endParaRPr lang="en-US" sz="4000" dirty="0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AF824903-FED0-F771-82E3-4156FC78D120}"/>
              </a:ext>
            </a:extLst>
          </p:cNvPr>
          <p:cNvSpPr txBox="1"/>
          <p:nvPr/>
        </p:nvSpPr>
        <p:spPr>
          <a:xfrm>
            <a:off x="1765338" y="1801940"/>
            <a:ext cx="8353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Atheris</a:t>
            </a:r>
            <a:r>
              <a:rPr lang="en-US" sz="2800" dirty="0"/>
              <a:t> tracks the execution flows in the fuzzed program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D2C6A82F-0559-C5F8-1D0C-81DB417FED3F}"/>
              </a:ext>
            </a:extLst>
          </p:cNvPr>
          <p:cNvSpPr txBox="1"/>
          <p:nvPr/>
        </p:nvSpPr>
        <p:spPr>
          <a:xfrm>
            <a:off x="1765338" y="2626514"/>
            <a:ext cx="7673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Atheris</a:t>
            </a:r>
            <a:r>
              <a:rPr lang="en-US" sz="2800" dirty="0"/>
              <a:t> uses code coverage to track execution flows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6DF9F6A3-8B6C-9BC7-5937-A9BEEB2E329A}"/>
              </a:ext>
            </a:extLst>
          </p:cNvPr>
          <p:cNvSpPr txBox="1"/>
          <p:nvPr/>
        </p:nvSpPr>
        <p:spPr>
          <a:xfrm>
            <a:off x="1765338" y="3451088"/>
            <a:ext cx="7217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Atheris</a:t>
            </a:r>
            <a:r>
              <a:rPr lang="en-US" sz="2800" dirty="0"/>
              <a:t> generates new samples using mutations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02FB0-EF00-4851-674F-6B21FE199431}"/>
              </a:ext>
            </a:extLst>
          </p:cNvPr>
          <p:cNvSpPr txBox="1"/>
          <p:nvPr/>
        </p:nvSpPr>
        <p:spPr>
          <a:xfrm>
            <a:off x="2450634" y="3974308"/>
            <a:ext cx="1451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bit flips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4AE2F-BA8F-6EF6-7BEE-1E407108E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93" y="3498717"/>
            <a:ext cx="419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11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CCEA88CC-FA68-08D1-F82C-10BA743B838D}"/>
              </a:ext>
            </a:extLst>
          </p:cNvPr>
          <p:cNvSpPr txBox="1"/>
          <p:nvPr/>
        </p:nvSpPr>
        <p:spPr>
          <a:xfrm>
            <a:off x="953514" y="180466"/>
            <a:ext cx="10359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/>
              <a:t>Graybox</a:t>
            </a:r>
            <a:r>
              <a:rPr lang="en-US" sz="4000" dirty="0"/>
              <a:t> Coverage Guided </a:t>
            </a:r>
            <a:r>
              <a:rPr lang="en-US" sz="4000" b="1" u="sng" dirty="0">
                <a:solidFill>
                  <a:srgbClr val="EE7D31"/>
                </a:solidFill>
              </a:rPr>
              <a:t>mutation-based</a:t>
            </a:r>
            <a:r>
              <a:rPr lang="en-US" sz="4000" dirty="0"/>
              <a:t> </a:t>
            </a:r>
            <a:r>
              <a:rPr lang="en-US" sz="4000" dirty="0" err="1"/>
              <a:t>fuzzer</a:t>
            </a:r>
            <a:endParaRPr lang="en-US" sz="4000" dirty="0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AF824903-FED0-F771-82E3-4156FC78D120}"/>
              </a:ext>
            </a:extLst>
          </p:cNvPr>
          <p:cNvSpPr txBox="1"/>
          <p:nvPr/>
        </p:nvSpPr>
        <p:spPr>
          <a:xfrm>
            <a:off x="1765338" y="1801940"/>
            <a:ext cx="8353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Atheris</a:t>
            </a:r>
            <a:r>
              <a:rPr lang="en-US" sz="2800" dirty="0"/>
              <a:t> tracks the execution flows in the fuzzed program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D2C6A82F-0559-C5F8-1D0C-81DB417FED3F}"/>
              </a:ext>
            </a:extLst>
          </p:cNvPr>
          <p:cNvSpPr txBox="1"/>
          <p:nvPr/>
        </p:nvSpPr>
        <p:spPr>
          <a:xfrm>
            <a:off x="1765338" y="2626514"/>
            <a:ext cx="7673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Atheris</a:t>
            </a:r>
            <a:r>
              <a:rPr lang="en-US" sz="2800" dirty="0"/>
              <a:t> uses code coverage to track execution flows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6DF9F6A3-8B6C-9BC7-5937-A9BEEB2E329A}"/>
              </a:ext>
            </a:extLst>
          </p:cNvPr>
          <p:cNvSpPr txBox="1"/>
          <p:nvPr/>
        </p:nvSpPr>
        <p:spPr>
          <a:xfrm>
            <a:off x="1765338" y="3451088"/>
            <a:ext cx="7217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Atheris</a:t>
            </a:r>
            <a:r>
              <a:rPr lang="en-US" sz="2800" dirty="0"/>
              <a:t> generates new samples using mutations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4AE2F-BA8F-6EF6-7BEE-1E407108E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93" y="3498717"/>
            <a:ext cx="419100" cy="419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C7F350-ABD8-7ED8-2EEE-1A36EC7D9A09}"/>
              </a:ext>
            </a:extLst>
          </p:cNvPr>
          <p:cNvSpPr txBox="1"/>
          <p:nvPr/>
        </p:nvSpPr>
        <p:spPr>
          <a:xfrm>
            <a:off x="2450634" y="3974308"/>
            <a:ext cx="1451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bit flips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20E2F-A5DB-4273-2C1A-21754D9122F4}"/>
              </a:ext>
            </a:extLst>
          </p:cNvPr>
          <p:cNvSpPr txBox="1"/>
          <p:nvPr/>
        </p:nvSpPr>
        <p:spPr>
          <a:xfrm>
            <a:off x="2450634" y="4466751"/>
            <a:ext cx="1950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byte copies</a:t>
            </a:r>
          </a:p>
        </p:txBody>
      </p:sp>
    </p:spTree>
    <p:extLst>
      <p:ext uri="{BB962C8B-B14F-4D97-AF65-F5344CB8AC3E}">
        <p14:creationId xmlns:p14="http://schemas.microsoft.com/office/powerpoint/2010/main" val="2245090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CCEA88CC-FA68-08D1-F82C-10BA743B838D}"/>
              </a:ext>
            </a:extLst>
          </p:cNvPr>
          <p:cNvSpPr txBox="1"/>
          <p:nvPr/>
        </p:nvSpPr>
        <p:spPr>
          <a:xfrm>
            <a:off x="953514" y="180466"/>
            <a:ext cx="10359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/>
              <a:t>Graybox</a:t>
            </a:r>
            <a:r>
              <a:rPr lang="en-US" sz="4000" dirty="0"/>
              <a:t> Coverage Guided </a:t>
            </a:r>
            <a:r>
              <a:rPr lang="en-US" sz="4000" b="1" u="sng" dirty="0">
                <a:solidFill>
                  <a:srgbClr val="EE7D31"/>
                </a:solidFill>
              </a:rPr>
              <a:t>mutation-based</a:t>
            </a:r>
            <a:r>
              <a:rPr lang="en-US" sz="4000" dirty="0"/>
              <a:t> </a:t>
            </a:r>
            <a:r>
              <a:rPr lang="en-US" sz="4000" dirty="0" err="1"/>
              <a:t>fuzzer</a:t>
            </a:r>
            <a:endParaRPr lang="en-US" sz="4000" dirty="0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AF824903-FED0-F771-82E3-4156FC78D120}"/>
              </a:ext>
            </a:extLst>
          </p:cNvPr>
          <p:cNvSpPr txBox="1"/>
          <p:nvPr/>
        </p:nvSpPr>
        <p:spPr>
          <a:xfrm>
            <a:off x="1765338" y="1801940"/>
            <a:ext cx="8353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Atheris</a:t>
            </a:r>
            <a:r>
              <a:rPr lang="en-US" sz="2800" dirty="0"/>
              <a:t> tracks the execution flows in the fuzzed program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D2C6A82F-0559-C5F8-1D0C-81DB417FED3F}"/>
              </a:ext>
            </a:extLst>
          </p:cNvPr>
          <p:cNvSpPr txBox="1"/>
          <p:nvPr/>
        </p:nvSpPr>
        <p:spPr>
          <a:xfrm>
            <a:off x="1765338" y="2626514"/>
            <a:ext cx="7673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Atheris</a:t>
            </a:r>
            <a:r>
              <a:rPr lang="en-US" sz="2800" dirty="0"/>
              <a:t> uses code coverage to track execution flows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6DF9F6A3-8B6C-9BC7-5937-A9BEEB2E329A}"/>
              </a:ext>
            </a:extLst>
          </p:cNvPr>
          <p:cNvSpPr txBox="1"/>
          <p:nvPr/>
        </p:nvSpPr>
        <p:spPr>
          <a:xfrm>
            <a:off x="1765338" y="3451088"/>
            <a:ext cx="7217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Atheris</a:t>
            </a:r>
            <a:r>
              <a:rPr lang="en-US" sz="2800" dirty="0"/>
              <a:t> generates new samples using mutations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02FB0-EF00-4851-674F-6B21FE199431}"/>
              </a:ext>
            </a:extLst>
          </p:cNvPr>
          <p:cNvSpPr txBox="1"/>
          <p:nvPr/>
        </p:nvSpPr>
        <p:spPr>
          <a:xfrm>
            <a:off x="2450634" y="3974308"/>
            <a:ext cx="1451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bit flips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B30F8A-C422-F433-D7C9-6AF5C49660D9}"/>
              </a:ext>
            </a:extLst>
          </p:cNvPr>
          <p:cNvSpPr txBox="1"/>
          <p:nvPr/>
        </p:nvSpPr>
        <p:spPr>
          <a:xfrm>
            <a:off x="2450634" y="4466751"/>
            <a:ext cx="1950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byte copies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F07AF-9FAF-E4A6-FC1D-CB4AB9BCF9D2}"/>
              </a:ext>
            </a:extLst>
          </p:cNvPr>
          <p:cNvSpPr txBox="1"/>
          <p:nvPr/>
        </p:nvSpPr>
        <p:spPr>
          <a:xfrm>
            <a:off x="2450634" y="4959193"/>
            <a:ext cx="2817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byte removals, </a:t>
            </a:r>
            <a:r>
              <a:rPr lang="en-US" sz="2400" dirty="0" err="1"/>
              <a:t>etc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E4AE2F-BA8F-6EF6-7BEE-1E407108E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93" y="3498717"/>
            <a:ext cx="419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7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3A3983-20EF-2CCF-3063-C865257B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778" y="6482687"/>
            <a:ext cx="363159" cy="238788"/>
          </a:xfrm>
        </p:spPr>
        <p:txBody>
          <a:bodyPr/>
          <a:lstStyle/>
          <a:p>
            <a:fld id="{EA70975C-FE4D-4635-BF82-B17BBECE136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1B1DB9-7BD6-A6E7-AE74-8BDD61B4AC05}"/>
              </a:ext>
            </a:extLst>
          </p:cNvPr>
          <p:cNvSpPr txBox="1">
            <a:spLocks/>
          </p:cNvSpPr>
          <p:nvPr/>
        </p:nvSpPr>
        <p:spPr>
          <a:xfrm>
            <a:off x="74726" y="-20712"/>
            <a:ext cx="11416557" cy="792579"/>
          </a:xfrm>
          <a:prstGeom prst="rect">
            <a:avLst/>
          </a:prstGeom>
        </p:spPr>
        <p:txBody>
          <a:bodyPr/>
          <a:lstStyle>
            <a:lvl1pPr algn="l" defTabSz="9142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5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0432FF"/>
                </a:solidFill>
              </a:rPr>
              <a:t>Hi, there!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A83030CC-21FC-083E-64E2-40BBF4125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356" y="4362490"/>
            <a:ext cx="476491" cy="476491"/>
          </a:xfrm>
          <a:prstGeom prst="rect">
            <a:avLst/>
          </a:prstGeom>
        </p:spPr>
      </p:pic>
      <p:pic>
        <p:nvPicPr>
          <p:cNvPr id="5" name="Picture 4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4D30EE9A-7E6B-B2E1-037B-02433D49F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356" y="1587791"/>
            <a:ext cx="451785" cy="451785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2A046C6-A07A-E56C-A4AA-FF42A0F7F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356" y="2956830"/>
            <a:ext cx="476491" cy="476491"/>
          </a:xfrm>
          <a:prstGeom prst="rect">
            <a:avLst/>
          </a:prstGeom>
        </p:spPr>
      </p:pic>
      <p:pic>
        <p:nvPicPr>
          <p:cNvPr id="7" name="Picture 6" descr="A person with his hand on his chin&#10;&#10;Description automatically generated with medium confidence">
            <a:extLst>
              <a:ext uri="{FF2B5EF4-FFF2-40B4-BE49-F238E27FC236}">
                <a16:creationId xmlns:a16="http://schemas.microsoft.com/office/drawing/2014/main" id="{38AC6929-93F1-1D83-7E66-3755E228E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06" y="1587781"/>
            <a:ext cx="3251200" cy="3251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D4FF77-0208-B776-A957-4FCD6A9BCAC4}"/>
              </a:ext>
            </a:extLst>
          </p:cNvPr>
          <p:cNvSpPr txBox="1"/>
          <p:nvPr/>
        </p:nvSpPr>
        <p:spPr>
          <a:xfrm>
            <a:off x="2349340" y="5039386"/>
            <a:ext cx="3132332" cy="52322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800" b="1" dirty="0"/>
              <a:t>Pavel “Pasha” Lonkin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E0C0ED-954D-E3DD-5E62-EFA1805CD3CE}"/>
              </a:ext>
            </a:extLst>
          </p:cNvPr>
          <p:cNvSpPr txBox="1"/>
          <p:nvPr/>
        </p:nvSpPr>
        <p:spPr>
          <a:xfrm flipH="1">
            <a:off x="8095380" y="1629017"/>
            <a:ext cx="3689510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www.linkedin.com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/in/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plonkin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EF2BA9-69CA-D558-CC29-399EE620A7D8}"/>
              </a:ext>
            </a:extLst>
          </p:cNvPr>
          <p:cNvSpPr txBox="1"/>
          <p:nvPr/>
        </p:nvSpPr>
        <p:spPr>
          <a:xfrm>
            <a:off x="8095380" y="3010409"/>
            <a:ext cx="1344920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pavel_lonkin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BBC26B-A8A7-9957-F4A8-0D6671836824}"/>
              </a:ext>
            </a:extLst>
          </p:cNvPr>
          <p:cNvSpPr txBox="1"/>
          <p:nvPr/>
        </p:nvSpPr>
        <p:spPr>
          <a:xfrm>
            <a:off x="8095380" y="4416069"/>
            <a:ext cx="710131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@d3rky</a:t>
            </a:r>
          </a:p>
        </p:txBody>
      </p:sp>
    </p:spTree>
    <p:extLst>
      <p:ext uri="{BB962C8B-B14F-4D97-AF65-F5344CB8AC3E}">
        <p14:creationId xmlns:p14="http://schemas.microsoft.com/office/powerpoint/2010/main" val="1707779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CC070DC0-9940-9DE5-19B6-AB0D46991628}"/>
              </a:ext>
            </a:extLst>
          </p:cNvPr>
          <p:cNvSpPr txBox="1">
            <a:spLocks/>
          </p:cNvSpPr>
          <p:nvPr/>
        </p:nvSpPr>
        <p:spPr>
          <a:xfrm>
            <a:off x="74726" y="-20712"/>
            <a:ext cx="12117274" cy="792579"/>
          </a:xfrm>
          <a:prstGeom prst="rect">
            <a:avLst/>
          </a:prstGeom>
        </p:spPr>
        <p:txBody>
          <a:bodyPr/>
          <a:lstStyle>
            <a:lvl1pPr algn="l" defTabSz="9142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5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>
                <a:solidFill>
                  <a:srgbClr val="0432FF"/>
                </a:solidFill>
              </a:rPr>
              <a:t>Atheris’s</a:t>
            </a:r>
            <a:r>
              <a:rPr lang="en-US" dirty="0">
                <a:solidFill>
                  <a:srgbClr val="0432FF"/>
                </a:solidFill>
              </a:rPr>
              <a:t> features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6A2A13CE-C0A3-4B7F-F2F4-32967218482D}"/>
              </a:ext>
            </a:extLst>
          </p:cNvPr>
          <p:cNvSpPr txBox="1"/>
          <p:nvPr/>
        </p:nvSpPr>
        <p:spPr>
          <a:xfrm>
            <a:off x="2912146" y="2237945"/>
            <a:ext cx="5358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Based on the LLVM </a:t>
            </a:r>
            <a:r>
              <a:rPr lang="en-US" sz="2800" b="1" u="sng" dirty="0" err="1">
                <a:solidFill>
                  <a:srgbClr val="EE7D31"/>
                </a:solidFill>
              </a:rPr>
              <a:t>libfuzzer</a:t>
            </a:r>
            <a:r>
              <a:rPr lang="en-US" sz="2800" dirty="0"/>
              <a:t> library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50A5F0A8-9EA8-704F-DA46-9386D4725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392" y="0"/>
            <a:ext cx="1644608" cy="16446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D533BC-4754-CF03-2E74-9F977F635295}"/>
              </a:ext>
            </a:extLst>
          </p:cNvPr>
          <p:cNvSpPr txBox="1"/>
          <p:nvPr/>
        </p:nvSpPr>
        <p:spPr>
          <a:xfrm>
            <a:off x="10674153" y="1496043"/>
            <a:ext cx="1391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google/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atheris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BEF162-5090-B06F-DE5E-93D72CBBC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225" y="2290005"/>
            <a:ext cx="419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91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CC070DC0-9940-9DE5-19B6-AB0D46991628}"/>
              </a:ext>
            </a:extLst>
          </p:cNvPr>
          <p:cNvSpPr txBox="1">
            <a:spLocks/>
          </p:cNvSpPr>
          <p:nvPr/>
        </p:nvSpPr>
        <p:spPr>
          <a:xfrm>
            <a:off x="74726" y="-20712"/>
            <a:ext cx="12117274" cy="792579"/>
          </a:xfrm>
          <a:prstGeom prst="rect">
            <a:avLst/>
          </a:prstGeom>
        </p:spPr>
        <p:txBody>
          <a:bodyPr/>
          <a:lstStyle>
            <a:lvl1pPr algn="l" defTabSz="9142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5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>
                <a:solidFill>
                  <a:srgbClr val="0432FF"/>
                </a:solidFill>
              </a:rPr>
              <a:t>Atheris’s</a:t>
            </a:r>
            <a:r>
              <a:rPr lang="en-US" dirty="0">
                <a:solidFill>
                  <a:srgbClr val="0432FF"/>
                </a:solidFill>
              </a:rPr>
              <a:t> features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6A2A13CE-C0A3-4B7F-F2F4-32967218482D}"/>
              </a:ext>
            </a:extLst>
          </p:cNvPr>
          <p:cNvSpPr txBox="1"/>
          <p:nvPr/>
        </p:nvSpPr>
        <p:spPr>
          <a:xfrm>
            <a:off x="2912146" y="2237945"/>
            <a:ext cx="5358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Based on the LLVM </a:t>
            </a:r>
            <a:r>
              <a:rPr lang="en-US" sz="2800" b="1" u="sng" dirty="0" err="1">
                <a:solidFill>
                  <a:srgbClr val="EE7D31"/>
                </a:solidFill>
              </a:rPr>
              <a:t>libfuzzer</a:t>
            </a:r>
            <a:r>
              <a:rPr lang="en-US" sz="2800" dirty="0"/>
              <a:t> library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575A48C2-B552-C673-D99D-2D7F7DADC5BB}"/>
              </a:ext>
            </a:extLst>
          </p:cNvPr>
          <p:cNvSpPr txBox="1"/>
          <p:nvPr/>
        </p:nvSpPr>
        <p:spPr>
          <a:xfrm>
            <a:off x="2912146" y="2905074"/>
            <a:ext cx="5598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You can write </a:t>
            </a:r>
            <a:r>
              <a:rPr lang="en-US" sz="2800" b="1" u="sng" dirty="0">
                <a:solidFill>
                  <a:srgbClr val="EE7D31"/>
                </a:solidFill>
              </a:rPr>
              <a:t>fuzzing tests </a:t>
            </a:r>
            <a:r>
              <a:rPr lang="en-US" sz="2800" dirty="0"/>
              <a:t>on Python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50A5F0A8-9EA8-704F-DA46-9386D4725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392" y="0"/>
            <a:ext cx="1644608" cy="16446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D533BC-4754-CF03-2E74-9F977F635295}"/>
              </a:ext>
            </a:extLst>
          </p:cNvPr>
          <p:cNvSpPr txBox="1"/>
          <p:nvPr/>
        </p:nvSpPr>
        <p:spPr>
          <a:xfrm>
            <a:off x="10674153" y="1496043"/>
            <a:ext cx="1391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google/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atheris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BEF162-5090-B06F-DE5E-93D72CBBC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046" y="2957134"/>
            <a:ext cx="419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52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CC070DC0-9940-9DE5-19B6-AB0D46991628}"/>
              </a:ext>
            </a:extLst>
          </p:cNvPr>
          <p:cNvSpPr txBox="1">
            <a:spLocks/>
          </p:cNvSpPr>
          <p:nvPr/>
        </p:nvSpPr>
        <p:spPr>
          <a:xfrm>
            <a:off x="74726" y="-20712"/>
            <a:ext cx="12117274" cy="792579"/>
          </a:xfrm>
          <a:prstGeom prst="rect">
            <a:avLst/>
          </a:prstGeom>
        </p:spPr>
        <p:txBody>
          <a:bodyPr/>
          <a:lstStyle>
            <a:lvl1pPr algn="l" defTabSz="9142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5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>
                <a:solidFill>
                  <a:srgbClr val="0432FF"/>
                </a:solidFill>
              </a:rPr>
              <a:t>Atheris’s</a:t>
            </a:r>
            <a:r>
              <a:rPr lang="en-US" dirty="0">
                <a:solidFill>
                  <a:srgbClr val="0432FF"/>
                </a:solidFill>
              </a:rPr>
              <a:t> features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6A2A13CE-C0A3-4B7F-F2F4-32967218482D}"/>
              </a:ext>
            </a:extLst>
          </p:cNvPr>
          <p:cNvSpPr txBox="1"/>
          <p:nvPr/>
        </p:nvSpPr>
        <p:spPr>
          <a:xfrm>
            <a:off x="2912146" y="2237945"/>
            <a:ext cx="5358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Based on the LLVM </a:t>
            </a:r>
            <a:r>
              <a:rPr lang="en-US" sz="2800" b="1" u="sng" dirty="0" err="1">
                <a:solidFill>
                  <a:srgbClr val="EE7D31"/>
                </a:solidFill>
              </a:rPr>
              <a:t>libfuzzer</a:t>
            </a:r>
            <a:r>
              <a:rPr lang="en-US" sz="2800" dirty="0"/>
              <a:t> library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575A48C2-B552-C673-D99D-2D7F7DADC5BB}"/>
              </a:ext>
            </a:extLst>
          </p:cNvPr>
          <p:cNvSpPr txBox="1"/>
          <p:nvPr/>
        </p:nvSpPr>
        <p:spPr>
          <a:xfrm>
            <a:off x="2912146" y="2905074"/>
            <a:ext cx="5598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You can write </a:t>
            </a:r>
            <a:r>
              <a:rPr lang="en-US" sz="2800" b="1" u="sng" dirty="0">
                <a:solidFill>
                  <a:srgbClr val="EE7D31"/>
                </a:solidFill>
              </a:rPr>
              <a:t>fuzzing tests </a:t>
            </a:r>
            <a:r>
              <a:rPr lang="en-US" sz="2800" dirty="0"/>
              <a:t>on Python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6C76825-A726-CC56-F778-99CD5D8CD58C}"/>
              </a:ext>
            </a:extLst>
          </p:cNvPr>
          <p:cNvSpPr txBox="1"/>
          <p:nvPr/>
        </p:nvSpPr>
        <p:spPr>
          <a:xfrm>
            <a:off x="2912146" y="3571585"/>
            <a:ext cx="6588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You can write your own </a:t>
            </a:r>
            <a:r>
              <a:rPr lang="en-US" sz="2800" b="1" u="sng" dirty="0">
                <a:solidFill>
                  <a:srgbClr val="EE7D31"/>
                </a:solidFill>
              </a:rPr>
              <a:t>mutators</a:t>
            </a:r>
            <a:r>
              <a:rPr lang="en-US" sz="2800" dirty="0"/>
              <a:t> on Python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50A5F0A8-9EA8-704F-DA46-9386D4725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392" y="0"/>
            <a:ext cx="1644608" cy="16446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D533BC-4754-CF03-2E74-9F977F635295}"/>
              </a:ext>
            </a:extLst>
          </p:cNvPr>
          <p:cNvSpPr txBox="1"/>
          <p:nvPr/>
        </p:nvSpPr>
        <p:spPr>
          <a:xfrm>
            <a:off x="10674153" y="1496043"/>
            <a:ext cx="1391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google/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atheris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BEF162-5090-B06F-DE5E-93D72CBBC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046" y="3623645"/>
            <a:ext cx="419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56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CC070DC0-9940-9DE5-19B6-AB0D46991628}"/>
              </a:ext>
            </a:extLst>
          </p:cNvPr>
          <p:cNvSpPr txBox="1">
            <a:spLocks/>
          </p:cNvSpPr>
          <p:nvPr/>
        </p:nvSpPr>
        <p:spPr>
          <a:xfrm>
            <a:off x="74726" y="-20712"/>
            <a:ext cx="12117274" cy="792579"/>
          </a:xfrm>
          <a:prstGeom prst="rect">
            <a:avLst/>
          </a:prstGeom>
        </p:spPr>
        <p:txBody>
          <a:bodyPr/>
          <a:lstStyle>
            <a:lvl1pPr algn="l" defTabSz="9142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5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>
                <a:solidFill>
                  <a:srgbClr val="0432FF"/>
                </a:solidFill>
              </a:rPr>
              <a:t>Atheris’s</a:t>
            </a:r>
            <a:r>
              <a:rPr lang="en-US" dirty="0">
                <a:solidFill>
                  <a:srgbClr val="0432FF"/>
                </a:solidFill>
              </a:rPr>
              <a:t> features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6A2A13CE-C0A3-4B7F-F2F4-32967218482D}"/>
              </a:ext>
            </a:extLst>
          </p:cNvPr>
          <p:cNvSpPr txBox="1"/>
          <p:nvPr/>
        </p:nvSpPr>
        <p:spPr>
          <a:xfrm>
            <a:off x="2912146" y="2237945"/>
            <a:ext cx="5358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Based on the LLVM </a:t>
            </a:r>
            <a:r>
              <a:rPr lang="en-US" sz="2800" b="1" u="sng" dirty="0" err="1">
                <a:solidFill>
                  <a:srgbClr val="EE7D31"/>
                </a:solidFill>
              </a:rPr>
              <a:t>libfuzzer</a:t>
            </a:r>
            <a:r>
              <a:rPr lang="en-US" sz="2800" dirty="0"/>
              <a:t> library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575A48C2-B552-C673-D99D-2D7F7DADC5BB}"/>
              </a:ext>
            </a:extLst>
          </p:cNvPr>
          <p:cNvSpPr txBox="1"/>
          <p:nvPr/>
        </p:nvSpPr>
        <p:spPr>
          <a:xfrm>
            <a:off x="2912146" y="2904662"/>
            <a:ext cx="5598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You can write </a:t>
            </a:r>
            <a:r>
              <a:rPr lang="en-US" sz="2800" b="1" u="sng" dirty="0">
                <a:solidFill>
                  <a:srgbClr val="EE7D31"/>
                </a:solidFill>
              </a:rPr>
              <a:t>fuzzing tests </a:t>
            </a:r>
            <a:r>
              <a:rPr lang="en-US" sz="2800" dirty="0"/>
              <a:t>on Python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6C76825-A726-CC56-F778-99CD5D8CD58C}"/>
              </a:ext>
            </a:extLst>
          </p:cNvPr>
          <p:cNvSpPr txBox="1"/>
          <p:nvPr/>
        </p:nvSpPr>
        <p:spPr>
          <a:xfrm>
            <a:off x="2912146" y="3571379"/>
            <a:ext cx="6588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You can write your own </a:t>
            </a:r>
            <a:r>
              <a:rPr lang="en-US" sz="2800" b="1" u="sng" dirty="0">
                <a:solidFill>
                  <a:srgbClr val="EE7D31"/>
                </a:solidFill>
              </a:rPr>
              <a:t>mutators</a:t>
            </a:r>
            <a:r>
              <a:rPr lang="en-US" sz="2800" dirty="0"/>
              <a:t> on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78A69-652E-2D19-D992-202F778A3E11}"/>
              </a:ext>
            </a:extLst>
          </p:cNvPr>
          <p:cNvSpPr txBox="1"/>
          <p:nvPr/>
        </p:nvSpPr>
        <p:spPr>
          <a:xfrm>
            <a:off x="2912146" y="4238096"/>
            <a:ext cx="8146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Atheris</a:t>
            </a:r>
            <a:r>
              <a:rPr lang="en-US" sz="2800" dirty="0"/>
              <a:t> can track and analyze </a:t>
            </a:r>
            <a:r>
              <a:rPr lang="en-US" sz="2800" b="1" u="sng" dirty="0">
                <a:solidFill>
                  <a:srgbClr val="EE7D31"/>
                </a:solidFill>
              </a:rPr>
              <a:t>regex</a:t>
            </a:r>
            <a:r>
              <a:rPr lang="en-US" sz="2800" dirty="0"/>
              <a:t> and </a:t>
            </a:r>
            <a:r>
              <a:rPr lang="en-US" sz="2800" b="1" u="sng" dirty="0">
                <a:solidFill>
                  <a:srgbClr val="EE7D31"/>
                </a:solidFill>
              </a:rPr>
              <a:t>C-</a:t>
            </a:r>
            <a:r>
              <a:rPr lang="en-US" sz="2800" b="1" u="sng" dirty="0" err="1">
                <a:solidFill>
                  <a:srgbClr val="EE7D31"/>
                </a:solidFill>
              </a:rPr>
              <a:t>depenencies</a:t>
            </a:r>
            <a:endParaRPr lang="en-US" sz="2800" b="1" u="sng" dirty="0">
              <a:solidFill>
                <a:srgbClr val="EE7D31"/>
              </a:solidFill>
            </a:endParaRP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50A5F0A8-9EA8-704F-DA46-9386D4725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392" y="0"/>
            <a:ext cx="1644608" cy="16446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D533BC-4754-CF03-2E74-9F977F635295}"/>
              </a:ext>
            </a:extLst>
          </p:cNvPr>
          <p:cNvSpPr txBox="1"/>
          <p:nvPr/>
        </p:nvSpPr>
        <p:spPr>
          <a:xfrm>
            <a:off x="10674153" y="1496043"/>
            <a:ext cx="1391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google/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atheris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BEF162-5090-B06F-DE5E-93D72CBBC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470" y="4290156"/>
            <a:ext cx="419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69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CC070DC0-9940-9DE5-19B6-AB0D46991628}"/>
              </a:ext>
            </a:extLst>
          </p:cNvPr>
          <p:cNvSpPr txBox="1">
            <a:spLocks/>
          </p:cNvSpPr>
          <p:nvPr/>
        </p:nvSpPr>
        <p:spPr>
          <a:xfrm>
            <a:off x="3521863" y="3032711"/>
            <a:ext cx="5148274" cy="792579"/>
          </a:xfrm>
          <a:prstGeom prst="rect">
            <a:avLst/>
          </a:prstGeom>
        </p:spPr>
        <p:txBody>
          <a:bodyPr/>
          <a:lstStyle>
            <a:lvl1pPr algn="l" defTabSz="9142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5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7200" dirty="0">
                <a:solidFill>
                  <a:srgbClr val="0432FF"/>
                </a:solidFill>
              </a:rPr>
              <a:t>Let’s fuzz!</a:t>
            </a:r>
          </a:p>
        </p:txBody>
      </p:sp>
    </p:spTree>
    <p:extLst>
      <p:ext uri="{BB962C8B-B14F-4D97-AF65-F5344CB8AC3E}">
        <p14:creationId xmlns:p14="http://schemas.microsoft.com/office/powerpoint/2010/main" val="948918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CC070DC0-9940-9DE5-19B6-AB0D46991628}"/>
              </a:ext>
            </a:extLst>
          </p:cNvPr>
          <p:cNvSpPr txBox="1">
            <a:spLocks/>
          </p:cNvSpPr>
          <p:nvPr/>
        </p:nvSpPr>
        <p:spPr>
          <a:xfrm>
            <a:off x="3217938" y="2722472"/>
            <a:ext cx="5756124" cy="1413056"/>
          </a:xfrm>
          <a:prstGeom prst="rect">
            <a:avLst/>
          </a:prstGeom>
        </p:spPr>
        <p:txBody>
          <a:bodyPr/>
          <a:lstStyle>
            <a:lvl1pPr algn="l" defTabSz="9142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5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800" dirty="0">
                <a:solidFill>
                  <a:srgbClr val="0432FF"/>
                </a:solidFill>
              </a:rPr>
              <a:t>Fuzzing looks familiar, doesn’t it?</a:t>
            </a:r>
          </a:p>
        </p:txBody>
      </p:sp>
    </p:spTree>
    <p:extLst>
      <p:ext uri="{BB962C8B-B14F-4D97-AF65-F5344CB8AC3E}">
        <p14:creationId xmlns:p14="http://schemas.microsoft.com/office/powerpoint/2010/main" val="1498157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CC070DC0-9940-9DE5-19B6-AB0D46991628}"/>
              </a:ext>
            </a:extLst>
          </p:cNvPr>
          <p:cNvSpPr txBox="1">
            <a:spLocks/>
          </p:cNvSpPr>
          <p:nvPr/>
        </p:nvSpPr>
        <p:spPr>
          <a:xfrm>
            <a:off x="854853" y="2722472"/>
            <a:ext cx="10482293" cy="1413056"/>
          </a:xfrm>
          <a:prstGeom prst="rect">
            <a:avLst/>
          </a:prstGeom>
        </p:spPr>
        <p:txBody>
          <a:bodyPr/>
          <a:lstStyle>
            <a:lvl1pPr algn="l" defTabSz="9142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5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4800" dirty="0">
                <a:solidFill>
                  <a:srgbClr val="0432FF"/>
                </a:solidFill>
              </a:rPr>
              <a:t>Homework:</a:t>
            </a:r>
          </a:p>
          <a:p>
            <a:r>
              <a:rPr lang="en-US" sz="4800" dirty="0">
                <a:solidFill>
                  <a:srgbClr val="0432FF"/>
                </a:solidFill>
              </a:rPr>
              <a:t>Fuzzing vs Property-based tests</a:t>
            </a:r>
          </a:p>
        </p:txBody>
      </p:sp>
    </p:spTree>
    <p:extLst>
      <p:ext uri="{BB962C8B-B14F-4D97-AF65-F5344CB8AC3E}">
        <p14:creationId xmlns:p14="http://schemas.microsoft.com/office/powerpoint/2010/main" val="2248899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CC070DC0-9940-9DE5-19B6-AB0D46991628}"/>
              </a:ext>
            </a:extLst>
          </p:cNvPr>
          <p:cNvSpPr txBox="1">
            <a:spLocks/>
          </p:cNvSpPr>
          <p:nvPr/>
        </p:nvSpPr>
        <p:spPr>
          <a:xfrm>
            <a:off x="854853" y="3075736"/>
            <a:ext cx="10482293" cy="706528"/>
          </a:xfrm>
          <a:prstGeom prst="rect">
            <a:avLst/>
          </a:prstGeom>
        </p:spPr>
        <p:txBody>
          <a:bodyPr/>
          <a:lstStyle>
            <a:lvl1pPr algn="l" defTabSz="9142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5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4800" dirty="0">
                <a:solidFill>
                  <a:srgbClr val="0432FF"/>
                </a:solidFill>
              </a:rPr>
              <a:t>What about the REST API?</a:t>
            </a:r>
          </a:p>
        </p:txBody>
      </p:sp>
    </p:spTree>
    <p:extLst>
      <p:ext uri="{BB962C8B-B14F-4D97-AF65-F5344CB8AC3E}">
        <p14:creationId xmlns:p14="http://schemas.microsoft.com/office/powerpoint/2010/main" val="2457794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CC070DC0-9940-9DE5-19B6-AB0D46991628}"/>
              </a:ext>
            </a:extLst>
          </p:cNvPr>
          <p:cNvSpPr txBox="1">
            <a:spLocks/>
          </p:cNvSpPr>
          <p:nvPr/>
        </p:nvSpPr>
        <p:spPr>
          <a:xfrm>
            <a:off x="585377" y="3032710"/>
            <a:ext cx="11021245" cy="792579"/>
          </a:xfrm>
          <a:prstGeom prst="rect">
            <a:avLst/>
          </a:prstGeom>
        </p:spPr>
        <p:txBody>
          <a:bodyPr/>
          <a:lstStyle>
            <a:lvl1pPr algn="l" defTabSz="9142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5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7200" dirty="0">
                <a:solidFill>
                  <a:srgbClr val="0432FF"/>
                </a:solidFill>
              </a:rPr>
              <a:t>Let’s fuzz the REST API!</a:t>
            </a:r>
          </a:p>
        </p:txBody>
      </p:sp>
    </p:spTree>
    <p:extLst>
      <p:ext uri="{BB962C8B-B14F-4D97-AF65-F5344CB8AC3E}">
        <p14:creationId xmlns:p14="http://schemas.microsoft.com/office/powerpoint/2010/main" val="229741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CC070DC0-9940-9DE5-19B6-AB0D46991628}"/>
              </a:ext>
            </a:extLst>
          </p:cNvPr>
          <p:cNvSpPr txBox="1">
            <a:spLocks/>
          </p:cNvSpPr>
          <p:nvPr/>
        </p:nvSpPr>
        <p:spPr>
          <a:xfrm>
            <a:off x="854853" y="2722472"/>
            <a:ext cx="10482293" cy="706528"/>
          </a:xfrm>
          <a:prstGeom prst="rect">
            <a:avLst/>
          </a:prstGeom>
        </p:spPr>
        <p:txBody>
          <a:bodyPr/>
          <a:lstStyle>
            <a:lvl1pPr algn="l" defTabSz="9142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5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4800" dirty="0">
                <a:solidFill>
                  <a:srgbClr val="0432FF"/>
                </a:solidFill>
              </a:rPr>
              <a:t>What other mutations you can use for JSON?</a:t>
            </a:r>
          </a:p>
        </p:txBody>
      </p:sp>
    </p:spTree>
    <p:extLst>
      <p:ext uri="{BB962C8B-B14F-4D97-AF65-F5344CB8AC3E}">
        <p14:creationId xmlns:p14="http://schemas.microsoft.com/office/powerpoint/2010/main" val="4091531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0BB138BB-8089-E7B1-1CD7-DBEC2BD0FA4C}"/>
              </a:ext>
            </a:extLst>
          </p:cNvPr>
          <p:cNvSpPr txBox="1"/>
          <p:nvPr/>
        </p:nvSpPr>
        <p:spPr>
          <a:xfrm>
            <a:off x="1663061" y="1795923"/>
            <a:ext cx="4470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ü"/>
            </a:pPr>
            <a:r>
              <a:rPr lang="en-US" sz="2800" dirty="0"/>
              <a:t>What the </a:t>
            </a:r>
            <a:r>
              <a:rPr lang="en-US" sz="2800" b="1" u="sng" dirty="0">
                <a:solidFill>
                  <a:srgbClr val="EE7D31"/>
                </a:solidFill>
              </a:rPr>
              <a:t>fuzzing tests</a:t>
            </a:r>
            <a:r>
              <a:rPr lang="en-US" sz="2800" b="1" dirty="0">
                <a:solidFill>
                  <a:srgbClr val="EE7D31"/>
                </a:solidFill>
              </a:rPr>
              <a:t> </a:t>
            </a:r>
            <a:r>
              <a:rPr lang="en-US" sz="2800" dirty="0"/>
              <a:t>are?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004A1355-E5B9-6BCC-CAC1-BF839E1A4404}"/>
              </a:ext>
            </a:extLst>
          </p:cNvPr>
          <p:cNvSpPr txBox="1"/>
          <p:nvPr/>
        </p:nvSpPr>
        <p:spPr>
          <a:xfrm>
            <a:off x="1663061" y="2596344"/>
            <a:ext cx="560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ü"/>
            </a:pPr>
            <a:r>
              <a:rPr lang="en-US" sz="2800" dirty="0"/>
              <a:t>Why do </a:t>
            </a:r>
            <a:r>
              <a:rPr lang="en-US" sz="2800" b="1" u="sng" dirty="0">
                <a:solidFill>
                  <a:srgbClr val="EE7D31"/>
                </a:solidFill>
              </a:rPr>
              <a:t>I need to use</a:t>
            </a:r>
            <a:r>
              <a:rPr lang="en-US" sz="2800" b="1" dirty="0">
                <a:solidFill>
                  <a:srgbClr val="EE7D31"/>
                </a:solidFill>
              </a:rPr>
              <a:t> </a:t>
            </a:r>
            <a:r>
              <a:rPr lang="en-US" sz="2800" dirty="0"/>
              <a:t>fuzzing tests?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A470BBBF-587D-F0F3-61A8-BFB6168505D5}"/>
              </a:ext>
            </a:extLst>
          </p:cNvPr>
          <p:cNvSpPr txBox="1"/>
          <p:nvPr/>
        </p:nvSpPr>
        <p:spPr>
          <a:xfrm>
            <a:off x="1663061" y="3396765"/>
            <a:ext cx="928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ü"/>
            </a:pPr>
            <a:r>
              <a:rPr lang="en-US" sz="2800" dirty="0"/>
              <a:t>Learn in practice </a:t>
            </a:r>
            <a:r>
              <a:rPr lang="en-US" sz="2800" b="1" u="sng" dirty="0">
                <a:solidFill>
                  <a:srgbClr val="EE7D31"/>
                </a:solidFill>
              </a:rPr>
              <a:t>how to cook</a:t>
            </a:r>
            <a:r>
              <a:rPr lang="en-US" sz="2800" b="1" dirty="0">
                <a:solidFill>
                  <a:srgbClr val="EE7D31"/>
                </a:solidFill>
              </a:rPr>
              <a:t> </a:t>
            </a:r>
            <a:r>
              <a:rPr lang="en-US" sz="2800" dirty="0"/>
              <a:t>the fuzzing tests using </a:t>
            </a:r>
            <a:r>
              <a:rPr lang="en-US" sz="2800" b="1" u="sng" dirty="0" err="1">
                <a:solidFill>
                  <a:srgbClr val="EE7D31"/>
                </a:solidFill>
              </a:rPr>
              <a:t>Atheris</a:t>
            </a:r>
            <a:endParaRPr lang="en-US" sz="2800" b="1" u="sng" dirty="0">
              <a:solidFill>
                <a:srgbClr val="EE7D31"/>
              </a:solidFill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232B9E1B-B90F-2EA7-17BB-FF3ABFE41190}"/>
              </a:ext>
            </a:extLst>
          </p:cNvPr>
          <p:cNvSpPr txBox="1"/>
          <p:nvPr/>
        </p:nvSpPr>
        <p:spPr>
          <a:xfrm>
            <a:off x="1663061" y="4197186"/>
            <a:ext cx="6900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ü"/>
            </a:pPr>
            <a:r>
              <a:rPr lang="en-US" sz="2800" b="1" u="sng" dirty="0">
                <a:solidFill>
                  <a:srgbClr val="EE7D31"/>
                </a:solidFill>
              </a:rPr>
              <a:t>Homework</a:t>
            </a:r>
            <a:r>
              <a:rPr lang="en-US" sz="2800" dirty="0"/>
              <a:t> and where to go to learn more?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CC070DC0-9940-9DE5-19B6-AB0D46991628}"/>
              </a:ext>
            </a:extLst>
          </p:cNvPr>
          <p:cNvSpPr txBox="1">
            <a:spLocks/>
          </p:cNvSpPr>
          <p:nvPr/>
        </p:nvSpPr>
        <p:spPr>
          <a:xfrm>
            <a:off x="74726" y="-20712"/>
            <a:ext cx="12117274" cy="792579"/>
          </a:xfrm>
          <a:prstGeom prst="rect">
            <a:avLst/>
          </a:prstGeom>
        </p:spPr>
        <p:txBody>
          <a:bodyPr/>
          <a:lstStyle>
            <a:lvl1pPr algn="l" defTabSz="9142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5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0432FF"/>
                </a:solidFill>
              </a:rPr>
              <a:t>What is it about?</a:t>
            </a:r>
          </a:p>
        </p:txBody>
      </p:sp>
    </p:spTree>
    <p:extLst>
      <p:ext uri="{BB962C8B-B14F-4D97-AF65-F5344CB8AC3E}">
        <p14:creationId xmlns:p14="http://schemas.microsoft.com/office/powerpoint/2010/main" val="1588399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CC070DC0-9940-9DE5-19B6-AB0D46991628}"/>
              </a:ext>
            </a:extLst>
          </p:cNvPr>
          <p:cNvSpPr txBox="1">
            <a:spLocks/>
          </p:cNvSpPr>
          <p:nvPr/>
        </p:nvSpPr>
        <p:spPr>
          <a:xfrm>
            <a:off x="74726" y="-20712"/>
            <a:ext cx="12117274" cy="792579"/>
          </a:xfrm>
          <a:prstGeom prst="rect">
            <a:avLst/>
          </a:prstGeom>
        </p:spPr>
        <p:txBody>
          <a:bodyPr/>
          <a:lstStyle>
            <a:lvl1pPr algn="l" defTabSz="9142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5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0432FF"/>
                </a:solidFill>
              </a:rPr>
              <a:t>Other mutations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6A2A13CE-C0A3-4B7F-F2F4-32967218482D}"/>
              </a:ext>
            </a:extLst>
          </p:cNvPr>
          <p:cNvSpPr txBox="1"/>
          <p:nvPr/>
        </p:nvSpPr>
        <p:spPr>
          <a:xfrm>
            <a:off x="2912146" y="2237945"/>
            <a:ext cx="7578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Generate the field with more length than expected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89326661-065D-2DBC-BEB3-96F3DD90A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392" y="0"/>
            <a:ext cx="1644608" cy="16446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129446-9C8E-8427-B7DE-091BCE78A0FC}"/>
              </a:ext>
            </a:extLst>
          </p:cNvPr>
          <p:cNvSpPr txBox="1"/>
          <p:nvPr/>
        </p:nvSpPr>
        <p:spPr>
          <a:xfrm>
            <a:off x="10674153" y="1496043"/>
            <a:ext cx="1391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google/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atheris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781A19-3743-5EFA-1499-AD470EF8C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046" y="2293246"/>
            <a:ext cx="419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23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CC070DC0-9940-9DE5-19B6-AB0D46991628}"/>
              </a:ext>
            </a:extLst>
          </p:cNvPr>
          <p:cNvSpPr txBox="1">
            <a:spLocks/>
          </p:cNvSpPr>
          <p:nvPr/>
        </p:nvSpPr>
        <p:spPr>
          <a:xfrm>
            <a:off x="74726" y="-20712"/>
            <a:ext cx="12117274" cy="792579"/>
          </a:xfrm>
          <a:prstGeom prst="rect">
            <a:avLst/>
          </a:prstGeom>
        </p:spPr>
        <p:txBody>
          <a:bodyPr/>
          <a:lstStyle>
            <a:lvl1pPr algn="l" defTabSz="9142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5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0432FF"/>
                </a:solidFill>
              </a:rPr>
              <a:t>Other mutations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6A2A13CE-C0A3-4B7F-F2F4-32967218482D}"/>
              </a:ext>
            </a:extLst>
          </p:cNvPr>
          <p:cNvSpPr txBox="1"/>
          <p:nvPr/>
        </p:nvSpPr>
        <p:spPr>
          <a:xfrm>
            <a:off x="2912146" y="2237945"/>
            <a:ext cx="7578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Generate the field with more length than expected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575A48C2-B552-C673-D99D-2D7F7DADC5BB}"/>
              </a:ext>
            </a:extLst>
          </p:cNvPr>
          <p:cNvSpPr txBox="1"/>
          <p:nvPr/>
        </p:nvSpPr>
        <p:spPr>
          <a:xfrm>
            <a:off x="2912146" y="2904662"/>
            <a:ext cx="2920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Add, drop the field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89326661-065D-2DBC-BEB3-96F3DD90A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392" y="0"/>
            <a:ext cx="1644608" cy="16446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129446-9C8E-8427-B7DE-091BCE78A0FC}"/>
              </a:ext>
            </a:extLst>
          </p:cNvPr>
          <p:cNvSpPr txBox="1"/>
          <p:nvPr/>
        </p:nvSpPr>
        <p:spPr>
          <a:xfrm>
            <a:off x="10674153" y="1496043"/>
            <a:ext cx="1391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google/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atheris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781A19-3743-5EFA-1499-AD470EF8C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046" y="2956722"/>
            <a:ext cx="419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21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CC070DC0-9940-9DE5-19B6-AB0D46991628}"/>
              </a:ext>
            </a:extLst>
          </p:cNvPr>
          <p:cNvSpPr txBox="1">
            <a:spLocks/>
          </p:cNvSpPr>
          <p:nvPr/>
        </p:nvSpPr>
        <p:spPr>
          <a:xfrm>
            <a:off x="74726" y="-20712"/>
            <a:ext cx="12117274" cy="792579"/>
          </a:xfrm>
          <a:prstGeom prst="rect">
            <a:avLst/>
          </a:prstGeom>
        </p:spPr>
        <p:txBody>
          <a:bodyPr/>
          <a:lstStyle>
            <a:lvl1pPr algn="l" defTabSz="9142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5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0432FF"/>
                </a:solidFill>
              </a:rPr>
              <a:t>Other mutations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6A2A13CE-C0A3-4B7F-F2F4-32967218482D}"/>
              </a:ext>
            </a:extLst>
          </p:cNvPr>
          <p:cNvSpPr txBox="1"/>
          <p:nvPr/>
        </p:nvSpPr>
        <p:spPr>
          <a:xfrm>
            <a:off x="2912146" y="2237945"/>
            <a:ext cx="7578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Generate the field with more length than expected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575A48C2-B552-C673-D99D-2D7F7DADC5BB}"/>
              </a:ext>
            </a:extLst>
          </p:cNvPr>
          <p:cNvSpPr txBox="1"/>
          <p:nvPr/>
        </p:nvSpPr>
        <p:spPr>
          <a:xfrm>
            <a:off x="2912146" y="2904662"/>
            <a:ext cx="2920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Add, drop the field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6C76825-A726-CC56-F778-99CD5D8CD58C}"/>
              </a:ext>
            </a:extLst>
          </p:cNvPr>
          <p:cNvSpPr txBox="1"/>
          <p:nvPr/>
        </p:nvSpPr>
        <p:spPr>
          <a:xfrm>
            <a:off x="2912146" y="3571379"/>
            <a:ext cx="6781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Move the branch of JSON to another position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89326661-065D-2DBC-BEB3-96F3DD90A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392" y="0"/>
            <a:ext cx="1644608" cy="16446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129446-9C8E-8427-B7DE-091BCE78A0FC}"/>
              </a:ext>
            </a:extLst>
          </p:cNvPr>
          <p:cNvSpPr txBox="1"/>
          <p:nvPr/>
        </p:nvSpPr>
        <p:spPr>
          <a:xfrm>
            <a:off x="10674153" y="1496043"/>
            <a:ext cx="1391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google/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atheris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781A19-3743-5EFA-1499-AD470EF8C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046" y="3623439"/>
            <a:ext cx="419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48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CC070DC0-9940-9DE5-19B6-AB0D46991628}"/>
              </a:ext>
            </a:extLst>
          </p:cNvPr>
          <p:cNvSpPr txBox="1">
            <a:spLocks/>
          </p:cNvSpPr>
          <p:nvPr/>
        </p:nvSpPr>
        <p:spPr>
          <a:xfrm>
            <a:off x="74726" y="-20712"/>
            <a:ext cx="12117274" cy="792579"/>
          </a:xfrm>
          <a:prstGeom prst="rect">
            <a:avLst/>
          </a:prstGeom>
        </p:spPr>
        <p:txBody>
          <a:bodyPr/>
          <a:lstStyle>
            <a:lvl1pPr algn="l" defTabSz="9142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5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0432FF"/>
                </a:solidFill>
              </a:rPr>
              <a:t>Other mutations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6A2A13CE-C0A3-4B7F-F2F4-32967218482D}"/>
              </a:ext>
            </a:extLst>
          </p:cNvPr>
          <p:cNvSpPr txBox="1"/>
          <p:nvPr/>
        </p:nvSpPr>
        <p:spPr>
          <a:xfrm>
            <a:off x="2912146" y="2237945"/>
            <a:ext cx="7578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Generate the field with more length than expected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575A48C2-B552-C673-D99D-2D7F7DADC5BB}"/>
              </a:ext>
            </a:extLst>
          </p:cNvPr>
          <p:cNvSpPr txBox="1"/>
          <p:nvPr/>
        </p:nvSpPr>
        <p:spPr>
          <a:xfrm>
            <a:off x="2912146" y="2904662"/>
            <a:ext cx="2920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Add, drop the field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6C76825-A726-CC56-F778-99CD5D8CD58C}"/>
              </a:ext>
            </a:extLst>
          </p:cNvPr>
          <p:cNvSpPr txBox="1"/>
          <p:nvPr/>
        </p:nvSpPr>
        <p:spPr>
          <a:xfrm>
            <a:off x="2912146" y="3571379"/>
            <a:ext cx="6781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Move the branch of JSON to another 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78A69-652E-2D19-D992-202F778A3E11}"/>
              </a:ext>
            </a:extLst>
          </p:cNvPr>
          <p:cNvSpPr txBox="1"/>
          <p:nvPr/>
        </p:nvSpPr>
        <p:spPr>
          <a:xfrm>
            <a:off x="2912146" y="4238096"/>
            <a:ext cx="4927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Replace the type of the property</a:t>
            </a:r>
            <a:endParaRPr lang="en-US" sz="2800" b="1" u="sng" dirty="0">
              <a:solidFill>
                <a:srgbClr val="EE7D31"/>
              </a:solidFill>
            </a:endParaRP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89326661-065D-2DBC-BEB3-96F3DD90A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392" y="0"/>
            <a:ext cx="1644608" cy="16446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129446-9C8E-8427-B7DE-091BCE78A0FC}"/>
              </a:ext>
            </a:extLst>
          </p:cNvPr>
          <p:cNvSpPr txBox="1"/>
          <p:nvPr/>
        </p:nvSpPr>
        <p:spPr>
          <a:xfrm>
            <a:off x="10674153" y="1496043"/>
            <a:ext cx="1391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google/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atheris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781A19-3743-5EFA-1499-AD470EF8C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046" y="4290156"/>
            <a:ext cx="419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6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CC070DC0-9940-9DE5-19B6-AB0D46991628}"/>
              </a:ext>
            </a:extLst>
          </p:cNvPr>
          <p:cNvSpPr txBox="1">
            <a:spLocks/>
          </p:cNvSpPr>
          <p:nvPr/>
        </p:nvSpPr>
        <p:spPr>
          <a:xfrm>
            <a:off x="74726" y="-20712"/>
            <a:ext cx="12117274" cy="792579"/>
          </a:xfrm>
          <a:prstGeom prst="rect">
            <a:avLst/>
          </a:prstGeom>
        </p:spPr>
        <p:txBody>
          <a:bodyPr/>
          <a:lstStyle>
            <a:lvl1pPr algn="l" defTabSz="9142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5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>
                <a:solidFill>
                  <a:srgbClr val="0432FF"/>
                </a:solidFill>
              </a:rPr>
              <a:t>Restler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Fuzzer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6A2A13CE-C0A3-4B7F-F2F4-32967218482D}"/>
              </a:ext>
            </a:extLst>
          </p:cNvPr>
          <p:cNvSpPr txBox="1"/>
          <p:nvPr/>
        </p:nvSpPr>
        <p:spPr>
          <a:xfrm>
            <a:off x="2058302" y="2293151"/>
            <a:ext cx="5993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Is created specifically for fuzzing the API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575A48C2-B552-C673-D99D-2D7F7DADC5BB}"/>
              </a:ext>
            </a:extLst>
          </p:cNvPr>
          <p:cNvSpPr txBox="1"/>
          <p:nvPr/>
        </p:nvSpPr>
        <p:spPr>
          <a:xfrm>
            <a:off x="2058302" y="2959971"/>
            <a:ext cx="8561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Consumes the </a:t>
            </a:r>
            <a:r>
              <a:rPr lang="en-US" sz="2800" dirty="0" err="1"/>
              <a:t>OpenAPI</a:t>
            </a:r>
            <a:r>
              <a:rPr lang="en-US" sz="2800" dirty="0"/>
              <a:t> specification to generate samples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6C76825-A726-CC56-F778-99CD5D8CD58C}"/>
              </a:ext>
            </a:extLst>
          </p:cNvPr>
          <p:cNvSpPr txBox="1"/>
          <p:nvPr/>
        </p:nvSpPr>
        <p:spPr>
          <a:xfrm>
            <a:off x="2058302" y="3626791"/>
            <a:ext cx="5927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Supports chaining of the HTTP requests</a:t>
            </a:r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5555D6C6-9176-0B88-09DC-4C1CB83F2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158" y="-20712"/>
            <a:ext cx="1574842" cy="15748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CE3684-6C0B-F9CB-D94C-48A2EF33C23E}"/>
              </a:ext>
            </a:extLst>
          </p:cNvPr>
          <p:cNvSpPr txBox="1"/>
          <p:nvPr/>
        </p:nvSpPr>
        <p:spPr>
          <a:xfrm>
            <a:off x="10349070" y="1471887"/>
            <a:ext cx="19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microsoft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restler-fuzzer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492632-A813-D9C6-F08E-1072960BA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202" y="2345211"/>
            <a:ext cx="419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45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CC070DC0-9940-9DE5-19B6-AB0D46991628}"/>
              </a:ext>
            </a:extLst>
          </p:cNvPr>
          <p:cNvSpPr txBox="1">
            <a:spLocks/>
          </p:cNvSpPr>
          <p:nvPr/>
        </p:nvSpPr>
        <p:spPr>
          <a:xfrm>
            <a:off x="74726" y="-20712"/>
            <a:ext cx="12117274" cy="792579"/>
          </a:xfrm>
          <a:prstGeom prst="rect">
            <a:avLst/>
          </a:prstGeom>
        </p:spPr>
        <p:txBody>
          <a:bodyPr/>
          <a:lstStyle>
            <a:lvl1pPr algn="l" defTabSz="9142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5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>
                <a:solidFill>
                  <a:srgbClr val="0432FF"/>
                </a:solidFill>
              </a:rPr>
              <a:t>Restler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Fuzzer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6A2A13CE-C0A3-4B7F-F2F4-32967218482D}"/>
              </a:ext>
            </a:extLst>
          </p:cNvPr>
          <p:cNvSpPr txBox="1"/>
          <p:nvPr/>
        </p:nvSpPr>
        <p:spPr>
          <a:xfrm>
            <a:off x="2058302" y="2293151"/>
            <a:ext cx="5993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Is created specifically for fuzzing the API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575A48C2-B552-C673-D99D-2D7F7DADC5BB}"/>
              </a:ext>
            </a:extLst>
          </p:cNvPr>
          <p:cNvSpPr txBox="1"/>
          <p:nvPr/>
        </p:nvSpPr>
        <p:spPr>
          <a:xfrm>
            <a:off x="2058302" y="2959971"/>
            <a:ext cx="8561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Consumes the </a:t>
            </a:r>
            <a:r>
              <a:rPr lang="en-US" sz="2800" dirty="0" err="1"/>
              <a:t>OpenAPI</a:t>
            </a:r>
            <a:r>
              <a:rPr lang="en-US" sz="2800" dirty="0"/>
              <a:t> specification to generate samples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6C76825-A726-CC56-F778-99CD5D8CD58C}"/>
              </a:ext>
            </a:extLst>
          </p:cNvPr>
          <p:cNvSpPr txBox="1"/>
          <p:nvPr/>
        </p:nvSpPr>
        <p:spPr>
          <a:xfrm>
            <a:off x="2058302" y="3626791"/>
            <a:ext cx="5927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Supports chaining of the HTTP requests</a:t>
            </a:r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5555D6C6-9176-0B88-09DC-4C1CB83F2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158" y="-20712"/>
            <a:ext cx="1574842" cy="15748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CE3684-6C0B-F9CB-D94C-48A2EF33C23E}"/>
              </a:ext>
            </a:extLst>
          </p:cNvPr>
          <p:cNvSpPr txBox="1"/>
          <p:nvPr/>
        </p:nvSpPr>
        <p:spPr>
          <a:xfrm>
            <a:off x="10349070" y="1471887"/>
            <a:ext cx="19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microsoft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restler-fuzzer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492632-A813-D9C6-F08E-1072960BA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202" y="3009900"/>
            <a:ext cx="419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6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CC070DC0-9940-9DE5-19B6-AB0D46991628}"/>
              </a:ext>
            </a:extLst>
          </p:cNvPr>
          <p:cNvSpPr txBox="1">
            <a:spLocks/>
          </p:cNvSpPr>
          <p:nvPr/>
        </p:nvSpPr>
        <p:spPr>
          <a:xfrm>
            <a:off x="74726" y="-20712"/>
            <a:ext cx="12117274" cy="792579"/>
          </a:xfrm>
          <a:prstGeom prst="rect">
            <a:avLst/>
          </a:prstGeom>
        </p:spPr>
        <p:txBody>
          <a:bodyPr/>
          <a:lstStyle>
            <a:lvl1pPr algn="l" defTabSz="9142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5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>
                <a:solidFill>
                  <a:srgbClr val="0432FF"/>
                </a:solidFill>
              </a:rPr>
              <a:t>Restler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Fuzzer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6A2A13CE-C0A3-4B7F-F2F4-32967218482D}"/>
              </a:ext>
            </a:extLst>
          </p:cNvPr>
          <p:cNvSpPr txBox="1"/>
          <p:nvPr/>
        </p:nvSpPr>
        <p:spPr>
          <a:xfrm>
            <a:off x="2058302" y="2293151"/>
            <a:ext cx="5993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Is created specifically for fuzzing the API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575A48C2-B552-C673-D99D-2D7F7DADC5BB}"/>
              </a:ext>
            </a:extLst>
          </p:cNvPr>
          <p:cNvSpPr txBox="1"/>
          <p:nvPr/>
        </p:nvSpPr>
        <p:spPr>
          <a:xfrm>
            <a:off x="2058302" y="2959971"/>
            <a:ext cx="8561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Consumes the </a:t>
            </a:r>
            <a:r>
              <a:rPr lang="en-US" sz="2800" dirty="0" err="1"/>
              <a:t>OpenAPI</a:t>
            </a:r>
            <a:r>
              <a:rPr lang="en-US" sz="2800" dirty="0"/>
              <a:t> specification to generate samples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6C76825-A726-CC56-F778-99CD5D8CD58C}"/>
              </a:ext>
            </a:extLst>
          </p:cNvPr>
          <p:cNvSpPr txBox="1"/>
          <p:nvPr/>
        </p:nvSpPr>
        <p:spPr>
          <a:xfrm>
            <a:off x="2058302" y="3626791"/>
            <a:ext cx="5927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Supports chaining of the HTTP requests</a:t>
            </a:r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5555D6C6-9176-0B88-09DC-4C1CB83F2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158" y="-20712"/>
            <a:ext cx="1574842" cy="15748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CE3684-6C0B-F9CB-D94C-48A2EF33C23E}"/>
              </a:ext>
            </a:extLst>
          </p:cNvPr>
          <p:cNvSpPr txBox="1"/>
          <p:nvPr/>
        </p:nvSpPr>
        <p:spPr>
          <a:xfrm>
            <a:off x="10349070" y="1471887"/>
            <a:ext cx="19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microsoft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restler-fuzzer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492632-A813-D9C6-F08E-1072960BA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202" y="3678851"/>
            <a:ext cx="419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24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CC070DC0-9940-9DE5-19B6-AB0D46991628}"/>
              </a:ext>
            </a:extLst>
          </p:cNvPr>
          <p:cNvSpPr txBox="1">
            <a:spLocks/>
          </p:cNvSpPr>
          <p:nvPr/>
        </p:nvSpPr>
        <p:spPr>
          <a:xfrm>
            <a:off x="74726" y="-20712"/>
            <a:ext cx="12117274" cy="792579"/>
          </a:xfrm>
          <a:prstGeom prst="rect">
            <a:avLst/>
          </a:prstGeom>
        </p:spPr>
        <p:txBody>
          <a:bodyPr/>
          <a:lstStyle>
            <a:lvl1pPr algn="l" defTabSz="9142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5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>
                <a:solidFill>
                  <a:srgbClr val="0432FF"/>
                </a:solidFill>
              </a:rPr>
              <a:t>Restler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Fuzzer</a:t>
            </a:r>
            <a:r>
              <a:rPr lang="en-US" dirty="0">
                <a:solidFill>
                  <a:srgbClr val="0432FF"/>
                </a:solidFill>
              </a:rPr>
              <a:t>: homework</a:t>
            </a: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A457150C-EE77-5A51-128A-6148A032E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158" y="-20712"/>
            <a:ext cx="1574842" cy="15748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AD6429-8F42-F62A-53BB-B3F384AD25FC}"/>
              </a:ext>
            </a:extLst>
          </p:cNvPr>
          <p:cNvSpPr txBox="1"/>
          <p:nvPr/>
        </p:nvSpPr>
        <p:spPr>
          <a:xfrm>
            <a:off x="10349070" y="1471887"/>
            <a:ext cx="19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microsoft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restler-fuzzer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BB5C4-138C-76D7-1591-CD882D14890F}"/>
              </a:ext>
            </a:extLst>
          </p:cNvPr>
          <p:cNvSpPr txBox="1"/>
          <p:nvPr/>
        </p:nvSpPr>
        <p:spPr>
          <a:xfrm>
            <a:off x="4052102" y="5259342"/>
            <a:ext cx="4162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wkoszolko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restler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fuzzer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-getting-started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23FBE02A-E298-CCF8-3FDC-24D32B94F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977" y="1512614"/>
            <a:ext cx="3832771" cy="383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90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CC070DC0-9940-9DE5-19B6-AB0D46991628}"/>
              </a:ext>
            </a:extLst>
          </p:cNvPr>
          <p:cNvSpPr txBox="1">
            <a:spLocks/>
          </p:cNvSpPr>
          <p:nvPr/>
        </p:nvSpPr>
        <p:spPr>
          <a:xfrm>
            <a:off x="74726" y="-20712"/>
            <a:ext cx="12117274" cy="792579"/>
          </a:xfrm>
          <a:prstGeom prst="rect">
            <a:avLst/>
          </a:prstGeom>
        </p:spPr>
        <p:txBody>
          <a:bodyPr/>
          <a:lstStyle>
            <a:lvl1pPr algn="l" defTabSz="9142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5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0432FF"/>
                </a:solidFill>
              </a:rPr>
              <a:t>Results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A0D3CD32-98A1-BCF7-A803-5D7CB0A74A69}"/>
              </a:ext>
            </a:extLst>
          </p:cNvPr>
          <p:cNvSpPr txBox="1"/>
          <p:nvPr/>
        </p:nvSpPr>
        <p:spPr>
          <a:xfrm>
            <a:off x="2912146" y="2237945"/>
            <a:ext cx="3863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Fuzzing is not so complex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C4F0B73C-5D82-DA27-9411-D10F4D469A85}"/>
              </a:ext>
            </a:extLst>
          </p:cNvPr>
          <p:cNvSpPr txBox="1"/>
          <p:nvPr/>
        </p:nvSpPr>
        <p:spPr>
          <a:xfrm>
            <a:off x="2912146" y="2904662"/>
            <a:ext cx="4671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Fuzzing can find “hidden” bugs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3D7DF6A-014D-1F55-8AB9-5C01543B1EE9}"/>
              </a:ext>
            </a:extLst>
          </p:cNvPr>
          <p:cNvSpPr txBox="1"/>
          <p:nvPr/>
        </p:nvSpPr>
        <p:spPr>
          <a:xfrm>
            <a:off x="2912146" y="3571379"/>
            <a:ext cx="7691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Fuzzing generates millions of samples automatically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B3541-B07B-D4E8-693B-BD18F82B9AD4}"/>
              </a:ext>
            </a:extLst>
          </p:cNvPr>
          <p:cNvSpPr txBox="1"/>
          <p:nvPr/>
        </p:nvSpPr>
        <p:spPr>
          <a:xfrm>
            <a:off x="2912146" y="4238096"/>
            <a:ext cx="6239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But for efficiency it requires configuration</a:t>
            </a:r>
            <a:endParaRPr lang="en-US" sz="2800" b="1" u="sng" dirty="0">
              <a:solidFill>
                <a:srgbClr val="EE7D3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E4803E-5AE8-0F0A-F660-0EDFC6FC8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46" y="2295431"/>
            <a:ext cx="419100" cy="419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2374E8-2219-F34C-2451-D59A39EA1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46" y="2987078"/>
            <a:ext cx="419100" cy="419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F56735-00EC-62FE-9E3F-E2C6AAB1A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06" y="3627539"/>
            <a:ext cx="419100" cy="419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CD176E-C258-DC9A-579B-1D67B9F75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46" y="4290156"/>
            <a:ext cx="419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A457150C-EE77-5A51-128A-6148A032E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018" y="1769077"/>
            <a:ext cx="2025726" cy="20257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AD6429-8F42-F62A-53BB-B3F384AD25FC}"/>
              </a:ext>
            </a:extLst>
          </p:cNvPr>
          <p:cNvSpPr txBox="1"/>
          <p:nvPr/>
        </p:nvSpPr>
        <p:spPr>
          <a:xfrm>
            <a:off x="9361551" y="3692111"/>
            <a:ext cx="2156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microsoft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restler-fuzzer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4CB29C1D-40B3-C84F-8011-D3F10A2E1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500" y="1769077"/>
            <a:ext cx="2025726" cy="20257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263945-28B0-210D-C4AE-0A3F81C9C37A}"/>
              </a:ext>
            </a:extLst>
          </p:cNvPr>
          <p:cNvSpPr txBox="1"/>
          <p:nvPr/>
        </p:nvSpPr>
        <p:spPr>
          <a:xfrm flipH="1">
            <a:off x="5255009" y="3692111"/>
            <a:ext cx="189121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d3rky/pyday2022-bcn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A71D77BF-1FF6-4DAA-A00B-074B74E14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983" y="1769078"/>
            <a:ext cx="2025725" cy="2025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9B465-975E-B90C-DDDC-F65E8C6D3935}"/>
              </a:ext>
            </a:extLst>
          </p:cNvPr>
          <p:cNvSpPr txBox="1"/>
          <p:nvPr/>
        </p:nvSpPr>
        <p:spPr>
          <a:xfrm>
            <a:off x="1194302" y="3692111"/>
            <a:ext cx="1391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google/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atheris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50AE435-7C01-2E84-03C3-93923BB83A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79" y="6293264"/>
            <a:ext cx="371593" cy="371593"/>
          </a:xfrm>
          <a:prstGeom prst="rect">
            <a:avLst/>
          </a:prstGeom>
        </p:spPr>
      </p:pic>
      <p:pic>
        <p:nvPicPr>
          <p:cNvPr id="10" name="Picture 9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58459AB9-2A55-9DB5-E604-AD061B03FA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8" y="6363964"/>
            <a:ext cx="352326" cy="352326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B39BC92-8077-DFBA-84D5-526DFC45ED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975" y="6339257"/>
            <a:ext cx="371593" cy="3715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9BAFDA-09F2-18E2-00AB-C2F27B2C08F8}"/>
              </a:ext>
            </a:extLst>
          </p:cNvPr>
          <p:cNvSpPr txBox="1"/>
          <p:nvPr/>
        </p:nvSpPr>
        <p:spPr>
          <a:xfrm flipH="1">
            <a:off x="760914" y="6401627"/>
            <a:ext cx="3021799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www.linkedin.com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/in/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plonkin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F9B0D4-97B7-12B2-E7A0-11D79A4649B9}"/>
              </a:ext>
            </a:extLst>
          </p:cNvPr>
          <p:cNvSpPr txBox="1"/>
          <p:nvPr/>
        </p:nvSpPr>
        <p:spPr>
          <a:xfrm>
            <a:off x="5895618" y="6377381"/>
            <a:ext cx="1433483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pavel_lonkin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F8ABBE-7445-C0EA-CA93-66BB4F51E477}"/>
              </a:ext>
            </a:extLst>
          </p:cNvPr>
          <p:cNvSpPr txBox="1"/>
          <p:nvPr/>
        </p:nvSpPr>
        <p:spPr>
          <a:xfrm>
            <a:off x="11030322" y="6336747"/>
            <a:ext cx="76373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@d3rky</a:t>
            </a:r>
          </a:p>
        </p:txBody>
      </p:sp>
    </p:spTree>
    <p:extLst>
      <p:ext uri="{BB962C8B-B14F-4D97-AF65-F5344CB8AC3E}">
        <p14:creationId xmlns:p14="http://schemas.microsoft.com/office/powerpoint/2010/main" val="3313453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CC070DC0-9940-9DE5-19B6-AB0D46991628}"/>
              </a:ext>
            </a:extLst>
          </p:cNvPr>
          <p:cNvSpPr txBox="1">
            <a:spLocks/>
          </p:cNvSpPr>
          <p:nvPr/>
        </p:nvSpPr>
        <p:spPr>
          <a:xfrm>
            <a:off x="74726" y="-20712"/>
            <a:ext cx="12117274" cy="792579"/>
          </a:xfrm>
          <a:prstGeom prst="rect">
            <a:avLst/>
          </a:prstGeom>
        </p:spPr>
        <p:txBody>
          <a:bodyPr/>
          <a:lstStyle>
            <a:lvl1pPr algn="l" defTabSz="9142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5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0432FF"/>
                </a:solidFill>
              </a:rPr>
              <a:t>Step by step instruction</a:t>
            </a:r>
          </a:p>
        </p:txBody>
      </p:sp>
      <p:pic>
        <p:nvPicPr>
          <p:cNvPr id="12" name="Picture 11" descr="Qr code&#10;&#10;Description automatically generated">
            <a:extLst>
              <a:ext uri="{FF2B5EF4-FFF2-40B4-BE49-F238E27FC236}">
                <a16:creationId xmlns:a16="http://schemas.microsoft.com/office/drawing/2014/main" id="{0F59DB39-E6FD-A896-BF26-856B31A96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965" y="1798583"/>
            <a:ext cx="3260834" cy="3260834"/>
          </a:xfrm>
          <a:prstGeom prst="rect">
            <a:avLst/>
          </a:prstGeom>
        </p:spPr>
      </p:pic>
      <p:sp>
        <p:nvSpPr>
          <p:cNvPr id="13" name="TextBox 5">
            <a:extLst>
              <a:ext uri="{FF2B5EF4-FFF2-40B4-BE49-F238E27FC236}">
                <a16:creationId xmlns:a16="http://schemas.microsoft.com/office/drawing/2014/main" id="{5C368525-6812-5D5B-261E-1EB844C12532}"/>
              </a:ext>
            </a:extLst>
          </p:cNvPr>
          <p:cNvSpPr txBox="1"/>
          <p:nvPr/>
        </p:nvSpPr>
        <p:spPr>
          <a:xfrm>
            <a:off x="2362582" y="5059417"/>
            <a:ext cx="180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Instruction</a:t>
            </a:r>
          </a:p>
        </p:txBody>
      </p:sp>
      <p:pic>
        <p:nvPicPr>
          <p:cNvPr id="15" name="Picture 14" descr="Qr code&#10;&#10;Description automatically generated">
            <a:extLst>
              <a:ext uri="{FF2B5EF4-FFF2-40B4-BE49-F238E27FC236}">
                <a16:creationId xmlns:a16="http://schemas.microsoft.com/office/drawing/2014/main" id="{7D94DC5E-D294-5E14-8E32-436356C19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3" y="1851516"/>
            <a:ext cx="3207901" cy="3207901"/>
          </a:xfrm>
          <a:prstGeom prst="rect">
            <a:avLst/>
          </a:prstGeom>
        </p:spPr>
      </p:pic>
      <p:sp>
        <p:nvSpPr>
          <p:cNvPr id="16" name="TextBox 5">
            <a:extLst>
              <a:ext uri="{FF2B5EF4-FFF2-40B4-BE49-F238E27FC236}">
                <a16:creationId xmlns:a16="http://schemas.microsoft.com/office/drawing/2014/main" id="{EC69EA96-E84C-7848-4148-A90F45F361B7}"/>
              </a:ext>
            </a:extLst>
          </p:cNvPr>
          <p:cNvSpPr txBox="1"/>
          <p:nvPr/>
        </p:nvSpPr>
        <p:spPr>
          <a:xfrm>
            <a:off x="8445528" y="5059417"/>
            <a:ext cx="94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Repo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8EBC96-92F8-0145-AF77-2F4436E15B12}"/>
              </a:ext>
            </a:extLst>
          </p:cNvPr>
          <p:cNvSpPr txBox="1"/>
          <p:nvPr/>
        </p:nvSpPr>
        <p:spPr>
          <a:xfrm flipH="1">
            <a:off x="971162" y="1629306"/>
            <a:ext cx="455043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d3rky/pyday2022-bcn/blob/main/docs/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instruction.md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6CF61E-766A-B3D3-4EF7-96ED09A0CC60}"/>
              </a:ext>
            </a:extLst>
          </p:cNvPr>
          <p:cNvSpPr txBox="1"/>
          <p:nvPr/>
        </p:nvSpPr>
        <p:spPr>
          <a:xfrm flipH="1">
            <a:off x="7973542" y="1682239"/>
            <a:ext cx="189121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d3rky/pyday2022-bcn</a:t>
            </a:r>
          </a:p>
        </p:txBody>
      </p:sp>
    </p:spTree>
    <p:extLst>
      <p:ext uri="{BB962C8B-B14F-4D97-AF65-F5344CB8AC3E}">
        <p14:creationId xmlns:p14="http://schemas.microsoft.com/office/powerpoint/2010/main" val="3234978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CC070DC0-9940-9DE5-19B6-AB0D46991628}"/>
              </a:ext>
            </a:extLst>
          </p:cNvPr>
          <p:cNvSpPr txBox="1">
            <a:spLocks/>
          </p:cNvSpPr>
          <p:nvPr/>
        </p:nvSpPr>
        <p:spPr>
          <a:xfrm>
            <a:off x="74726" y="-20712"/>
            <a:ext cx="12117274" cy="792579"/>
          </a:xfrm>
          <a:prstGeom prst="rect">
            <a:avLst/>
          </a:prstGeom>
        </p:spPr>
        <p:txBody>
          <a:bodyPr/>
          <a:lstStyle>
            <a:lvl1pPr algn="l" defTabSz="9142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5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0432FF"/>
                </a:solidFill>
              </a:rPr>
              <a:t>What is fuzzing?</a:t>
            </a: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4EE5A0BF-C81F-9D0F-B03A-A0116F9897C0}"/>
              </a:ext>
            </a:extLst>
          </p:cNvPr>
          <p:cNvSpPr txBox="1"/>
          <p:nvPr/>
        </p:nvSpPr>
        <p:spPr>
          <a:xfrm>
            <a:off x="1735420" y="2953210"/>
            <a:ext cx="9288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of putting </a:t>
            </a:r>
            <a:r>
              <a:rPr lang="en-US" sz="2800" b="1" u="sng" dirty="0">
                <a:solidFill>
                  <a:srgbClr val="EE7D31"/>
                </a:solidFill>
              </a:rPr>
              <a:t>invalid</a:t>
            </a:r>
            <a:r>
              <a:rPr lang="en-US" sz="2800" dirty="0"/>
              <a:t> or </a:t>
            </a:r>
            <a:r>
              <a:rPr lang="en-US" sz="2800" b="1" u="sng" dirty="0">
                <a:solidFill>
                  <a:srgbClr val="EE7D31"/>
                </a:solidFill>
              </a:rPr>
              <a:t>random data</a:t>
            </a:r>
            <a:r>
              <a:rPr lang="en-US" sz="2800" b="1" dirty="0">
                <a:solidFill>
                  <a:srgbClr val="EE7D31"/>
                </a:solidFill>
              </a:rPr>
              <a:t> </a:t>
            </a:r>
            <a:r>
              <a:rPr lang="en-US" sz="2800" dirty="0"/>
              <a:t>into the software system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88FCC804-67BB-DF9C-6A2C-5F3B0E2EC3CB}"/>
              </a:ext>
            </a:extLst>
          </p:cNvPr>
          <p:cNvSpPr txBox="1"/>
          <p:nvPr/>
        </p:nvSpPr>
        <p:spPr>
          <a:xfrm>
            <a:off x="1735420" y="2279399"/>
            <a:ext cx="8078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Fuzzing or Fuzz testing is a </a:t>
            </a: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EE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 testing technique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C89710-EFE9-2097-CB96-977E3B13E5D8}"/>
              </a:ext>
            </a:extLst>
          </p:cNvPr>
          <p:cNvSpPr txBox="1"/>
          <p:nvPr/>
        </p:nvSpPr>
        <p:spPr>
          <a:xfrm>
            <a:off x="1735420" y="3627021"/>
            <a:ext cx="7286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</a:t>
            </a: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EE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discover coding errors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</a:t>
            </a: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EE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security loopholes</a:t>
            </a:r>
          </a:p>
        </p:txBody>
      </p:sp>
    </p:spTree>
    <p:extLst>
      <p:ext uri="{BB962C8B-B14F-4D97-AF65-F5344CB8AC3E}">
        <p14:creationId xmlns:p14="http://schemas.microsoft.com/office/powerpoint/2010/main" val="3074710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CC070DC0-9940-9DE5-19B6-AB0D46991628}"/>
              </a:ext>
            </a:extLst>
          </p:cNvPr>
          <p:cNvSpPr txBox="1">
            <a:spLocks/>
          </p:cNvSpPr>
          <p:nvPr/>
        </p:nvSpPr>
        <p:spPr>
          <a:xfrm>
            <a:off x="74726" y="-20712"/>
            <a:ext cx="12117274" cy="792579"/>
          </a:xfrm>
          <a:prstGeom prst="rect">
            <a:avLst/>
          </a:prstGeom>
        </p:spPr>
        <p:txBody>
          <a:bodyPr/>
          <a:lstStyle>
            <a:lvl1pPr algn="l" defTabSz="9142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5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0432FF"/>
                </a:solidFill>
              </a:rPr>
              <a:t>What is fuzzing?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6CF1206A-7920-2E16-442B-7629FE5C3B47}"/>
              </a:ext>
            </a:extLst>
          </p:cNvPr>
          <p:cNvSpPr txBox="1"/>
          <p:nvPr/>
        </p:nvSpPr>
        <p:spPr>
          <a:xfrm>
            <a:off x="1533374" y="1892773"/>
            <a:ext cx="873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Data is generated in an </a:t>
            </a:r>
            <a:r>
              <a:rPr lang="en-US" sz="2800" b="1" u="sng" dirty="0">
                <a:solidFill>
                  <a:srgbClr val="EE7D31"/>
                </a:solidFill>
              </a:rPr>
              <a:t>automated</a:t>
            </a:r>
            <a:r>
              <a:rPr lang="en-US" sz="2800" dirty="0"/>
              <a:t> or </a:t>
            </a:r>
            <a:r>
              <a:rPr lang="en-US" sz="2800" b="1" u="sng" dirty="0">
                <a:solidFill>
                  <a:srgbClr val="EE7D31"/>
                </a:solidFill>
              </a:rPr>
              <a:t>semiautomated</a:t>
            </a:r>
            <a:r>
              <a:rPr lang="en-US" sz="2800" dirty="0"/>
              <a:t> way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94E320-4610-EC74-FB1A-DC4E841D0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74" y="1951331"/>
            <a:ext cx="419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83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CC070DC0-9940-9DE5-19B6-AB0D46991628}"/>
              </a:ext>
            </a:extLst>
          </p:cNvPr>
          <p:cNvSpPr txBox="1">
            <a:spLocks/>
          </p:cNvSpPr>
          <p:nvPr/>
        </p:nvSpPr>
        <p:spPr>
          <a:xfrm>
            <a:off x="74726" y="-20712"/>
            <a:ext cx="12117274" cy="792579"/>
          </a:xfrm>
          <a:prstGeom prst="rect">
            <a:avLst/>
          </a:prstGeom>
        </p:spPr>
        <p:txBody>
          <a:bodyPr/>
          <a:lstStyle>
            <a:lvl1pPr algn="l" defTabSz="9142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5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0432FF"/>
                </a:solidFill>
              </a:rPr>
              <a:t>What is fuzzing?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6CF1206A-7920-2E16-442B-7629FE5C3B47}"/>
              </a:ext>
            </a:extLst>
          </p:cNvPr>
          <p:cNvSpPr txBox="1"/>
          <p:nvPr/>
        </p:nvSpPr>
        <p:spPr>
          <a:xfrm>
            <a:off x="1533374" y="1892773"/>
            <a:ext cx="873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Data is generated in an </a:t>
            </a:r>
            <a:r>
              <a:rPr lang="en-US" sz="2800" b="1" u="sng" dirty="0">
                <a:solidFill>
                  <a:srgbClr val="EE7D31"/>
                </a:solidFill>
              </a:rPr>
              <a:t>automated</a:t>
            </a:r>
            <a:r>
              <a:rPr lang="en-US" sz="2800" dirty="0"/>
              <a:t> or </a:t>
            </a:r>
            <a:r>
              <a:rPr lang="en-US" sz="2800" b="1" u="sng" dirty="0">
                <a:solidFill>
                  <a:srgbClr val="EE7D31"/>
                </a:solidFill>
              </a:rPr>
              <a:t>semiautomated</a:t>
            </a:r>
            <a:r>
              <a:rPr lang="en-US" sz="2800" dirty="0"/>
              <a:t> way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4A5373E9-A3CA-41F2-7866-DC5870128CBF}"/>
              </a:ext>
            </a:extLst>
          </p:cNvPr>
          <p:cNvSpPr txBox="1"/>
          <p:nvPr/>
        </p:nvSpPr>
        <p:spPr>
          <a:xfrm>
            <a:off x="1533374" y="2670370"/>
            <a:ext cx="6074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Generated data is </a:t>
            </a:r>
            <a:r>
              <a:rPr lang="en-US" sz="2800" b="1" u="sng" dirty="0">
                <a:solidFill>
                  <a:srgbClr val="EE7D31"/>
                </a:solidFill>
              </a:rPr>
              <a:t>invalid</a:t>
            </a:r>
            <a:r>
              <a:rPr lang="en-US" sz="2800" dirty="0"/>
              <a:t> and </a:t>
            </a:r>
            <a:r>
              <a:rPr lang="en-US" sz="2800" b="1" u="sng" dirty="0">
                <a:solidFill>
                  <a:srgbClr val="EE7D31"/>
                </a:solidFill>
              </a:rPr>
              <a:t>abnormal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94E320-4610-EC74-FB1A-DC4E841D0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74" y="2722430"/>
            <a:ext cx="419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49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CC070DC0-9940-9DE5-19B6-AB0D46991628}"/>
              </a:ext>
            </a:extLst>
          </p:cNvPr>
          <p:cNvSpPr txBox="1">
            <a:spLocks/>
          </p:cNvSpPr>
          <p:nvPr/>
        </p:nvSpPr>
        <p:spPr>
          <a:xfrm>
            <a:off x="74726" y="-20712"/>
            <a:ext cx="12117274" cy="792579"/>
          </a:xfrm>
          <a:prstGeom prst="rect">
            <a:avLst/>
          </a:prstGeom>
        </p:spPr>
        <p:txBody>
          <a:bodyPr/>
          <a:lstStyle>
            <a:lvl1pPr algn="l" defTabSz="9142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5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0432FF"/>
                </a:solidFill>
              </a:rPr>
              <a:t>What is fuzzing?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6CF1206A-7920-2E16-442B-7629FE5C3B47}"/>
              </a:ext>
            </a:extLst>
          </p:cNvPr>
          <p:cNvSpPr txBox="1"/>
          <p:nvPr/>
        </p:nvSpPr>
        <p:spPr>
          <a:xfrm>
            <a:off x="1533374" y="1892773"/>
            <a:ext cx="873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Data is generated in an </a:t>
            </a:r>
            <a:r>
              <a:rPr lang="en-US" sz="2800" b="1" u="sng" dirty="0">
                <a:solidFill>
                  <a:srgbClr val="EE7D31"/>
                </a:solidFill>
              </a:rPr>
              <a:t>automated</a:t>
            </a:r>
            <a:r>
              <a:rPr lang="en-US" sz="2800" dirty="0"/>
              <a:t> or </a:t>
            </a:r>
            <a:r>
              <a:rPr lang="en-US" sz="2800" b="1" u="sng" dirty="0">
                <a:solidFill>
                  <a:srgbClr val="EE7D31"/>
                </a:solidFill>
              </a:rPr>
              <a:t>semiautomated</a:t>
            </a:r>
            <a:r>
              <a:rPr lang="en-US" sz="2800" dirty="0"/>
              <a:t> way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4A5373E9-A3CA-41F2-7866-DC5870128CBF}"/>
              </a:ext>
            </a:extLst>
          </p:cNvPr>
          <p:cNvSpPr txBox="1"/>
          <p:nvPr/>
        </p:nvSpPr>
        <p:spPr>
          <a:xfrm>
            <a:off x="1533374" y="2670370"/>
            <a:ext cx="6074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Generated data is </a:t>
            </a:r>
            <a:r>
              <a:rPr lang="en-US" sz="2800" b="1" u="sng" dirty="0">
                <a:solidFill>
                  <a:srgbClr val="EE7D31"/>
                </a:solidFill>
              </a:rPr>
              <a:t>invalid</a:t>
            </a:r>
            <a:r>
              <a:rPr lang="en-US" sz="2800" dirty="0"/>
              <a:t> and </a:t>
            </a:r>
            <a:r>
              <a:rPr lang="en-US" sz="2800" b="1" u="sng" dirty="0">
                <a:solidFill>
                  <a:srgbClr val="EE7D31"/>
                </a:solidFill>
              </a:rPr>
              <a:t>abnormal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AAA49-2BA5-E5EB-10B9-9D7EEEAB50E9}"/>
              </a:ext>
            </a:extLst>
          </p:cNvPr>
          <p:cNvSpPr txBox="1"/>
          <p:nvPr/>
        </p:nvSpPr>
        <p:spPr>
          <a:xfrm>
            <a:off x="1533374" y="3447967"/>
            <a:ext cx="6227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It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tries to </a:t>
            </a: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EE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“hack” your code</a:t>
            </a:r>
            <a:endParaRPr lang="en-US" b="1" u="sng" dirty="0">
              <a:solidFill>
                <a:srgbClr val="EE7D3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94E320-4610-EC74-FB1A-DC4E841D0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74" y="3500027"/>
            <a:ext cx="419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28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CC070DC0-9940-9DE5-19B6-AB0D46991628}"/>
              </a:ext>
            </a:extLst>
          </p:cNvPr>
          <p:cNvSpPr txBox="1">
            <a:spLocks/>
          </p:cNvSpPr>
          <p:nvPr/>
        </p:nvSpPr>
        <p:spPr>
          <a:xfrm>
            <a:off x="74726" y="-20712"/>
            <a:ext cx="12117274" cy="792579"/>
          </a:xfrm>
          <a:prstGeom prst="rect">
            <a:avLst/>
          </a:prstGeom>
        </p:spPr>
        <p:txBody>
          <a:bodyPr/>
          <a:lstStyle>
            <a:lvl1pPr algn="l" defTabSz="9142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5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0432FF"/>
                </a:solidFill>
              </a:rPr>
              <a:t>What is fuzzing?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6CF1206A-7920-2E16-442B-7629FE5C3B47}"/>
              </a:ext>
            </a:extLst>
          </p:cNvPr>
          <p:cNvSpPr txBox="1"/>
          <p:nvPr/>
        </p:nvSpPr>
        <p:spPr>
          <a:xfrm>
            <a:off x="1533374" y="1892773"/>
            <a:ext cx="873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Data is generated in an </a:t>
            </a:r>
            <a:r>
              <a:rPr lang="en-US" sz="2800" b="1" u="sng" dirty="0">
                <a:solidFill>
                  <a:srgbClr val="EE7D31"/>
                </a:solidFill>
              </a:rPr>
              <a:t>automated</a:t>
            </a:r>
            <a:r>
              <a:rPr lang="en-US" sz="2800" dirty="0"/>
              <a:t> or </a:t>
            </a:r>
            <a:r>
              <a:rPr lang="en-US" sz="2800" b="1" u="sng" dirty="0">
                <a:solidFill>
                  <a:srgbClr val="EE7D31"/>
                </a:solidFill>
              </a:rPr>
              <a:t>semiautomated</a:t>
            </a:r>
            <a:r>
              <a:rPr lang="en-US" sz="2800" dirty="0"/>
              <a:t> way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4A5373E9-A3CA-41F2-7866-DC5870128CBF}"/>
              </a:ext>
            </a:extLst>
          </p:cNvPr>
          <p:cNvSpPr txBox="1"/>
          <p:nvPr/>
        </p:nvSpPr>
        <p:spPr>
          <a:xfrm>
            <a:off x="1533374" y="2670370"/>
            <a:ext cx="6074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Generated data is </a:t>
            </a:r>
            <a:r>
              <a:rPr lang="en-US" sz="2800" b="1" u="sng" dirty="0">
                <a:solidFill>
                  <a:srgbClr val="EE7D31"/>
                </a:solidFill>
              </a:rPr>
              <a:t>invalid</a:t>
            </a:r>
            <a:r>
              <a:rPr lang="en-US" sz="2800" dirty="0"/>
              <a:t> and </a:t>
            </a:r>
            <a:r>
              <a:rPr lang="en-US" sz="2800" b="1" u="sng" dirty="0">
                <a:solidFill>
                  <a:srgbClr val="EE7D31"/>
                </a:solidFill>
              </a:rPr>
              <a:t>abnormal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47C680F-451B-74AF-E343-EBF68F0D190F}"/>
              </a:ext>
            </a:extLst>
          </p:cNvPr>
          <p:cNvSpPr txBox="1"/>
          <p:nvPr/>
        </p:nvSpPr>
        <p:spPr>
          <a:xfrm>
            <a:off x="1533374" y="4225564"/>
            <a:ext cx="10407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It catches </a:t>
            </a:r>
            <a:r>
              <a:rPr lang="en-US" sz="2800" b="1" u="sng" dirty="0">
                <a:solidFill>
                  <a:srgbClr val="EE7D31"/>
                </a:solidFill>
              </a:rPr>
              <a:t>system crashes</a:t>
            </a:r>
            <a:r>
              <a:rPr lang="en-US" sz="2800" dirty="0"/>
              <a:t>, </a:t>
            </a:r>
            <a:r>
              <a:rPr lang="en-US" sz="2800" b="1" u="sng" dirty="0">
                <a:solidFill>
                  <a:srgbClr val="EE7D31"/>
                </a:solidFill>
              </a:rPr>
              <a:t>built-in code failures</a:t>
            </a:r>
            <a:r>
              <a:rPr lang="en-US" sz="2800" dirty="0"/>
              <a:t>, </a:t>
            </a:r>
            <a:r>
              <a:rPr lang="en-US" sz="2800" b="1" u="sng" dirty="0">
                <a:solidFill>
                  <a:srgbClr val="EE7D31"/>
                </a:solidFill>
              </a:rPr>
              <a:t>unhandled exception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AAA49-2BA5-E5EB-10B9-9D7EEEAB50E9}"/>
              </a:ext>
            </a:extLst>
          </p:cNvPr>
          <p:cNvSpPr txBox="1"/>
          <p:nvPr/>
        </p:nvSpPr>
        <p:spPr>
          <a:xfrm>
            <a:off x="1533374" y="3447967"/>
            <a:ext cx="6227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It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tries to </a:t>
            </a: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EE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“hack” your code</a:t>
            </a:r>
            <a:endParaRPr lang="en-US" b="1" u="sng" dirty="0">
              <a:solidFill>
                <a:srgbClr val="EE7D3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94E320-4610-EC74-FB1A-DC4E841D0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74" y="4277624"/>
            <a:ext cx="419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82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841</Words>
  <Application>Microsoft Macintosh PowerPoint</Application>
  <PresentationFormat>Widescreen</PresentationFormat>
  <Paragraphs>163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Lonkin, Pavel</dc:creator>
  <cp:lastModifiedBy>Lonkin, Pavel</cp:lastModifiedBy>
  <cp:revision>67</cp:revision>
  <dcterms:created xsi:type="dcterms:W3CDTF">2022-11-24T13:18:49Z</dcterms:created>
  <dcterms:modified xsi:type="dcterms:W3CDTF">2022-11-25T18:51:42Z</dcterms:modified>
</cp:coreProperties>
</file>