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19800" y="909720"/>
            <a:ext cx="1802880" cy="1112400"/>
          </a:xfrm>
          <a:custGeom>
            <a:avLst/>
            <a:gdLst/>
            <a:ahLst/>
            <a:rect l="l" t="t" r="r" b="b"/>
            <a:pathLst>
              <a:path w="1055077" h="726831">
                <a:moveTo>
                  <a:pt x="0" y="0"/>
                </a:moveTo>
                <a:lnTo>
                  <a:pt x="1055077" y="0"/>
                </a:lnTo>
                <a:lnTo>
                  <a:pt x="1050814" y="366613"/>
                </a:lnTo>
                <a:lnTo>
                  <a:pt x="1055077" y="726831"/>
                </a:lnTo>
                <a:lnTo>
                  <a:pt x="0" y="726831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create status report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369600" y="909720"/>
            <a:ext cx="2243160" cy="1112400"/>
          </a:xfrm>
          <a:custGeom>
            <a:avLst/>
            <a:gdLst/>
            <a:ahLst/>
            <a:rect l="l" t="t" r="r" b="b"/>
            <a:pathLst>
              <a:path w="1736436" h="781539">
                <a:moveTo>
                  <a:pt x="710" y="0"/>
                </a:moveTo>
                <a:lnTo>
                  <a:pt x="1735726" y="0"/>
                </a:lnTo>
                <a:cubicBezTo>
                  <a:pt x="1735963" y="128362"/>
                  <a:pt x="1736199" y="256724"/>
                  <a:pt x="1736436" y="385086"/>
                </a:cubicBezTo>
                <a:cubicBezTo>
                  <a:pt x="1736199" y="517237"/>
                  <a:pt x="1735963" y="649388"/>
                  <a:pt x="1735726" y="781539"/>
                </a:cubicBezTo>
                <a:lnTo>
                  <a:pt x="710" y="781539"/>
                </a:lnTo>
                <a:cubicBezTo>
                  <a:pt x="473" y="652467"/>
                  <a:pt x="237" y="523394"/>
                  <a:pt x="0" y="394322"/>
                </a:cubicBezTo>
                <a:cubicBezTo>
                  <a:pt x="237" y="262881"/>
                  <a:pt x="473" y="131441"/>
                  <a:pt x="71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Period: 1000 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Size: 48 bytes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Delivery latency: 8.8 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Transmission time (@50Mib/s): 0.008 ms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482880" y="917280"/>
            <a:ext cx="2468880" cy="1107000"/>
          </a:xfrm>
          <a:custGeom>
            <a:avLst/>
            <a:gdLst/>
            <a:ahLst/>
            <a:rect l="l" t="t" r="r" b="b"/>
            <a:pathLst>
              <a:path w="1961662" h="781540">
                <a:moveTo>
                  <a:pt x="7815" y="0"/>
                </a:moveTo>
                <a:lnTo>
                  <a:pt x="1953846" y="0"/>
                </a:lnTo>
                <a:lnTo>
                  <a:pt x="1953846" y="773725"/>
                </a:lnTo>
                <a:lnTo>
                  <a:pt x="1961662" y="781539"/>
                </a:lnTo>
                <a:lnTo>
                  <a:pt x="976629" y="776937"/>
                </a:lnTo>
                <a:lnTo>
                  <a:pt x="7815" y="773725"/>
                </a:lnTo>
                <a:lnTo>
                  <a:pt x="0" y="781540"/>
                </a:lnTo>
                <a:cubicBezTo>
                  <a:pt x="1136" y="650750"/>
                  <a:pt x="2273" y="519960"/>
                  <a:pt x="3409" y="389170"/>
                </a:cubicBezTo>
                <a:cubicBezTo>
                  <a:pt x="4878" y="259447"/>
                  <a:pt x="6346" y="129723"/>
                  <a:pt x="7815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process reports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* 50 = 100 ms to process scan data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create scan result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735720" y="2500560"/>
            <a:ext cx="2503080" cy="192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Period: 1000ms (as status report)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Size: 32 bytes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Delivery latency: 4.8 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Transmission time (@50Mib/s): 0.005 ms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192240" y="2500560"/>
            <a:ext cx="2498760" cy="192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(accumulated per 1000ms)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Period: 1000ms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Size: </a:t>
            </a:r>
            <a:r>
              <a:rPr b="1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* 64 bytes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Delivery latency: N/A – multiple packets (5ms per 64 byte packet)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Transmission time (@50Mib/s): 0.021 ms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405840" y="2492640"/>
            <a:ext cx="2622240" cy="192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(video frames accumulated per 1000ms)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Period: 1000ms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Size: 2 * 10 * 2765 =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55300 bytes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Delivery latency: N/A – multiple packets (14.9 ms per 2765 byte packet)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Transmission time (@50Mib/s): </a:t>
            </a:r>
            <a:r>
              <a:rPr b="1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8.848 ms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716200" y="1470960"/>
            <a:ext cx="65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5613480" y="1458000"/>
            <a:ext cx="87264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 flipH="1">
            <a:off x="4987080" y="2025000"/>
            <a:ext cx="149436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 flipH="1" flipV="1">
            <a:off x="7711560" y="2017800"/>
            <a:ext cx="4680" cy="4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942400" y="2013840"/>
            <a:ext cx="149904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838080" y="0"/>
            <a:ext cx="105148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 model – scans per 1000ms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921400" y="103140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5982840" y="102420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866920" y="185328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7770600" y="207144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9366840" y="188676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5349960" y="5123520"/>
            <a:ext cx="1992240" cy="803520"/>
          </a:xfrm>
          <a:custGeom>
            <a:avLst/>
            <a:gdLst/>
            <a:ahLst/>
            <a:rect l="l" t="t" r="r" b="b"/>
            <a:pathLst>
              <a:path w="1992923" h="804094">
                <a:moveTo>
                  <a:pt x="0" y="6925"/>
                </a:moveTo>
                <a:lnTo>
                  <a:pt x="527183" y="0"/>
                </a:lnTo>
                <a:lnTo>
                  <a:pt x="1543183" y="0"/>
                </a:lnTo>
                <a:lnTo>
                  <a:pt x="1992923" y="6925"/>
                </a:lnTo>
                <a:lnTo>
                  <a:pt x="1992923" y="804094"/>
                </a:lnTo>
                <a:lnTo>
                  <a:pt x="0" y="804094"/>
                </a:lnTo>
                <a:lnTo>
                  <a:pt x="0" y="6925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scanning 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process scan request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create scan data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9488520" y="5127120"/>
            <a:ext cx="1906200" cy="796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parking 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0ms to process scan result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4987800" y="4431240"/>
            <a:ext cx="888480" cy="69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 flipV="1">
            <a:off x="6892920" y="4422240"/>
            <a:ext cx="823680" cy="6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10442160" y="4431240"/>
            <a:ext cx="360" cy="6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22080" y="4645800"/>
            <a:ext cx="23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7342920" y="464904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10215360" y="4550760"/>
            <a:ext cx="226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75960" y="2333520"/>
            <a:ext cx="342396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Delivery latency is measured in OMNeT++ simulation. Transmission time is based on the estimated throughput of LTE network = 50Mib/s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 data and results are accumulated per 1000ms. In simulation we send 240 video packets per 1000ms.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Only one server is modeled, thus average number of cars are divided by 3. In simulation 3 servers are used. Each serves 1/3 of cars.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LibreOffice/5.3.4.2$Linux_X86_64 LibreOffice_project/30m0$Build-2</Application>
  <Words>262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2017-05-25T08:00:31Z</dcterms:created>
  <dc:creator>Vladimir Matena</dc:creator>
  <dc:description/>
  <dc:language>en-US</dc:language>
  <cp:lastModifiedBy/>
  <dcterms:modified xsi:type="dcterms:W3CDTF">2017-07-04T16:37:13Z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