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797675" cy="987425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0F46-9399-423D-AE29-D3401D50E4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CF4D-032E-4E33-893A-417391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3s.mff.cuni.cz/projects/weverc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erun.ms.mff.cuni.cz/wever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682" y="381186"/>
            <a:ext cx="8836227" cy="921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3920" dirty="0"/>
              <a:t>Verifikace programů – projekty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681" y="1732025"/>
            <a:ext cx="5799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2800" dirty="0"/>
              <a:t>Bezpečnost webových aplikací je dnes klíčovým aspektem bezpečnosti celého počítačového světa. </a:t>
            </a:r>
            <a:r>
              <a:rPr lang="cs-CZ" sz="2800" dirty="0"/>
              <a:t>Jedním z přístupů je i analýza zdrojových kódů aplikací za účelem nalezení možných (</a:t>
            </a:r>
            <a:r>
              <a:rPr lang="cs-CZ" sz="2800" dirty="0" err="1" smtClean="0"/>
              <a:t>bezpeč-nostních</a:t>
            </a:r>
            <a:r>
              <a:rPr lang="cs-CZ" sz="2800" dirty="0"/>
              <a:t>) chyb.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674" y="4855986"/>
            <a:ext cx="8836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b="1" dirty="0"/>
              <a:t>Připojte se k našemu projektu analýzy PHP!</a:t>
            </a:r>
            <a:endParaRPr lang="en-US" sz="3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4675" y="5802482"/>
            <a:ext cx="8836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2800" dirty="0"/>
              <a:t>Nabízíme bakalářské a diplomové práce, nebo i práci na projektu nad rámec předmětů. Témata zahrnují analýzu používaných PHP </a:t>
            </a:r>
            <a:r>
              <a:rPr lang="cs-CZ" sz="2800" dirty="0" err="1"/>
              <a:t>frameworků</a:t>
            </a:r>
            <a:r>
              <a:rPr lang="cs-CZ" sz="2800" dirty="0"/>
              <a:t> (</a:t>
            </a:r>
            <a:r>
              <a:rPr lang="cs-CZ" sz="2800" dirty="0" err="1"/>
              <a:t>WordPress</a:t>
            </a:r>
            <a:r>
              <a:rPr lang="cs-CZ" sz="2800" dirty="0"/>
              <a:t>, </a:t>
            </a:r>
            <a:r>
              <a:rPr lang="cs-CZ" sz="2800" dirty="0" err="1"/>
              <a:t>Drupal</a:t>
            </a:r>
            <a:r>
              <a:rPr lang="cs-CZ" sz="2800" dirty="0"/>
              <a:t>, ...), implementaci nových technik analýzy a optimalizaci stávajících.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674" y="8179577"/>
            <a:ext cx="883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V případě hezkých výsledků zajímavá finanční odměna!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 t="21556" r="31222" b="23629"/>
          <a:stretch/>
        </p:blipFill>
        <p:spPr>
          <a:xfrm>
            <a:off x="6374131" y="1716415"/>
            <a:ext cx="2836774" cy="273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4674" y="8983247"/>
            <a:ext cx="6403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dirty="0"/>
              <a:t>Odkazy: </a:t>
            </a:r>
            <a:r>
              <a:rPr lang="cs-CZ" sz="2400" dirty="0">
                <a:hlinkClick r:id="rId3"/>
              </a:rPr>
              <a:t>http://d3s.mff.cuni.cz/projects/weverca/</a:t>
            </a:r>
            <a:r>
              <a:rPr lang="cs-CZ" sz="2400" dirty="0"/>
              <a:t> </a:t>
            </a:r>
          </a:p>
          <a:p>
            <a:r>
              <a:rPr lang="cs-CZ" sz="2400" dirty="0"/>
              <a:t>               </a:t>
            </a:r>
            <a:r>
              <a:rPr lang="cs-CZ" sz="2400" dirty="0">
                <a:hlinkClick r:id="rId4"/>
              </a:rPr>
              <a:t>http://perun.ms.mff.cuni.cz/weverca</a:t>
            </a:r>
            <a:endParaRPr lang="cs-CZ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4674" y="10559810"/>
            <a:ext cx="638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Kontakt: Jan Kofroň &lt;jan.kofron@d3s.mff.cuni.cz&gt;</a:t>
            </a:r>
          </a:p>
        </p:txBody>
      </p:sp>
      <p:pic>
        <p:nvPicPr>
          <p:cNvPr id="1028" name="Picture 4" descr="http://www.qrcode-monkey.com/temp/qrcode7b46155a6a53e5247a19ff8422f3712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41" y="9076592"/>
            <a:ext cx="1992460" cy="199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2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102</Words>
  <Application>Microsoft Office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D3S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Kofron</dc:creator>
  <cp:lastModifiedBy>Jan Kofron</cp:lastModifiedBy>
  <cp:revision>18</cp:revision>
  <cp:lastPrinted>2015-08-28T12:43:11Z</cp:lastPrinted>
  <dcterms:created xsi:type="dcterms:W3CDTF">2015-08-27T14:35:59Z</dcterms:created>
  <dcterms:modified xsi:type="dcterms:W3CDTF">2015-08-28T12:47:20Z</dcterms:modified>
</cp:coreProperties>
</file>