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303" r:id="rId10"/>
    <p:sldId id="265" r:id="rId11"/>
    <p:sldId id="269" r:id="rId12"/>
    <p:sldId id="264" r:id="rId13"/>
    <p:sldId id="266" r:id="rId14"/>
    <p:sldId id="270" r:id="rId15"/>
    <p:sldId id="273" r:id="rId16"/>
    <p:sldId id="274" r:id="rId17"/>
    <p:sldId id="271" r:id="rId18"/>
    <p:sldId id="272" r:id="rId19"/>
    <p:sldId id="309" r:id="rId20"/>
    <p:sldId id="275" r:id="rId21"/>
    <p:sldId id="298" r:id="rId22"/>
    <p:sldId id="288" r:id="rId23"/>
    <p:sldId id="299" r:id="rId24"/>
    <p:sldId id="267" r:id="rId25"/>
    <p:sldId id="276" r:id="rId26"/>
    <p:sldId id="277" r:id="rId27"/>
    <p:sldId id="287" r:id="rId28"/>
    <p:sldId id="289" r:id="rId29"/>
    <p:sldId id="278" r:id="rId30"/>
    <p:sldId id="280" r:id="rId31"/>
    <p:sldId id="279" r:id="rId32"/>
    <p:sldId id="295" r:id="rId33"/>
    <p:sldId id="281" r:id="rId34"/>
    <p:sldId id="263" r:id="rId35"/>
    <p:sldId id="296" r:id="rId36"/>
    <p:sldId id="291" r:id="rId37"/>
    <p:sldId id="282" r:id="rId38"/>
    <p:sldId id="292" r:id="rId39"/>
    <p:sldId id="304" r:id="rId40"/>
    <p:sldId id="305" r:id="rId41"/>
    <p:sldId id="283" r:id="rId42"/>
    <p:sldId id="284" r:id="rId43"/>
    <p:sldId id="293" r:id="rId44"/>
    <p:sldId id="302" r:id="rId45"/>
    <p:sldId id="285" r:id="rId4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1.3.2012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Malohlava, NPRG044, OSGi framework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igil.codecauldron.org/spring-release.obr" TargetMode="External"/><Relationship Id="rId2" Type="http://schemas.openxmlformats.org/officeDocument/2006/relationships/hyperlink" Target="http://bundles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po/bindex.x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Gi-Tooling" TargetMode="External"/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a/eclipselabs.org/p/nprg044-eclipse-platfor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michal</a:t>
            </a:r>
            <a:r>
              <a:rPr lang="en-US" dirty="0" smtClean="0"/>
              <a:t> </a:t>
            </a:r>
            <a:r>
              <a:rPr lang="en-US" dirty="0" err="1" smtClean="0"/>
              <a:t>malohlava</a:t>
            </a:r>
            <a:endParaRPr lang="cs-CZ" dirty="0" smtClean="0"/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michal.malohlava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, e.g. bundle aspects, extension points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files,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META-INF, OSG-INF directories containing meta-information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3140968"/>
            <a:ext cx="158417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Each line is limited 72bytes by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 grained package filtering</a:t>
            </a:r>
          </a:p>
          <a:p>
            <a:pPr lvl="2"/>
            <a:r>
              <a:rPr lang="en-US" dirty="0" err="1" smtClean="0"/>
              <a:t>Exclude,include</a:t>
            </a:r>
            <a:r>
              <a:rPr lang="en-US" dirty="0" smtClean="0"/>
              <a:t>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MANIFEST.FM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3</a:t>
            </a:r>
            <a:r>
              <a:rPr lang="en-US" baseline="30000" dirty="0" smtClean="0"/>
              <a:t>rd</a:t>
            </a:r>
            <a:r>
              <a:rPr lang="en-US" dirty="0" smtClean="0"/>
              <a:t> 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service,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trackers,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367171"/>
            <a:ext cx="8788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class loader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 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java.* package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Download Eclipse RCP</a:t>
            </a:r>
          </a:p>
          <a:p>
            <a:pPr lvl="1"/>
            <a:r>
              <a:rPr lang="en-US" dirty="0" smtClean="0">
                <a:hlinkClick r:id="rId2"/>
              </a:rPr>
              <a:t>http://www.eclipse.org/downloads/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…”</a:t>
            </a:r>
          </a:p>
          <a:p>
            <a:endParaRPr lang="en-US" dirty="0" smtClean="0"/>
          </a:p>
          <a:p>
            <a:r>
              <a:rPr lang="en-US" dirty="0" smtClean="0"/>
              <a:t>Bundle the bundle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Deploy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Package </a:t>
            </a:r>
            <a:r>
              <a:rPr lang="en-US" i="1" dirty="0" err="1" smtClean="0"/>
              <a:t>org.eclipse.osgi</a:t>
            </a:r>
            <a:r>
              <a:rPr lang="en-US" dirty="0" smtClean="0"/>
              <a:t> is required to be selected</a:t>
            </a:r>
          </a:p>
          <a:p>
            <a:pPr lvl="2"/>
            <a:r>
              <a:rPr lang="en-US" dirty="0" smtClean="0"/>
              <a:t>Use “Add required bundles”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Observe its state in the console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99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services</a:t>
            </a:r>
          </a:p>
          <a:p>
            <a:pPr lvl="2"/>
            <a:r>
              <a:rPr lang="en-US" sz="2000" dirty="0" smtClean="0"/>
              <a:t>The service has additional properties which can for example specify its priority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Services semantics is spread over code</a:t>
            </a:r>
          </a:p>
          <a:p>
            <a:pPr lvl="3"/>
            <a:r>
              <a:rPr lang="en-US" dirty="0" smtClean="0"/>
              <a:t>dependencies, properties, implementation v. provided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</a:t>
            </a:r>
            <a:br>
              <a:rPr lang="en-US" dirty="0" smtClean="0"/>
            </a:br>
            <a:r>
              <a:rPr lang="en-US" dirty="0" smtClean="0"/>
              <a:t>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</a:t>
            </a:r>
            <a:br>
              <a:rPr lang="en-US" dirty="0" smtClean="0"/>
            </a:br>
            <a:r>
              <a:rPr lang="en-US" dirty="0" smtClean="0"/>
              <a:t>separated </a:t>
            </a:r>
            <a:br>
              <a:rPr lang="en-US" dirty="0" smtClean="0"/>
            </a:br>
            <a:r>
              <a:rPr lang="en-US" dirty="0" smtClean="0"/>
              <a:t>XML file in </a:t>
            </a:r>
            <a:r>
              <a:rPr lang="en-US" i="1" dirty="0" smtClean="0"/>
              <a:t>OSGI-INF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directory</a:t>
            </a:r>
          </a:p>
          <a:p>
            <a:pPr lvl="1"/>
            <a:r>
              <a:rPr lang="en-US" i="1" dirty="0" smtClean="0"/>
              <a:t>MANIFEST.FM</a:t>
            </a:r>
          </a:p>
          <a:p>
            <a:pPr lvl="2"/>
            <a:r>
              <a:rPr lang="en-US" dirty="0" smtClean="0"/>
              <a:t>Has to</a:t>
            </a:r>
            <a:br>
              <a:rPr lang="en-US" dirty="0" smtClean="0"/>
            </a:br>
            <a:r>
              <a:rPr lang="en-US" dirty="0" smtClean="0"/>
              <a:t>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Map as parameters</a:t>
            </a:r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provided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843805" y="2708923"/>
            <a:ext cx="2592293" cy="17281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3743908" y="3897052"/>
            <a:ext cx="3240360" cy="1152128"/>
          </a:xfrm>
          <a:prstGeom prst="bentConnector3">
            <a:avLst>
              <a:gd name="adj1" fmla="val -37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bundle with API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bundle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service which implements specific interface</a:t>
            </a:r>
          </a:p>
          <a:p>
            <a:pPr lvl="0"/>
            <a:r>
              <a:rPr lang="en-US" dirty="0" smtClean="0"/>
              <a:t>Several bad solution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39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 reference 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Services dependencies</a:t>
            </a:r>
          </a:p>
          <a:p>
            <a:pPr lvl="1"/>
            <a:r>
              <a:rPr lang="en-US" dirty="0" smtClean="0"/>
              <a:t>Content provider v.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 process of adding/removing/modifying 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r>
              <a:rPr lang="en-US" i="1" dirty="0" smtClean="0"/>
              <a:t>(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is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276872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to inject the service via defined methods</a:t>
            </a:r>
          </a:p>
          <a:p>
            <a:pPr lvl="1"/>
            <a:r>
              <a:rPr lang="en-US" dirty="0" smtClean="0"/>
              <a:t>Bind/unbind attributes of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Component Factory service and create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Write a new bundle with a tester component consuming declared services in demo #02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</a:t>
            </a:r>
            <a:br>
              <a:rPr lang="en-US" dirty="0" smtClean="0"/>
            </a:b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31840" y="2524558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 (bundles, data,...)</a:t>
            </a:r>
          </a:p>
          <a:p>
            <a:pPr lvl="2"/>
            <a:r>
              <a:rPr lang="en-US" dirty="0" smtClean="0"/>
              <a:t>Can be deployed/install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 (e.g., Jetty). Don’t forget on</a:t>
            </a:r>
          </a:p>
          <a:p>
            <a:pPr lvl="1"/>
            <a:r>
              <a:rPr lang="en-US" dirty="0" err="1" smtClean="0"/>
              <a:t>javax.servlet</a:t>
            </a:r>
            <a:endParaRPr lang="en-US" dirty="0" smtClean="0"/>
          </a:p>
          <a:p>
            <a:pPr lvl="1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1"/>
            <a:r>
              <a:rPr lang="en-US" dirty="0" err="1" smtClean="0"/>
              <a:t>org.eclipse.equinox.http.jetty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– 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dynamicity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of generics into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Adapt concept </a:t>
            </a:r>
          </a:p>
          <a:p>
            <a:pPr lvl="1"/>
            <a:r>
              <a:rPr lang="en-US" dirty="0" smtClean="0"/>
              <a:t>Bundle can be adapted to another type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r>
              <a:rPr lang="en-US" dirty="0" smtClean="0"/>
              <a:t>Resolver, bundle, service events hooks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OBR</a:t>
            </a:r>
          </a:p>
          <a:p>
            <a:pPr lvl="1"/>
            <a:r>
              <a:rPr lang="en-US" dirty="0" smtClean="0">
                <a:hlinkClick r:id="rId2"/>
              </a:rPr>
              <a:t>http://bundles.osgi.org</a:t>
            </a:r>
            <a:endParaRPr lang="en-US" dirty="0" smtClean="0"/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compendium 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http://sigil.codecauldron.org/spring-external.obr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http://sigil.codecauldron.org/spring-release.obr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http://www.knopflerfish.org/repo/bindex.xml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2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err="1" smtClean="0"/>
              <a:t>OSGi</a:t>
            </a:r>
            <a:r>
              <a:rPr lang="en-US" dirty="0" smtClean="0"/>
              <a:t> tooling </a:t>
            </a:r>
          </a:p>
          <a:p>
            <a:pPr lvl="1"/>
            <a:r>
              <a:rPr lang="en-US" dirty="0" smtClean="0">
                <a:hlinkClick r:id="rId3"/>
              </a:rPr>
              <a:t>http://en.wikipedia.org/wiki/OSGi-Tooling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4"/>
              </a:rPr>
              <a:t>http://code.google.com/a/eclipselabs.org/p/nprg044-eclipse-platform/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Scribids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Alternatives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Jigsaw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Java modules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specification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OSGi</a:t>
            </a:r>
            <a:r>
              <a:rPr lang="en-US" dirty="0" smtClean="0"/>
              <a:t> R4.2</a:t>
            </a:r>
          </a:p>
          <a:p>
            <a:endParaRPr lang="en-US" dirty="0" smtClean="0"/>
          </a:p>
          <a:p>
            <a:r>
              <a:rPr lang="en-US" dirty="0" smtClean="0"/>
              <a:t>Permits external dependency injection</a:t>
            </a:r>
          </a:p>
          <a:p>
            <a:pPr lvl="1"/>
            <a:r>
              <a:rPr lang="en-US" dirty="0" smtClean="0"/>
              <a:t>E.g., cooperation with DI frameworks (Spring, </a:t>
            </a:r>
            <a:r>
              <a:rPr lang="en-US" dirty="0" err="1" smtClean="0"/>
              <a:t>Guice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To support application servers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01008"/>
            <a:ext cx="1440160" cy="1008112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980728"/>
            <a:ext cx="1656184" cy="1296144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 all applications have to use the same version of the shared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dirty="0" smtClean="0"/>
              <a:t>Michal </a:t>
            </a:r>
            <a:r>
              <a:rPr lang="en-US" b="1" dirty="0" err="1" smtClean="0"/>
              <a:t>Malohlava</a:t>
            </a:r>
            <a:r>
              <a:rPr lang="en-US" b="1" dirty="0" smtClean="0"/>
              <a:t>, NPRG044, </a:t>
            </a:r>
            <a:r>
              <a:rPr lang="en-US" b="1" dirty="0" err="1" smtClean="0"/>
              <a:t>OSGi</a:t>
            </a:r>
            <a:r>
              <a:rPr lang="en-US" b="1" dirty="0" smtClean="0"/>
              <a:t>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Initiative</a:t>
            </a:r>
          </a:p>
          <a:p>
            <a:pPr lvl="1"/>
            <a:r>
              <a:rPr lang="en-US" dirty="0" smtClean="0"/>
              <a:t>Current version R4.3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2"/>
            <a:r>
              <a:rPr lang="en-US" dirty="0" smtClean="0"/>
              <a:t>Bringing separation of concepts </a:t>
            </a:r>
          </a:p>
          <a:p>
            <a:pPr lvl="3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2"/>
            <a:r>
              <a:rPr lang="en-US" dirty="0" smtClean="0"/>
              <a:t>Bringing abstraction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57" y="2276872"/>
            <a:ext cx="3176043" cy="365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77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6256</TotalTime>
  <Words>1893</Words>
  <Application>Microsoft Office PowerPoint</Application>
  <PresentationFormat>On-screen Show (4:3)</PresentationFormat>
  <Paragraphs>590</Paragraphs>
  <Slides>45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applications</vt:lpstr>
      <vt:lpstr>OSGi implementations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MANIFEST.FM headers</vt:lpstr>
      <vt:lpstr>Bundle lifecycle</vt:lpstr>
      <vt:lpstr>Bundle lifecycle - activation</vt:lpstr>
      <vt:lpstr>OSGi classloading</vt:lpstr>
      <vt:lpstr>OSGi classloading</vt:lpstr>
      <vt:lpstr>Bundle classpath</vt:lpstr>
      <vt:lpstr>Demo #01</vt:lpstr>
      <vt:lpstr>OSGi Console</vt:lpstr>
      <vt:lpstr>Service</vt:lpstr>
      <vt:lpstr>Registering service (1)</vt:lpstr>
      <vt:lpstr>Registering service (2)</vt:lpstr>
      <vt:lpstr>Service components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Services lookup</vt:lpstr>
      <vt:lpstr>Component factories</vt:lpstr>
      <vt:lpstr>Demo #03</vt:lpstr>
      <vt:lpstr>OSGi services</vt:lpstr>
      <vt:lpstr>Demo #04 </vt:lpstr>
      <vt:lpstr>OSGi 4.2 features</vt:lpstr>
      <vt:lpstr>OSGi 4.3 features</vt:lpstr>
      <vt:lpstr>Bundles repositories</vt:lpstr>
      <vt:lpstr>Resources</vt:lpstr>
      <vt:lpstr>OSGi tools</vt:lpstr>
      <vt:lpstr>OSGi Alternatives</vt:lpstr>
      <vt:lpstr>Blueprint specification</vt:lpstr>
    </vt:vector>
  </TitlesOfParts>
  <Company>UK MFF DSRG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Michal Malohlava</cp:lastModifiedBy>
  <cp:revision>513</cp:revision>
  <dcterms:created xsi:type="dcterms:W3CDTF">2011-02-25T10:55:05Z</dcterms:created>
  <dcterms:modified xsi:type="dcterms:W3CDTF">2012-03-01T16:34:50Z</dcterms:modified>
</cp:coreProperties>
</file>