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B55"/>
    <a:srgbClr val="A18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>
        <p:scale>
          <a:sx n="107" d="100"/>
          <a:sy n="107" d="100"/>
        </p:scale>
        <p:origin x="5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FC17-118C-F495-E42D-69078010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17A2-FA2A-C8C3-7ECB-CCD8A52A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C70C-E3AF-6B7B-1023-EA2B331F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82EC-EFB7-8822-82F7-3453DA07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5BC6-1494-789F-6233-DE04EEF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3760-ABDD-E7ED-B63B-AC483B32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D765E-A6CD-D8C1-DE56-A3173ACE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3E03-8A47-6181-4943-98EFE64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48D9-F82A-F50B-5134-9E45DEE4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C584-F636-E940-4FF9-8D066561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8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9E947-B036-898A-3687-FF9EAAE1D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0E68-E362-1BE5-B436-36BB8FB0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7F98-D459-D44E-A102-67A9635F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01B4-50B7-17DA-BD91-8095FD3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70A3-4EC7-6AC0-366F-647848B5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9145-6384-4629-3844-6D21A27F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A871-67D5-16FB-D4AF-3691A234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3DC3A-0777-A084-885D-7E33B59C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9C2E-B560-933E-557E-A948D438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AD7A-5082-5CC4-915C-38B24D8C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2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E0A8-6E85-2028-72C7-6204EC9F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8E05-921E-3FE9-54E7-21639270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8E22-606E-B906-D7EB-1F0795F1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6278-440C-8C03-2BC6-9D61C6FE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7D2F-7FE4-3E10-5168-8E8362C6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39D-B154-9D95-2C6D-80C3140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306B-0040-3E8E-CE33-8D05E296D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940A-A35E-3472-B08F-47E47434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FA70D-D42B-672F-9576-FF1A6D8C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2C6E3-9F62-C536-B70A-C5B47DE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2BCC5-1E8D-764A-5944-63981FB9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00F1-443C-0A38-AF59-BCF1DA6A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A77E-2723-0FAA-3E89-097B78EC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4DB2E-3EE2-56B0-1E59-D5739DB4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9C635-4EA2-0859-FD7C-73646ABD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8B06-E008-43C9-3619-A8C316BE5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A65FB-7061-984A-5D76-969D1F3C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5D899-9E66-8841-A9CB-8592ACD0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B409E-21C1-2874-3EA8-A3EF704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21D7-FDAF-86A7-6BE6-6D0BAC6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8A76B-C8C4-E8A9-C355-C347C1ED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AB7CD-62F4-10BD-2644-73433B3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9BCB0-86C7-4A0D-31D2-45C8FD6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2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4F60-9CC5-86CB-0F26-E4F424E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F6E74-162D-AA32-76EF-70F3550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C1910-40F1-632D-E77E-126D9692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454F-B2FF-69E5-1BB1-C3D89139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297A-2C0B-F3F4-9ABE-4690F1D0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C600-DE7C-E201-3DFB-2F6C32F02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FCE2F-AB3C-9CB8-751B-8EA10095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4EE92-D52F-91A0-C373-F5E46B14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2CF78-1DCE-33CA-1E29-5624C3A4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5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112C-FF17-D022-19D5-9DE948E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C081-65F6-2659-8904-5C51355D0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94AF8-9B91-99F4-7F27-BA089029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0D01-F0E1-2CE9-CE35-ED9BEA37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B67AC-17EB-81E9-0452-31A84CA5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8AE4-8D8B-828A-A79E-CD30B59D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0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15F23-306B-B11A-70CD-D89CCD17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8C078-75F0-024D-C499-B32B7CC6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5619-0502-0400-8900-17F77A923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450A6-40A0-4C22-92F7-77905F3FDA82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75E-8D07-B045-96D0-29383A79B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F4AE-6369-9184-0D90-7D8B3240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6BA7D-D20B-4B0C-AC36-FD710BCC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6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69A591A-4B13-F654-DD4D-224C8F029CAF}"/>
              </a:ext>
            </a:extLst>
          </p:cNvPr>
          <p:cNvSpPr/>
          <p:nvPr/>
        </p:nvSpPr>
        <p:spPr>
          <a:xfrm>
            <a:off x="831627" y="404704"/>
            <a:ext cx="278238" cy="278238"/>
          </a:xfrm>
          <a:prstGeom prst="ellipse">
            <a:avLst/>
          </a:prstGeom>
          <a:solidFill>
            <a:srgbClr val="5F4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en-GB" sz="1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E59E4-4577-B031-C6C2-22E1AE26F389}"/>
              </a:ext>
            </a:extLst>
          </p:cNvPr>
          <p:cNvSpPr/>
          <p:nvPr/>
        </p:nvSpPr>
        <p:spPr>
          <a:xfrm>
            <a:off x="831627" y="1429120"/>
            <a:ext cx="278238" cy="278238"/>
          </a:xfrm>
          <a:prstGeom prst="ellipse">
            <a:avLst/>
          </a:prstGeom>
          <a:solidFill>
            <a:srgbClr val="5F4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en-GB" sz="1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E7879C-4E55-43E1-F21B-E3383CD4C3BF}"/>
              </a:ext>
            </a:extLst>
          </p:cNvPr>
          <p:cNvSpPr/>
          <p:nvPr/>
        </p:nvSpPr>
        <p:spPr>
          <a:xfrm>
            <a:off x="3809294" y="404704"/>
            <a:ext cx="278238" cy="278238"/>
          </a:xfrm>
          <a:prstGeom prst="ellipse">
            <a:avLst/>
          </a:prstGeom>
          <a:solidFill>
            <a:srgbClr val="5F4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en-GB" sz="1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A84BA5-BCF7-EB40-B0CA-843A8BD2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99" y="320093"/>
            <a:ext cx="2014819" cy="5001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FF7570-7372-BAC6-91A9-1200845C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16" y="1429120"/>
            <a:ext cx="2614978" cy="4667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696E9B-B850-9D03-CF28-5BE3E52B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30" y="1873056"/>
            <a:ext cx="1790950" cy="2953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14FE94-3E22-E1C1-FF79-FA92E6D9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102" y="216894"/>
            <a:ext cx="4010585" cy="24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1</cp:revision>
  <dcterms:created xsi:type="dcterms:W3CDTF">2025-02-21T22:43:27Z</dcterms:created>
  <dcterms:modified xsi:type="dcterms:W3CDTF">2025-02-21T22:52:07Z</dcterms:modified>
</cp:coreProperties>
</file>