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media/image2.jpg" ContentType="image/jpg"/>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64" r:id="rId4"/>
    <p:sldId id="260" r:id="rId5"/>
    <p:sldId id="265" r:id="rId6"/>
    <p:sldId id="266" r:id="rId7"/>
    <p:sldId id="259" r:id="rId8"/>
    <p:sldId id="267" r:id="rId9"/>
    <p:sldId id="268" r:id="rId10"/>
    <p:sldId id="262"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meya" userId="98f10dd1b1a45b45" providerId="LiveId" clId="{8B1DB470-DBAA-4E03-9852-E4BFEA0308DF}"/>
    <pc:docChg chg="undo custSel addSld delSld modSld sldOrd">
      <pc:chgData name="Ameya" userId="98f10dd1b1a45b45" providerId="LiveId" clId="{8B1DB470-DBAA-4E03-9852-E4BFEA0308DF}" dt="2021-11-01T10:19:46.690" v="267"/>
      <pc:docMkLst>
        <pc:docMk/>
      </pc:docMkLst>
      <pc:sldChg chg="modSp mod">
        <pc:chgData name="Ameya" userId="98f10dd1b1a45b45" providerId="LiveId" clId="{8B1DB470-DBAA-4E03-9852-E4BFEA0308DF}" dt="2021-11-01T10:16:41.462" v="250" actId="14100"/>
        <pc:sldMkLst>
          <pc:docMk/>
          <pc:sldMk cId="4234105175" sldId="257"/>
        </pc:sldMkLst>
        <pc:spChg chg="mod">
          <ac:chgData name="Ameya" userId="98f10dd1b1a45b45" providerId="LiveId" clId="{8B1DB470-DBAA-4E03-9852-E4BFEA0308DF}" dt="2021-11-01T10:16:41.462" v="250" actId="14100"/>
          <ac:spMkLst>
            <pc:docMk/>
            <pc:sldMk cId="4234105175" sldId="257"/>
            <ac:spMk id="2" creationId="{F872C39C-E81B-460C-BA8E-0EB994E2B5EE}"/>
          </ac:spMkLst>
        </pc:spChg>
      </pc:sldChg>
      <pc:sldChg chg="addSp delSp">
        <pc:chgData name="Ameya" userId="98f10dd1b1a45b45" providerId="LiveId" clId="{8B1DB470-DBAA-4E03-9852-E4BFEA0308DF}" dt="2021-11-01T04:07:51.058" v="245"/>
        <pc:sldMkLst>
          <pc:docMk/>
          <pc:sldMk cId="2903446463" sldId="258"/>
        </pc:sldMkLst>
        <pc:picChg chg="add del">
          <ac:chgData name="Ameya" userId="98f10dd1b1a45b45" providerId="LiveId" clId="{8B1DB470-DBAA-4E03-9852-E4BFEA0308DF}" dt="2021-11-01T04:07:51.058" v="245"/>
          <ac:picMkLst>
            <pc:docMk/>
            <pc:sldMk cId="2903446463" sldId="258"/>
            <ac:picMk id="4" creationId="{BCB206E4-BC6A-40A1-9EE8-563FCB877308}"/>
          </ac:picMkLst>
        </pc:picChg>
      </pc:sldChg>
      <pc:sldChg chg="ord">
        <pc:chgData name="Ameya" userId="98f10dd1b1a45b45" providerId="LiveId" clId="{8B1DB470-DBAA-4E03-9852-E4BFEA0308DF}" dt="2021-10-24T15:42:40.696" v="3"/>
        <pc:sldMkLst>
          <pc:docMk/>
          <pc:sldMk cId="3094487698" sldId="259"/>
        </pc:sldMkLst>
      </pc:sldChg>
      <pc:sldChg chg="addSp delSp modSp mod ord">
        <pc:chgData name="Ameya" userId="98f10dd1b1a45b45" providerId="LiveId" clId="{8B1DB470-DBAA-4E03-9852-E4BFEA0308DF}" dt="2021-11-01T10:19:46.690" v="267"/>
        <pc:sldMkLst>
          <pc:docMk/>
          <pc:sldMk cId="1331481912" sldId="263"/>
        </pc:sldMkLst>
        <pc:spChg chg="del mod">
          <ac:chgData name="Ameya" userId="98f10dd1b1a45b45" providerId="LiveId" clId="{8B1DB470-DBAA-4E03-9852-E4BFEA0308DF}" dt="2021-10-24T17:36:42.245" v="6" actId="478"/>
          <ac:spMkLst>
            <pc:docMk/>
            <pc:sldMk cId="1331481912" sldId="263"/>
            <ac:spMk id="2" creationId="{71743791-27D6-4C18-901A-F448F117097A}"/>
          </ac:spMkLst>
        </pc:spChg>
        <pc:spChg chg="del">
          <ac:chgData name="Ameya" userId="98f10dd1b1a45b45" providerId="LiveId" clId="{8B1DB470-DBAA-4E03-9852-E4BFEA0308DF}" dt="2021-10-24T17:36:42.245" v="6" actId="478"/>
          <ac:spMkLst>
            <pc:docMk/>
            <pc:sldMk cId="1331481912" sldId="263"/>
            <ac:spMk id="4" creationId="{C82B97E2-67FB-43C8-93D3-4D96DBA583EA}"/>
          </ac:spMkLst>
        </pc:spChg>
        <pc:spChg chg="del">
          <ac:chgData name="Ameya" userId="98f10dd1b1a45b45" providerId="LiveId" clId="{8B1DB470-DBAA-4E03-9852-E4BFEA0308DF}" dt="2021-10-24T17:36:42.245" v="6" actId="478"/>
          <ac:spMkLst>
            <pc:docMk/>
            <pc:sldMk cId="1331481912" sldId="263"/>
            <ac:spMk id="5" creationId="{039487AF-1BFE-4E4E-809E-DB239C68A60D}"/>
          </ac:spMkLst>
        </pc:spChg>
        <pc:spChg chg="del">
          <ac:chgData name="Ameya" userId="98f10dd1b1a45b45" providerId="LiveId" clId="{8B1DB470-DBAA-4E03-9852-E4BFEA0308DF}" dt="2021-10-24T17:36:42.245" v="6" actId="478"/>
          <ac:spMkLst>
            <pc:docMk/>
            <pc:sldMk cId="1331481912" sldId="263"/>
            <ac:spMk id="6" creationId="{6A202FCA-F61E-4E77-91E8-4C21EEF2FB73}"/>
          </ac:spMkLst>
        </pc:spChg>
        <pc:spChg chg="del">
          <ac:chgData name="Ameya" userId="98f10dd1b1a45b45" providerId="LiveId" clId="{8B1DB470-DBAA-4E03-9852-E4BFEA0308DF}" dt="2021-10-24T17:36:42.245" v="6" actId="478"/>
          <ac:spMkLst>
            <pc:docMk/>
            <pc:sldMk cId="1331481912" sldId="263"/>
            <ac:spMk id="7" creationId="{65EA186A-057F-4970-A455-72BD2BA9AC49}"/>
          </ac:spMkLst>
        </pc:spChg>
        <pc:spChg chg="del">
          <ac:chgData name="Ameya" userId="98f10dd1b1a45b45" providerId="LiveId" clId="{8B1DB470-DBAA-4E03-9852-E4BFEA0308DF}" dt="2021-10-24T17:36:42.245" v="6" actId="478"/>
          <ac:spMkLst>
            <pc:docMk/>
            <pc:sldMk cId="1331481912" sldId="263"/>
            <ac:spMk id="8" creationId="{A6ECF206-77B7-4D38-8638-FCEF224A3B2B}"/>
          </ac:spMkLst>
        </pc:spChg>
        <pc:spChg chg="del">
          <ac:chgData name="Ameya" userId="98f10dd1b1a45b45" providerId="LiveId" clId="{8B1DB470-DBAA-4E03-9852-E4BFEA0308DF}" dt="2021-10-24T17:36:42.245" v="6" actId="478"/>
          <ac:spMkLst>
            <pc:docMk/>
            <pc:sldMk cId="1331481912" sldId="263"/>
            <ac:spMk id="9" creationId="{560201CD-8EAC-49AB-A24B-45637188B4FE}"/>
          </ac:spMkLst>
        </pc:spChg>
        <pc:spChg chg="add mod">
          <ac:chgData name="Ameya" userId="98f10dd1b1a45b45" providerId="LiveId" clId="{8B1DB470-DBAA-4E03-9852-E4BFEA0308DF}" dt="2021-10-24T17:43:09.497" v="71" actId="113"/>
          <ac:spMkLst>
            <pc:docMk/>
            <pc:sldMk cId="1331481912" sldId="263"/>
            <ac:spMk id="12" creationId="{50941A4B-27F2-4CAE-9FF6-2B91850E79B0}"/>
          </ac:spMkLst>
        </pc:spChg>
        <pc:spChg chg="add mod">
          <ac:chgData name="Ameya" userId="98f10dd1b1a45b45" providerId="LiveId" clId="{8B1DB470-DBAA-4E03-9852-E4BFEA0308DF}" dt="2021-10-24T17:43:17.258" v="76" actId="113"/>
          <ac:spMkLst>
            <pc:docMk/>
            <pc:sldMk cId="1331481912" sldId="263"/>
            <ac:spMk id="15" creationId="{DE1BB379-549F-4F7F-BBF3-82200804CD32}"/>
          </ac:spMkLst>
        </pc:spChg>
        <pc:spChg chg="add mod">
          <ac:chgData name="Ameya" userId="98f10dd1b1a45b45" providerId="LiveId" clId="{8B1DB470-DBAA-4E03-9852-E4BFEA0308DF}" dt="2021-10-24T17:43:48.439" v="92" actId="113"/>
          <ac:spMkLst>
            <pc:docMk/>
            <pc:sldMk cId="1331481912" sldId="263"/>
            <ac:spMk id="17" creationId="{5E07EACD-DB19-41C8-A031-55001950FC56}"/>
          </ac:spMkLst>
        </pc:spChg>
        <pc:spChg chg="add mod">
          <ac:chgData name="Ameya" userId="98f10dd1b1a45b45" providerId="LiveId" clId="{8B1DB470-DBAA-4E03-9852-E4BFEA0308DF}" dt="2021-10-24T17:44:48.172" v="103" actId="20577"/>
          <ac:spMkLst>
            <pc:docMk/>
            <pc:sldMk cId="1331481912" sldId="263"/>
            <ac:spMk id="40" creationId="{31E51EBC-4C82-481F-AF3D-175939344B20}"/>
          </ac:spMkLst>
        </pc:spChg>
        <pc:spChg chg="add mod">
          <ac:chgData name="Ameya" userId="98f10dd1b1a45b45" providerId="LiveId" clId="{8B1DB470-DBAA-4E03-9852-E4BFEA0308DF}" dt="2021-10-24T17:45:52.406" v="125" actId="14100"/>
          <ac:spMkLst>
            <pc:docMk/>
            <pc:sldMk cId="1331481912" sldId="263"/>
            <ac:spMk id="41" creationId="{808396C9-328B-4557-9EBC-D42575713E3D}"/>
          </ac:spMkLst>
        </pc:spChg>
        <pc:spChg chg="add mod">
          <ac:chgData name="Ameya" userId="98f10dd1b1a45b45" providerId="LiveId" clId="{8B1DB470-DBAA-4E03-9852-E4BFEA0308DF}" dt="2021-10-24T17:46:38.460" v="155" actId="14100"/>
          <ac:spMkLst>
            <pc:docMk/>
            <pc:sldMk cId="1331481912" sldId="263"/>
            <ac:spMk id="42" creationId="{7024A58A-7A09-4251-AEB6-63769D6904A0}"/>
          </ac:spMkLst>
        </pc:spChg>
        <pc:spChg chg="add mod">
          <ac:chgData name="Ameya" userId="98f10dd1b1a45b45" providerId="LiveId" clId="{8B1DB470-DBAA-4E03-9852-E4BFEA0308DF}" dt="2021-10-24T17:47:09.141" v="172" actId="14100"/>
          <ac:spMkLst>
            <pc:docMk/>
            <pc:sldMk cId="1331481912" sldId="263"/>
            <ac:spMk id="43" creationId="{79EE44CB-C63D-44B8-AACC-92FC6B95EF0F}"/>
          </ac:spMkLst>
        </pc:spChg>
        <pc:spChg chg="add mod">
          <ac:chgData name="Ameya" userId="98f10dd1b1a45b45" providerId="LiveId" clId="{8B1DB470-DBAA-4E03-9852-E4BFEA0308DF}" dt="2021-10-24T17:47:46.809" v="184" actId="1076"/>
          <ac:spMkLst>
            <pc:docMk/>
            <pc:sldMk cId="1331481912" sldId="263"/>
            <ac:spMk id="44" creationId="{3D443922-340C-4DC2-9695-E80759B14451}"/>
          </ac:spMkLst>
        </pc:spChg>
        <pc:spChg chg="add del mod">
          <ac:chgData name="Ameya" userId="98f10dd1b1a45b45" providerId="LiveId" clId="{8B1DB470-DBAA-4E03-9852-E4BFEA0308DF}" dt="2021-10-24T17:48:03.588" v="188"/>
          <ac:spMkLst>
            <pc:docMk/>
            <pc:sldMk cId="1331481912" sldId="263"/>
            <ac:spMk id="46" creationId="{380FE704-4E62-41AE-9D01-98F284C973BE}"/>
          </ac:spMkLst>
        </pc:spChg>
        <pc:spChg chg="add mod">
          <ac:chgData name="Ameya" userId="98f10dd1b1a45b45" providerId="LiveId" clId="{8B1DB470-DBAA-4E03-9852-E4BFEA0308DF}" dt="2021-10-24T17:48:41.864" v="212" actId="1076"/>
          <ac:spMkLst>
            <pc:docMk/>
            <pc:sldMk cId="1331481912" sldId="263"/>
            <ac:spMk id="47" creationId="{CC5C8AD7-D242-4025-BA20-460FCBECA2C2}"/>
          </ac:spMkLst>
        </pc:spChg>
        <pc:spChg chg="add mod">
          <ac:chgData name="Ameya" userId="98f10dd1b1a45b45" providerId="LiveId" clId="{8B1DB470-DBAA-4E03-9852-E4BFEA0308DF}" dt="2021-10-24T17:49:39.551" v="242" actId="255"/>
          <ac:spMkLst>
            <pc:docMk/>
            <pc:sldMk cId="1331481912" sldId="263"/>
            <ac:spMk id="48" creationId="{BA54FD66-7867-4F28-A662-9E1773CD0E2D}"/>
          </ac:spMkLst>
        </pc:spChg>
        <pc:picChg chg="add mod">
          <ac:chgData name="Ameya" userId="98f10dd1b1a45b45" providerId="LiveId" clId="{8B1DB470-DBAA-4E03-9852-E4BFEA0308DF}" dt="2021-10-24T17:38:51.879" v="28" actId="1076"/>
          <ac:picMkLst>
            <pc:docMk/>
            <pc:sldMk cId="1331481912" sldId="263"/>
            <ac:picMk id="18" creationId="{7C7F5739-6718-4E2C-9836-1ADF9C49314E}"/>
          </ac:picMkLst>
        </pc:picChg>
        <pc:picChg chg="add mod">
          <ac:chgData name="Ameya" userId="98f10dd1b1a45b45" providerId="LiveId" clId="{8B1DB470-DBAA-4E03-9852-E4BFEA0308DF}" dt="2021-10-24T17:38:11.791" v="19" actId="1076"/>
          <ac:picMkLst>
            <pc:docMk/>
            <pc:sldMk cId="1331481912" sldId="263"/>
            <ac:picMk id="19" creationId="{6B934D1B-B7AA-4395-821C-C38C2DB73E9F}"/>
          </ac:picMkLst>
        </pc:picChg>
        <pc:picChg chg="add mod">
          <ac:chgData name="Ameya" userId="98f10dd1b1a45b45" providerId="LiveId" clId="{8B1DB470-DBAA-4E03-9852-E4BFEA0308DF}" dt="2021-10-24T17:38:25.639" v="21" actId="1076"/>
          <ac:picMkLst>
            <pc:docMk/>
            <pc:sldMk cId="1331481912" sldId="263"/>
            <ac:picMk id="20" creationId="{662AB13D-7155-4E05-94A7-869D8E5DD9ED}"/>
          </ac:picMkLst>
        </pc:picChg>
        <pc:picChg chg="add mod">
          <ac:chgData name="Ameya" userId="98f10dd1b1a45b45" providerId="LiveId" clId="{8B1DB470-DBAA-4E03-9852-E4BFEA0308DF}" dt="2021-10-24T17:38:44.016" v="25" actId="14100"/>
          <ac:picMkLst>
            <pc:docMk/>
            <pc:sldMk cId="1331481912" sldId="263"/>
            <ac:picMk id="21" creationId="{3DC06DA0-15CF-4FF4-A50A-87317D7A3A65}"/>
          </ac:picMkLst>
        </pc:picChg>
        <pc:picChg chg="add mod">
          <ac:chgData name="Ameya" userId="98f10dd1b1a45b45" providerId="LiveId" clId="{8B1DB470-DBAA-4E03-9852-E4BFEA0308DF}" dt="2021-10-24T17:39:48.468" v="37" actId="14100"/>
          <ac:picMkLst>
            <pc:docMk/>
            <pc:sldMk cId="1331481912" sldId="263"/>
            <ac:picMk id="26" creationId="{D7DB9EB7-EA57-4A84-B6D5-EA2322E6346B}"/>
          </ac:picMkLst>
        </pc:picChg>
        <pc:picChg chg="add mod">
          <ac:chgData name="Ameya" userId="98f10dd1b1a45b45" providerId="LiveId" clId="{8B1DB470-DBAA-4E03-9852-E4BFEA0308DF}" dt="2021-10-24T17:40:17.307" v="43" actId="1076"/>
          <ac:picMkLst>
            <pc:docMk/>
            <pc:sldMk cId="1331481912" sldId="263"/>
            <ac:picMk id="28" creationId="{6A8169D2-A009-4009-866D-7D0B865065E2}"/>
          </ac:picMkLst>
        </pc:picChg>
        <pc:picChg chg="add mod">
          <ac:chgData name="Ameya" userId="98f10dd1b1a45b45" providerId="LiveId" clId="{8B1DB470-DBAA-4E03-9852-E4BFEA0308DF}" dt="2021-10-24T17:40:58.345" v="51" actId="1076"/>
          <ac:picMkLst>
            <pc:docMk/>
            <pc:sldMk cId="1331481912" sldId="263"/>
            <ac:picMk id="31" creationId="{4B467240-348C-48EE-AAF8-8BE77AD9EBD8}"/>
          </ac:picMkLst>
        </pc:picChg>
        <pc:picChg chg="add del mod">
          <ac:chgData name="Ameya" userId="98f10dd1b1a45b45" providerId="LiveId" clId="{8B1DB470-DBAA-4E03-9852-E4BFEA0308DF}" dt="2021-10-24T17:41:16.365" v="55" actId="478"/>
          <ac:picMkLst>
            <pc:docMk/>
            <pc:sldMk cId="1331481912" sldId="263"/>
            <ac:picMk id="32" creationId="{4A21C517-343C-44FA-A353-343D39DDB036}"/>
          </ac:picMkLst>
        </pc:picChg>
        <pc:picChg chg="add mod">
          <ac:chgData name="Ameya" userId="98f10dd1b1a45b45" providerId="LiveId" clId="{8B1DB470-DBAA-4E03-9852-E4BFEA0308DF}" dt="2021-10-24T17:42:14.553" v="65" actId="14100"/>
          <ac:picMkLst>
            <pc:docMk/>
            <pc:sldMk cId="1331481912" sldId="263"/>
            <ac:picMk id="38" creationId="{E624CB68-14B9-4F15-9A31-C1A5A0CBDDB2}"/>
          </ac:picMkLst>
        </pc:picChg>
        <pc:cxnChg chg="del mod">
          <ac:chgData name="Ameya" userId="98f10dd1b1a45b45" providerId="LiveId" clId="{8B1DB470-DBAA-4E03-9852-E4BFEA0308DF}" dt="2021-10-24T17:36:42.245" v="6" actId="478"/>
          <ac:cxnSpMkLst>
            <pc:docMk/>
            <pc:sldMk cId="1331481912" sldId="263"/>
            <ac:cxnSpMk id="3" creationId="{1D3A8AD8-60C6-498A-B1B2-2EE16E722D43}"/>
          </ac:cxnSpMkLst>
        </pc:cxnChg>
        <pc:cxnChg chg="del mod">
          <ac:chgData name="Ameya" userId="98f10dd1b1a45b45" providerId="LiveId" clId="{8B1DB470-DBAA-4E03-9852-E4BFEA0308DF}" dt="2021-10-24T17:36:42.245" v="6" actId="478"/>
          <ac:cxnSpMkLst>
            <pc:docMk/>
            <pc:sldMk cId="1331481912" sldId="263"/>
            <ac:cxnSpMk id="10" creationId="{D504B399-C167-4463-B9E3-B7C7C61A34F6}"/>
          </ac:cxnSpMkLst>
        </pc:cxnChg>
        <pc:cxnChg chg="del mod">
          <ac:chgData name="Ameya" userId="98f10dd1b1a45b45" providerId="LiveId" clId="{8B1DB470-DBAA-4E03-9852-E4BFEA0308DF}" dt="2021-10-24T17:36:42.245" v="6" actId="478"/>
          <ac:cxnSpMkLst>
            <pc:docMk/>
            <pc:sldMk cId="1331481912" sldId="263"/>
            <ac:cxnSpMk id="11" creationId="{66442F07-C4EF-430D-B220-C64DC4113735}"/>
          </ac:cxnSpMkLst>
        </pc:cxnChg>
        <pc:cxnChg chg="del mod">
          <ac:chgData name="Ameya" userId="98f10dd1b1a45b45" providerId="LiveId" clId="{8B1DB470-DBAA-4E03-9852-E4BFEA0308DF}" dt="2021-10-24T17:36:42.245" v="6" actId="478"/>
          <ac:cxnSpMkLst>
            <pc:docMk/>
            <pc:sldMk cId="1331481912" sldId="263"/>
            <ac:cxnSpMk id="13" creationId="{38516FA2-9B3A-4837-831C-90173DB7E4F4}"/>
          </ac:cxnSpMkLst>
        </pc:cxnChg>
        <pc:cxnChg chg="del mod">
          <ac:chgData name="Ameya" userId="98f10dd1b1a45b45" providerId="LiveId" clId="{8B1DB470-DBAA-4E03-9852-E4BFEA0308DF}" dt="2021-10-24T17:36:42.245" v="6" actId="478"/>
          <ac:cxnSpMkLst>
            <pc:docMk/>
            <pc:sldMk cId="1331481912" sldId="263"/>
            <ac:cxnSpMk id="14" creationId="{68D3D6FF-9AAD-4E09-BA92-FE11A8CD6F50}"/>
          </ac:cxnSpMkLst>
        </pc:cxnChg>
        <pc:cxnChg chg="del mod">
          <ac:chgData name="Ameya" userId="98f10dd1b1a45b45" providerId="LiveId" clId="{8B1DB470-DBAA-4E03-9852-E4BFEA0308DF}" dt="2021-10-24T17:36:42.245" v="6" actId="478"/>
          <ac:cxnSpMkLst>
            <pc:docMk/>
            <pc:sldMk cId="1331481912" sldId="263"/>
            <ac:cxnSpMk id="16" creationId="{B6A16D82-F7D6-465E-8300-7D47C58B3B06}"/>
          </ac:cxnSpMkLst>
        </pc:cxnChg>
        <pc:cxnChg chg="add del mod">
          <ac:chgData name="Ameya" userId="98f10dd1b1a45b45" providerId="LiveId" clId="{8B1DB470-DBAA-4E03-9852-E4BFEA0308DF}" dt="2021-10-24T17:40:11.253" v="42" actId="478"/>
          <ac:cxnSpMkLst>
            <pc:docMk/>
            <pc:sldMk cId="1331481912" sldId="263"/>
            <ac:cxnSpMk id="23" creationId="{4EB6EBCE-6371-4734-B89E-10E22E881C41}"/>
          </ac:cxnSpMkLst>
        </pc:cxnChg>
        <pc:cxnChg chg="add del mod">
          <ac:chgData name="Ameya" userId="98f10dd1b1a45b45" providerId="LiveId" clId="{8B1DB470-DBAA-4E03-9852-E4BFEA0308DF}" dt="2021-10-24T17:40:41.429" v="47" actId="478"/>
          <ac:cxnSpMkLst>
            <pc:docMk/>
            <pc:sldMk cId="1331481912" sldId="263"/>
            <ac:cxnSpMk id="30" creationId="{70700110-B772-4A61-925C-68D74D376F10}"/>
          </ac:cxnSpMkLst>
        </pc:cxnChg>
        <pc:cxnChg chg="add mod">
          <ac:chgData name="Ameya" userId="98f10dd1b1a45b45" providerId="LiveId" clId="{8B1DB470-DBAA-4E03-9852-E4BFEA0308DF}" dt="2021-10-24T17:41:29.204" v="57" actId="13822"/>
          <ac:cxnSpMkLst>
            <pc:docMk/>
            <pc:sldMk cId="1331481912" sldId="263"/>
            <ac:cxnSpMk id="34" creationId="{0FE8D76E-CA82-4740-AB55-96E2851EF75B}"/>
          </ac:cxnSpMkLst>
        </pc:cxnChg>
        <pc:cxnChg chg="add mod">
          <ac:chgData name="Ameya" userId="98f10dd1b1a45b45" providerId="LiveId" clId="{8B1DB470-DBAA-4E03-9852-E4BFEA0308DF}" dt="2021-10-24T17:41:47.748" v="60" actId="13822"/>
          <ac:cxnSpMkLst>
            <pc:docMk/>
            <pc:sldMk cId="1331481912" sldId="263"/>
            <ac:cxnSpMk id="36" creationId="{05F5C90B-E9AA-4B6A-A706-47821638C583}"/>
          </ac:cxnSpMkLst>
        </pc:cxnChg>
      </pc:sldChg>
      <pc:sldChg chg="modSp add del mod modShow">
        <pc:chgData name="Ameya" userId="98f10dd1b1a45b45" providerId="LiveId" clId="{8B1DB470-DBAA-4E03-9852-E4BFEA0308DF}" dt="2021-11-01T10:16:54.041" v="251" actId="729"/>
        <pc:sldMkLst>
          <pc:docMk/>
          <pc:sldMk cId="4001415044" sldId="264"/>
        </pc:sldMkLst>
        <pc:spChg chg="mod">
          <ac:chgData name="Ameya" userId="98f10dd1b1a45b45" providerId="LiveId" clId="{8B1DB470-DBAA-4E03-9852-E4BFEA0308DF}" dt="2021-11-01T04:07:54.966" v="247" actId="1076"/>
          <ac:spMkLst>
            <pc:docMk/>
            <pc:sldMk cId="4001415044" sldId="264"/>
            <ac:spMk id="2" creationId="{68BA237D-D453-436F-AFFD-CABB94DC3C0D}"/>
          </ac:spMkLst>
        </pc:spChg>
      </pc:sldChg>
      <pc:sldChg chg="addSp delSp modSp new mod ord">
        <pc:chgData name="Ameya" userId="98f10dd1b1a45b45" providerId="LiveId" clId="{8B1DB470-DBAA-4E03-9852-E4BFEA0308DF}" dt="2021-11-01T10:19:21.279" v="265" actId="13822"/>
        <pc:sldMkLst>
          <pc:docMk/>
          <pc:sldMk cId="3763341943" sldId="265"/>
        </pc:sldMkLst>
        <pc:spChg chg="add mod">
          <ac:chgData name="Ameya" userId="98f10dd1b1a45b45" providerId="LiveId" clId="{8B1DB470-DBAA-4E03-9852-E4BFEA0308DF}" dt="2021-11-01T10:18:46.999" v="257"/>
          <ac:spMkLst>
            <pc:docMk/>
            <pc:sldMk cId="3763341943" sldId="265"/>
            <ac:spMk id="2" creationId="{427B71F1-2EF6-4F4C-9520-00DDF7CE757A}"/>
          </ac:spMkLst>
        </pc:spChg>
        <pc:spChg chg="add mod">
          <ac:chgData name="Ameya" userId="98f10dd1b1a45b45" providerId="LiveId" clId="{8B1DB470-DBAA-4E03-9852-E4BFEA0308DF}" dt="2021-11-01T10:18:46.999" v="257"/>
          <ac:spMkLst>
            <pc:docMk/>
            <pc:sldMk cId="3763341943" sldId="265"/>
            <ac:spMk id="4" creationId="{4AF8AE71-8D50-4AFA-A018-1E5F78B30BAE}"/>
          </ac:spMkLst>
        </pc:spChg>
        <pc:spChg chg="add mod">
          <ac:chgData name="Ameya" userId="98f10dd1b1a45b45" providerId="LiveId" clId="{8B1DB470-DBAA-4E03-9852-E4BFEA0308DF}" dt="2021-11-01T10:18:46.999" v="257"/>
          <ac:spMkLst>
            <pc:docMk/>
            <pc:sldMk cId="3763341943" sldId="265"/>
            <ac:spMk id="5" creationId="{CC2C6EBE-3BDD-4666-85C4-F6B09D1CE7B8}"/>
          </ac:spMkLst>
        </pc:spChg>
        <pc:spChg chg="add mod">
          <ac:chgData name="Ameya" userId="98f10dd1b1a45b45" providerId="LiveId" clId="{8B1DB470-DBAA-4E03-9852-E4BFEA0308DF}" dt="2021-11-01T10:18:46.999" v="257"/>
          <ac:spMkLst>
            <pc:docMk/>
            <pc:sldMk cId="3763341943" sldId="265"/>
            <ac:spMk id="6" creationId="{A23AC023-EBD9-46FA-9604-224CBB2C5DE2}"/>
          </ac:spMkLst>
        </pc:spChg>
        <pc:spChg chg="add mod">
          <ac:chgData name="Ameya" userId="98f10dd1b1a45b45" providerId="LiveId" clId="{8B1DB470-DBAA-4E03-9852-E4BFEA0308DF}" dt="2021-11-01T10:18:46.999" v="257"/>
          <ac:spMkLst>
            <pc:docMk/>
            <pc:sldMk cId="3763341943" sldId="265"/>
            <ac:spMk id="7" creationId="{4678A9BF-DA57-49CE-A822-0269265DA3F4}"/>
          </ac:spMkLst>
        </pc:spChg>
        <pc:spChg chg="add mod">
          <ac:chgData name="Ameya" userId="98f10dd1b1a45b45" providerId="LiveId" clId="{8B1DB470-DBAA-4E03-9852-E4BFEA0308DF}" dt="2021-11-01T10:18:46.999" v="257"/>
          <ac:spMkLst>
            <pc:docMk/>
            <pc:sldMk cId="3763341943" sldId="265"/>
            <ac:spMk id="8" creationId="{F1F492FE-A3CE-44B2-8078-1A10EC75808D}"/>
          </ac:spMkLst>
        </pc:spChg>
        <pc:spChg chg="add mod">
          <ac:chgData name="Ameya" userId="98f10dd1b1a45b45" providerId="LiveId" clId="{8B1DB470-DBAA-4E03-9852-E4BFEA0308DF}" dt="2021-11-01T10:18:46.999" v="257"/>
          <ac:spMkLst>
            <pc:docMk/>
            <pc:sldMk cId="3763341943" sldId="265"/>
            <ac:spMk id="9" creationId="{7BB819A4-58CE-45B6-A7BE-B60311E5B0C6}"/>
          </ac:spMkLst>
        </pc:spChg>
        <pc:cxnChg chg="add mod">
          <ac:chgData name="Ameya" userId="98f10dd1b1a45b45" providerId="LiveId" clId="{8B1DB470-DBAA-4E03-9852-E4BFEA0308DF}" dt="2021-11-01T10:19:05.397" v="262" actId="208"/>
          <ac:cxnSpMkLst>
            <pc:docMk/>
            <pc:sldMk cId="3763341943" sldId="265"/>
            <ac:cxnSpMk id="3" creationId="{EDDBE4FA-684E-4ACE-9BF8-7F194C6CB098}"/>
          </ac:cxnSpMkLst>
        </pc:cxnChg>
        <pc:cxnChg chg="add mod">
          <ac:chgData name="Ameya" userId="98f10dd1b1a45b45" providerId="LiveId" clId="{8B1DB470-DBAA-4E03-9852-E4BFEA0308DF}" dt="2021-11-01T10:19:03.209" v="261" actId="208"/>
          <ac:cxnSpMkLst>
            <pc:docMk/>
            <pc:sldMk cId="3763341943" sldId="265"/>
            <ac:cxnSpMk id="10" creationId="{1106FAAC-D558-4904-B362-16AA88AD6DB8}"/>
          </ac:cxnSpMkLst>
        </pc:cxnChg>
        <pc:cxnChg chg="add del mod">
          <ac:chgData name="Ameya" userId="98f10dd1b1a45b45" providerId="LiveId" clId="{8B1DB470-DBAA-4E03-9852-E4BFEA0308DF}" dt="2021-11-01T10:19:08.078" v="263" actId="478"/>
          <ac:cxnSpMkLst>
            <pc:docMk/>
            <pc:sldMk cId="3763341943" sldId="265"/>
            <ac:cxnSpMk id="11" creationId="{B934D4DB-9E22-40BA-A2F7-664058C83F45}"/>
          </ac:cxnSpMkLst>
        </pc:cxnChg>
        <pc:cxnChg chg="add mod">
          <ac:chgData name="Ameya" userId="98f10dd1b1a45b45" providerId="LiveId" clId="{8B1DB470-DBAA-4E03-9852-E4BFEA0308DF}" dt="2021-11-01T10:19:01.003" v="260" actId="208"/>
          <ac:cxnSpMkLst>
            <pc:docMk/>
            <pc:sldMk cId="3763341943" sldId="265"/>
            <ac:cxnSpMk id="12" creationId="{25699BAC-D369-4DC3-9EB9-82084AE12090}"/>
          </ac:cxnSpMkLst>
        </pc:cxnChg>
        <pc:cxnChg chg="add mod">
          <ac:chgData name="Ameya" userId="98f10dd1b1a45b45" providerId="LiveId" clId="{8B1DB470-DBAA-4E03-9852-E4BFEA0308DF}" dt="2021-11-01T10:18:58.126" v="259" actId="208"/>
          <ac:cxnSpMkLst>
            <pc:docMk/>
            <pc:sldMk cId="3763341943" sldId="265"/>
            <ac:cxnSpMk id="13" creationId="{83480884-DC12-4A41-A652-E92F3D69217F}"/>
          </ac:cxnSpMkLst>
        </pc:cxnChg>
        <pc:cxnChg chg="add mod">
          <ac:chgData name="Ameya" userId="98f10dd1b1a45b45" providerId="LiveId" clId="{8B1DB470-DBAA-4E03-9852-E4BFEA0308DF}" dt="2021-11-01T10:18:55.604" v="258" actId="208"/>
          <ac:cxnSpMkLst>
            <pc:docMk/>
            <pc:sldMk cId="3763341943" sldId="265"/>
            <ac:cxnSpMk id="14" creationId="{0069F712-9EC2-4155-B3F6-F16007E7F691}"/>
          </ac:cxnSpMkLst>
        </pc:cxnChg>
        <pc:cxnChg chg="add mod">
          <ac:chgData name="Ameya" userId="98f10dd1b1a45b45" providerId="LiveId" clId="{8B1DB470-DBAA-4E03-9852-E4BFEA0308DF}" dt="2021-11-01T10:19:21.279" v="265" actId="13822"/>
          <ac:cxnSpMkLst>
            <pc:docMk/>
            <pc:sldMk cId="3763341943" sldId="265"/>
            <ac:cxnSpMk id="16" creationId="{5F808598-4162-452B-9A80-27FE8C674104}"/>
          </ac:cxnSpMkLst>
        </pc:cxnChg>
      </pc:sldChg>
    </pc:docChg>
  </pc:docChgLst>
  <pc:docChgLst>
    <pc:chgData name="Ameya" userId="98f10dd1b1a45b45" providerId="LiveId" clId="{47AADB2B-FB45-40FE-9ED2-F8E2178D196A}"/>
    <pc:docChg chg="custSel addSld delSld modSld sldOrd">
      <pc:chgData name="Ameya" userId="98f10dd1b1a45b45" providerId="LiveId" clId="{47AADB2B-FB45-40FE-9ED2-F8E2178D196A}" dt="2021-12-28T15:27:44.436" v="149" actId="14100"/>
      <pc:docMkLst>
        <pc:docMk/>
      </pc:docMkLst>
      <pc:sldChg chg="addSp modSp mod">
        <pc:chgData name="Ameya" userId="98f10dd1b1a45b45" providerId="LiveId" clId="{47AADB2B-FB45-40FE-9ED2-F8E2178D196A}" dt="2021-12-28T15:10:15.400" v="70" actId="2711"/>
        <pc:sldMkLst>
          <pc:docMk/>
          <pc:sldMk cId="3094487698" sldId="259"/>
        </pc:sldMkLst>
        <pc:spChg chg="mod">
          <ac:chgData name="Ameya" userId="98f10dd1b1a45b45" providerId="LiveId" clId="{47AADB2B-FB45-40FE-9ED2-F8E2178D196A}" dt="2021-12-28T15:10:15.400" v="70" actId="2711"/>
          <ac:spMkLst>
            <pc:docMk/>
            <pc:sldMk cId="3094487698" sldId="259"/>
            <ac:spMk id="2" creationId="{E87692D0-6026-44E9-9039-1D0BA7CCA146}"/>
          </ac:spMkLst>
        </pc:spChg>
        <pc:spChg chg="mod">
          <ac:chgData name="Ameya" userId="98f10dd1b1a45b45" providerId="LiveId" clId="{47AADB2B-FB45-40FE-9ED2-F8E2178D196A}" dt="2021-12-28T15:09:41.636" v="65" actId="255"/>
          <ac:spMkLst>
            <pc:docMk/>
            <pc:sldMk cId="3094487698" sldId="259"/>
            <ac:spMk id="3" creationId="{9D8FA752-A9B2-4E69-A0CD-B701C186BD53}"/>
          </ac:spMkLst>
        </pc:spChg>
        <pc:spChg chg="add mod">
          <ac:chgData name="Ameya" userId="98f10dd1b1a45b45" providerId="LiveId" clId="{47AADB2B-FB45-40FE-9ED2-F8E2178D196A}" dt="2021-12-28T15:09:05.907" v="63" actId="113"/>
          <ac:spMkLst>
            <pc:docMk/>
            <pc:sldMk cId="3094487698" sldId="259"/>
            <ac:spMk id="5" creationId="{8235FE4A-695B-48C4-B3F4-12587250C9C1}"/>
          </ac:spMkLst>
        </pc:spChg>
      </pc:sldChg>
      <pc:sldChg chg="delSp modSp del mod">
        <pc:chgData name="Ameya" userId="98f10dd1b1a45b45" providerId="LiveId" clId="{47AADB2B-FB45-40FE-9ED2-F8E2178D196A}" dt="2021-12-28T15:07:06.029" v="26" actId="47"/>
        <pc:sldMkLst>
          <pc:docMk/>
          <pc:sldMk cId="1331481912" sldId="263"/>
        </pc:sldMkLst>
        <pc:spChg chg="del">
          <ac:chgData name="Ameya" userId="98f10dd1b1a45b45" providerId="LiveId" clId="{47AADB2B-FB45-40FE-9ED2-F8E2178D196A}" dt="2021-12-28T15:06:29.171" v="6" actId="478"/>
          <ac:spMkLst>
            <pc:docMk/>
            <pc:sldMk cId="1331481912" sldId="263"/>
            <ac:spMk id="12" creationId="{50941A4B-27F2-4CAE-9FF6-2B91850E79B0}"/>
          </ac:spMkLst>
        </pc:spChg>
        <pc:spChg chg="del">
          <ac:chgData name="Ameya" userId="98f10dd1b1a45b45" providerId="LiveId" clId="{47AADB2B-FB45-40FE-9ED2-F8E2178D196A}" dt="2021-12-28T15:06:29.171" v="6" actId="478"/>
          <ac:spMkLst>
            <pc:docMk/>
            <pc:sldMk cId="1331481912" sldId="263"/>
            <ac:spMk id="15" creationId="{DE1BB379-549F-4F7F-BBF3-82200804CD32}"/>
          </ac:spMkLst>
        </pc:spChg>
        <pc:spChg chg="del">
          <ac:chgData name="Ameya" userId="98f10dd1b1a45b45" providerId="LiveId" clId="{47AADB2B-FB45-40FE-9ED2-F8E2178D196A}" dt="2021-12-28T15:06:29.171" v="6" actId="478"/>
          <ac:spMkLst>
            <pc:docMk/>
            <pc:sldMk cId="1331481912" sldId="263"/>
            <ac:spMk id="17" creationId="{5E07EACD-DB19-41C8-A031-55001950FC56}"/>
          </ac:spMkLst>
        </pc:spChg>
        <pc:spChg chg="del">
          <ac:chgData name="Ameya" userId="98f10dd1b1a45b45" providerId="LiveId" clId="{47AADB2B-FB45-40FE-9ED2-F8E2178D196A}" dt="2021-12-28T15:06:29.171" v="6" actId="478"/>
          <ac:spMkLst>
            <pc:docMk/>
            <pc:sldMk cId="1331481912" sldId="263"/>
            <ac:spMk id="40" creationId="{31E51EBC-4C82-481F-AF3D-175939344B20}"/>
          </ac:spMkLst>
        </pc:spChg>
        <pc:spChg chg="del">
          <ac:chgData name="Ameya" userId="98f10dd1b1a45b45" providerId="LiveId" clId="{47AADB2B-FB45-40FE-9ED2-F8E2178D196A}" dt="2021-12-28T15:06:29.171" v="6" actId="478"/>
          <ac:spMkLst>
            <pc:docMk/>
            <pc:sldMk cId="1331481912" sldId="263"/>
            <ac:spMk id="41" creationId="{808396C9-328B-4557-9EBC-D42575713E3D}"/>
          </ac:spMkLst>
        </pc:spChg>
        <pc:spChg chg="del">
          <ac:chgData name="Ameya" userId="98f10dd1b1a45b45" providerId="LiveId" clId="{47AADB2B-FB45-40FE-9ED2-F8E2178D196A}" dt="2021-12-28T15:06:37.424" v="15" actId="478"/>
          <ac:spMkLst>
            <pc:docMk/>
            <pc:sldMk cId="1331481912" sldId="263"/>
            <ac:spMk id="42" creationId="{7024A58A-7A09-4251-AEB6-63769D6904A0}"/>
          </ac:spMkLst>
        </pc:spChg>
        <pc:spChg chg="del mod">
          <ac:chgData name="Ameya" userId="98f10dd1b1a45b45" providerId="LiveId" clId="{47AADB2B-FB45-40FE-9ED2-F8E2178D196A}" dt="2021-12-28T15:06:36.672" v="12" actId="478"/>
          <ac:spMkLst>
            <pc:docMk/>
            <pc:sldMk cId="1331481912" sldId="263"/>
            <ac:spMk id="43" creationId="{79EE44CB-C63D-44B8-AACC-92FC6B95EF0F}"/>
          </ac:spMkLst>
        </pc:spChg>
        <pc:spChg chg="del mod">
          <ac:chgData name="Ameya" userId="98f10dd1b1a45b45" providerId="LiveId" clId="{47AADB2B-FB45-40FE-9ED2-F8E2178D196A}" dt="2021-12-28T15:06:36.672" v="14"/>
          <ac:spMkLst>
            <pc:docMk/>
            <pc:sldMk cId="1331481912" sldId="263"/>
            <ac:spMk id="44" creationId="{3D443922-340C-4DC2-9695-E80759B14451}"/>
          </ac:spMkLst>
        </pc:spChg>
        <pc:spChg chg="del">
          <ac:chgData name="Ameya" userId="98f10dd1b1a45b45" providerId="LiveId" clId="{47AADB2B-FB45-40FE-9ED2-F8E2178D196A}" dt="2021-12-28T15:06:29.171" v="6" actId="478"/>
          <ac:spMkLst>
            <pc:docMk/>
            <pc:sldMk cId="1331481912" sldId="263"/>
            <ac:spMk id="47" creationId="{CC5C8AD7-D242-4025-BA20-460FCBECA2C2}"/>
          </ac:spMkLst>
        </pc:spChg>
        <pc:spChg chg="del">
          <ac:chgData name="Ameya" userId="98f10dd1b1a45b45" providerId="LiveId" clId="{47AADB2B-FB45-40FE-9ED2-F8E2178D196A}" dt="2021-12-28T15:06:38.159" v="16" actId="478"/>
          <ac:spMkLst>
            <pc:docMk/>
            <pc:sldMk cId="1331481912" sldId="263"/>
            <ac:spMk id="48" creationId="{BA54FD66-7867-4F28-A662-9E1773CD0E2D}"/>
          </ac:spMkLst>
        </pc:spChg>
        <pc:picChg chg="del">
          <ac:chgData name="Ameya" userId="98f10dd1b1a45b45" providerId="LiveId" clId="{47AADB2B-FB45-40FE-9ED2-F8E2178D196A}" dt="2021-12-28T15:06:29.171" v="6" actId="478"/>
          <ac:picMkLst>
            <pc:docMk/>
            <pc:sldMk cId="1331481912" sldId="263"/>
            <ac:picMk id="18" creationId="{7C7F5739-6718-4E2C-9836-1ADF9C49314E}"/>
          </ac:picMkLst>
        </pc:picChg>
        <pc:picChg chg="del">
          <ac:chgData name="Ameya" userId="98f10dd1b1a45b45" providerId="LiveId" clId="{47AADB2B-FB45-40FE-9ED2-F8E2178D196A}" dt="2021-12-28T15:06:29.171" v="6" actId="478"/>
          <ac:picMkLst>
            <pc:docMk/>
            <pc:sldMk cId="1331481912" sldId="263"/>
            <ac:picMk id="19" creationId="{6B934D1B-B7AA-4395-821C-C38C2DB73E9F}"/>
          </ac:picMkLst>
        </pc:picChg>
        <pc:picChg chg="del">
          <ac:chgData name="Ameya" userId="98f10dd1b1a45b45" providerId="LiveId" clId="{47AADB2B-FB45-40FE-9ED2-F8E2178D196A}" dt="2021-12-28T15:06:29.171" v="6" actId="478"/>
          <ac:picMkLst>
            <pc:docMk/>
            <pc:sldMk cId="1331481912" sldId="263"/>
            <ac:picMk id="20" creationId="{662AB13D-7155-4E05-94A7-869D8E5DD9ED}"/>
          </ac:picMkLst>
        </pc:picChg>
        <pc:picChg chg="del">
          <ac:chgData name="Ameya" userId="98f10dd1b1a45b45" providerId="LiveId" clId="{47AADB2B-FB45-40FE-9ED2-F8E2178D196A}" dt="2021-12-28T15:06:39.091" v="17" actId="478"/>
          <ac:picMkLst>
            <pc:docMk/>
            <pc:sldMk cId="1331481912" sldId="263"/>
            <ac:picMk id="21" creationId="{3DC06DA0-15CF-4FF4-A50A-87317D7A3A65}"/>
          </ac:picMkLst>
        </pc:picChg>
        <pc:picChg chg="del">
          <ac:chgData name="Ameya" userId="98f10dd1b1a45b45" providerId="LiveId" clId="{47AADB2B-FB45-40FE-9ED2-F8E2178D196A}" dt="2021-12-28T15:06:29.171" v="6" actId="478"/>
          <ac:picMkLst>
            <pc:docMk/>
            <pc:sldMk cId="1331481912" sldId="263"/>
            <ac:picMk id="26" creationId="{D7DB9EB7-EA57-4A84-B6D5-EA2322E6346B}"/>
          </ac:picMkLst>
        </pc:picChg>
        <pc:picChg chg="del">
          <ac:chgData name="Ameya" userId="98f10dd1b1a45b45" providerId="LiveId" clId="{47AADB2B-FB45-40FE-9ED2-F8E2178D196A}" dt="2021-12-28T15:06:29.171" v="6" actId="478"/>
          <ac:picMkLst>
            <pc:docMk/>
            <pc:sldMk cId="1331481912" sldId="263"/>
            <ac:picMk id="28" creationId="{6A8169D2-A009-4009-866D-7D0B865065E2}"/>
          </ac:picMkLst>
        </pc:picChg>
        <pc:picChg chg="del">
          <ac:chgData name="Ameya" userId="98f10dd1b1a45b45" providerId="LiveId" clId="{47AADB2B-FB45-40FE-9ED2-F8E2178D196A}" dt="2021-12-28T15:06:29.171" v="6" actId="478"/>
          <ac:picMkLst>
            <pc:docMk/>
            <pc:sldMk cId="1331481912" sldId="263"/>
            <ac:picMk id="31" creationId="{4B467240-348C-48EE-AAF8-8BE77AD9EBD8}"/>
          </ac:picMkLst>
        </pc:picChg>
        <pc:picChg chg="del">
          <ac:chgData name="Ameya" userId="98f10dd1b1a45b45" providerId="LiveId" clId="{47AADB2B-FB45-40FE-9ED2-F8E2178D196A}" dt="2021-12-28T15:06:29.171" v="6" actId="478"/>
          <ac:picMkLst>
            <pc:docMk/>
            <pc:sldMk cId="1331481912" sldId="263"/>
            <ac:picMk id="38" creationId="{E624CB68-14B9-4F15-9A31-C1A5A0CBDDB2}"/>
          </ac:picMkLst>
        </pc:picChg>
        <pc:cxnChg chg="del mod">
          <ac:chgData name="Ameya" userId="98f10dd1b1a45b45" providerId="LiveId" clId="{47AADB2B-FB45-40FE-9ED2-F8E2178D196A}" dt="2021-12-28T15:06:29.171" v="6" actId="478"/>
          <ac:cxnSpMkLst>
            <pc:docMk/>
            <pc:sldMk cId="1331481912" sldId="263"/>
            <ac:cxnSpMk id="34" creationId="{0FE8D76E-CA82-4740-AB55-96E2851EF75B}"/>
          </ac:cxnSpMkLst>
        </pc:cxnChg>
        <pc:cxnChg chg="del mod">
          <ac:chgData name="Ameya" userId="98f10dd1b1a45b45" providerId="LiveId" clId="{47AADB2B-FB45-40FE-9ED2-F8E2178D196A}" dt="2021-12-28T15:06:29.171" v="6" actId="478"/>
          <ac:cxnSpMkLst>
            <pc:docMk/>
            <pc:sldMk cId="1331481912" sldId="263"/>
            <ac:cxnSpMk id="36" creationId="{05F5C90B-E9AA-4B6A-A706-47821638C583}"/>
          </ac:cxnSpMkLst>
        </pc:cxnChg>
      </pc:sldChg>
      <pc:sldChg chg="modSp mod">
        <pc:chgData name="Ameya" userId="98f10dd1b1a45b45" providerId="LiveId" clId="{47AADB2B-FB45-40FE-9ED2-F8E2178D196A}" dt="2021-12-28T15:15:52.936" v="95" actId="20577"/>
        <pc:sldMkLst>
          <pc:docMk/>
          <pc:sldMk cId="4001415044" sldId="264"/>
        </pc:sldMkLst>
        <pc:spChg chg="mod">
          <ac:chgData name="Ameya" userId="98f10dd1b1a45b45" providerId="LiveId" clId="{47AADB2B-FB45-40FE-9ED2-F8E2178D196A}" dt="2021-12-28T15:15:52.936" v="95" actId="20577"/>
          <ac:spMkLst>
            <pc:docMk/>
            <pc:sldMk cId="4001415044" sldId="264"/>
            <ac:spMk id="3" creationId="{13C5E9FD-6134-4806-BF33-3E435FBF6626}"/>
          </ac:spMkLst>
        </pc:spChg>
      </pc:sldChg>
      <pc:sldChg chg="addSp delSp modSp mod ord">
        <pc:chgData name="Ameya" userId="98f10dd1b1a45b45" providerId="LiveId" clId="{47AADB2B-FB45-40FE-9ED2-F8E2178D196A}" dt="2021-12-28T15:27:23.133" v="145" actId="14100"/>
        <pc:sldMkLst>
          <pc:docMk/>
          <pc:sldMk cId="3763341943" sldId="265"/>
        </pc:sldMkLst>
        <pc:spChg chg="del mod">
          <ac:chgData name="Ameya" userId="98f10dd1b1a45b45" providerId="LiveId" clId="{47AADB2B-FB45-40FE-9ED2-F8E2178D196A}" dt="2021-12-28T15:27:11.876" v="140" actId="478"/>
          <ac:spMkLst>
            <pc:docMk/>
            <pc:sldMk cId="3763341943" sldId="265"/>
            <ac:spMk id="2" creationId="{427B71F1-2EF6-4F4C-9520-00DDF7CE757A}"/>
          </ac:spMkLst>
        </pc:spChg>
        <pc:spChg chg="del mod">
          <ac:chgData name="Ameya" userId="98f10dd1b1a45b45" providerId="LiveId" clId="{47AADB2B-FB45-40FE-9ED2-F8E2178D196A}" dt="2021-12-28T15:26:58.813" v="127" actId="478"/>
          <ac:spMkLst>
            <pc:docMk/>
            <pc:sldMk cId="3763341943" sldId="265"/>
            <ac:spMk id="4" creationId="{4AF8AE71-8D50-4AFA-A018-1E5F78B30BAE}"/>
          </ac:spMkLst>
        </pc:spChg>
        <pc:spChg chg="del">
          <ac:chgData name="Ameya" userId="98f10dd1b1a45b45" providerId="LiveId" clId="{47AADB2B-FB45-40FE-9ED2-F8E2178D196A}" dt="2021-12-28T15:26:59.789" v="128" actId="478"/>
          <ac:spMkLst>
            <pc:docMk/>
            <pc:sldMk cId="3763341943" sldId="265"/>
            <ac:spMk id="5" creationId="{CC2C6EBE-3BDD-4666-85C4-F6B09D1CE7B8}"/>
          </ac:spMkLst>
        </pc:spChg>
        <pc:spChg chg="del mod">
          <ac:chgData name="Ameya" userId="98f10dd1b1a45b45" providerId="LiveId" clId="{47AADB2B-FB45-40FE-9ED2-F8E2178D196A}" dt="2021-12-28T15:27:04.301" v="132" actId="478"/>
          <ac:spMkLst>
            <pc:docMk/>
            <pc:sldMk cId="3763341943" sldId="265"/>
            <ac:spMk id="6" creationId="{A23AC023-EBD9-46FA-9604-224CBB2C5DE2}"/>
          </ac:spMkLst>
        </pc:spChg>
        <pc:spChg chg="del">
          <ac:chgData name="Ameya" userId="98f10dd1b1a45b45" providerId="LiveId" clId="{47AADB2B-FB45-40FE-9ED2-F8E2178D196A}" dt="2021-12-28T15:27:02.297" v="130" actId="478"/>
          <ac:spMkLst>
            <pc:docMk/>
            <pc:sldMk cId="3763341943" sldId="265"/>
            <ac:spMk id="7" creationId="{4678A9BF-DA57-49CE-A822-0269265DA3F4}"/>
          </ac:spMkLst>
        </pc:spChg>
        <pc:spChg chg="del">
          <ac:chgData name="Ameya" userId="98f10dd1b1a45b45" providerId="LiveId" clId="{47AADB2B-FB45-40FE-9ED2-F8E2178D196A}" dt="2021-12-28T15:27:09.495" v="137" actId="478"/>
          <ac:spMkLst>
            <pc:docMk/>
            <pc:sldMk cId="3763341943" sldId="265"/>
            <ac:spMk id="8" creationId="{F1F492FE-A3CE-44B2-8078-1A10EC75808D}"/>
          </ac:spMkLst>
        </pc:spChg>
        <pc:spChg chg="del">
          <ac:chgData name="Ameya" userId="98f10dd1b1a45b45" providerId="LiveId" clId="{47AADB2B-FB45-40FE-9ED2-F8E2178D196A}" dt="2021-12-28T15:27:06.506" v="134" actId="478"/>
          <ac:spMkLst>
            <pc:docMk/>
            <pc:sldMk cId="3763341943" sldId="265"/>
            <ac:spMk id="9" creationId="{7BB819A4-58CE-45B6-A7BE-B60311E5B0C6}"/>
          </ac:spMkLst>
        </pc:spChg>
        <pc:spChg chg="add mod">
          <ac:chgData name="Ameya" userId="98f10dd1b1a45b45" providerId="LiveId" clId="{47AADB2B-FB45-40FE-9ED2-F8E2178D196A}" dt="2021-12-28T15:27:23.133" v="145" actId="14100"/>
          <ac:spMkLst>
            <pc:docMk/>
            <pc:sldMk cId="3763341943" sldId="265"/>
            <ac:spMk id="17" creationId="{7BEC0926-E9FE-4D9B-B806-9A4FEA2B83C4}"/>
          </ac:spMkLst>
        </pc:spChg>
        <pc:cxnChg chg="del mod">
          <ac:chgData name="Ameya" userId="98f10dd1b1a45b45" providerId="LiveId" clId="{47AADB2B-FB45-40FE-9ED2-F8E2178D196A}" dt="2021-12-28T15:27:11.250" v="139" actId="478"/>
          <ac:cxnSpMkLst>
            <pc:docMk/>
            <pc:sldMk cId="3763341943" sldId="265"/>
            <ac:cxnSpMk id="3" creationId="{EDDBE4FA-684E-4ACE-9BF8-7F194C6CB098}"/>
          </ac:cxnSpMkLst>
        </pc:cxnChg>
        <pc:cxnChg chg="del mod">
          <ac:chgData name="Ameya" userId="98f10dd1b1a45b45" providerId="LiveId" clId="{47AADB2B-FB45-40FE-9ED2-F8E2178D196A}" dt="2021-12-28T15:27:05.489" v="133" actId="478"/>
          <ac:cxnSpMkLst>
            <pc:docMk/>
            <pc:sldMk cId="3763341943" sldId="265"/>
            <ac:cxnSpMk id="10" creationId="{1106FAAC-D558-4904-B362-16AA88AD6DB8}"/>
          </ac:cxnSpMkLst>
        </pc:cxnChg>
        <pc:cxnChg chg="del mod">
          <ac:chgData name="Ameya" userId="98f10dd1b1a45b45" providerId="LiveId" clId="{47AADB2B-FB45-40FE-9ED2-F8E2178D196A}" dt="2021-12-28T15:27:03.422" v="131" actId="478"/>
          <ac:cxnSpMkLst>
            <pc:docMk/>
            <pc:sldMk cId="3763341943" sldId="265"/>
            <ac:cxnSpMk id="12" creationId="{25699BAC-D369-4DC3-9EB9-82084AE12090}"/>
          </ac:cxnSpMkLst>
        </pc:cxnChg>
        <pc:cxnChg chg="del mod">
          <ac:chgData name="Ameya" userId="98f10dd1b1a45b45" providerId="LiveId" clId="{47AADB2B-FB45-40FE-9ED2-F8E2178D196A}" dt="2021-12-28T15:27:08.569" v="136" actId="478"/>
          <ac:cxnSpMkLst>
            <pc:docMk/>
            <pc:sldMk cId="3763341943" sldId="265"/>
            <ac:cxnSpMk id="13" creationId="{83480884-DC12-4A41-A652-E92F3D69217F}"/>
          </ac:cxnSpMkLst>
        </pc:cxnChg>
        <pc:cxnChg chg="del mod">
          <ac:chgData name="Ameya" userId="98f10dd1b1a45b45" providerId="LiveId" clId="{47AADB2B-FB45-40FE-9ED2-F8E2178D196A}" dt="2021-12-28T15:27:07.616" v="135" actId="478"/>
          <ac:cxnSpMkLst>
            <pc:docMk/>
            <pc:sldMk cId="3763341943" sldId="265"/>
            <ac:cxnSpMk id="14" creationId="{0069F712-9EC2-4155-B3F6-F16007E7F691}"/>
          </ac:cxnSpMkLst>
        </pc:cxnChg>
        <pc:cxnChg chg="del mod">
          <ac:chgData name="Ameya" userId="98f10dd1b1a45b45" providerId="LiveId" clId="{47AADB2B-FB45-40FE-9ED2-F8E2178D196A}" dt="2021-12-28T15:27:10.542" v="138" actId="478"/>
          <ac:cxnSpMkLst>
            <pc:docMk/>
            <pc:sldMk cId="3763341943" sldId="265"/>
            <ac:cxnSpMk id="16" creationId="{5F808598-4162-452B-9A80-27FE8C674104}"/>
          </ac:cxnSpMkLst>
        </pc:cxnChg>
      </pc:sldChg>
      <pc:sldChg chg="addSp modSp new mod ord">
        <pc:chgData name="Ameya" userId="98f10dd1b1a45b45" providerId="LiveId" clId="{47AADB2B-FB45-40FE-9ED2-F8E2178D196A}" dt="2021-12-28T15:27:44.436" v="149" actId="14100"/>
        <pc:sldMkLst>
          <pc:docMk/>
          <pc:sldMk cId="1586201380" sldId="266"/>
        </pc:sldMkLst>
        <pc:spChg chg="add mod">
          <ac:chgData name="Ameya" userId="98f10dd1b1a45b45" providerId="LiveId" clId="{47AADB2B-FB45-40FE-9ED2-F8E2178D196A}" dt="2021-12-28T15:27:44.436" v="149" actId="14100"/>
          <ac:spMkLst>
            <pc:docMk/>
            <pc:sldMk cId="1586201380" sldId="266"/>
            <ac:spMk id="2" creationId="{147ECA27-6629-41E2-9D79-71AB410955BF}"/>
          </ac:spMkLst>
        </pc:spChg>
      </pc:sldChg>
      <pc:sldChg chg="new del ord">
        <pc:chgData name="Ameya" userId="98f10dd1b1a45b45" providerId="LiveId" clId="{47AADB2B-FB45-40FE-9ED2-F8E2178D196A}" dt="2021-12-28T15:07:04.232" v="25" actId="47"/>
        <pc:sldMkLst>
          <pc:docMk/>
          <pc:sldMk cId="1112473609" sldId="267"/>
        </pc:sldMkLst>
      </pc:sldChg>
      <pc:sldChg chg="addSp delSp modSp new mod">
        <pc:chgData name="Ameya" userId="98f10dd1b1a45b45" providerId="LiveId" clId="{47AADB2B-FB45-40FE-9ED2-F8E2178D196A}" dt="2021-12-28T15:11:52.531" v="86" actId="113"/>
        <pc:sldMkLst>
          <pc:docMk/>
          <pc:sldMk cId="2310421401" sldId="267"/>
        </pc:sldMkLst>
        <pc:spChg chg="mod">
          <ac:chgData name="Ameya" userId="98f10dd1b1a45b45" providerId="LiveId" clId="{47AADB2B-FB45-40FE-9ED2-F8E2178D196A}" dt="2021-12-28T15:10:56.955" v="76" actId="2711"/>
          <ac:spMkLst>
            <pc:docMk/>
            <pc:sldMk cId="2310421401" sldId="267"/>
            <ac:spMk id="2" creationId="{C0E9958F-3590-4654-B973-49C2992A9CFA}"/>
          </ac:spMkLst>
        </pc:spChg>
        <pc:spChg chg="add del mod">
          <ac:chgData name="Ameya" userId="98f10dd1b1a45b45" providerId="LiveId" clId="{47AADB2B-FB45-40FE-9ED2-F8E2178D196A}" dt="2021-12-28T15:08:40.481" v="57"/>
          <ac:spMkLst>
            <pc:docMk/>
            <pc:sldMk cId="2310421401" sldId="267"/>
            <ac:spMk id="4" creationId="{12950CE7-295A-4E07-83F9-B82F50C8B9AB}"/>
          </ac:spMkLst>
        </pc:spChg>
        <pc:spChg chg="add mod">
          <ac:chgData name="Ameya" userId="98f10dd1b1a45b45" providerId="LiveId" clId="{47AADB2B-FB45-40FE-9ED2-F8E2178D196A}" dt="2021-12-28T15:11:22.854" v="81" actId="113"/>
          <ac:spMkLst>
            <pc:docMk/>
            <pc:sldMk cId="2310421401" sldId="267"/>
            <ac:spMk id="6" creationId="{B7C4570A-A38D-4711-A502-BB4922150D7D}"/>
          </ac:spMkLst>
        </pc:spChg>
        <pc:spChg chg="add mod">
          <ac:chgData name="Ameya" userId="98f10dd1b1a45b45" providerId="LiveId" clId="{47AADB2B-FB45-40FE-9ED2-F8E2178D196A}" dt="2021-12-28T15:11:52.531" v="86" actId="113"/>
          <ac:spMkLst>
            <pc:docMk/>
            <pc:sldMk cId="2310421401" sldId="267"/>
            <ac:spMk id="8" creationId="{7D71E0DF-F0ED-4F90-8A9F-98AF2BF9C557}"/>
          </ac:spMkLst>
        </pc:spChg>
      </pc:sldChg>
      <pc:sldChg chg="addSp modSp new mod">
        <pc:chgData name="Ameya" userId="98f10dd1b1a45b45" providerId="LiveId" clId="{47AADB2B-FB45-40FE-9ED2-F8E2178D196A}" dt="2021-12-28T15:12:45.504" v="94" actId="113"/>
        <pc:sldMkLst>
          <pc:docMk/>
          <pc:sldMk cId="3122539604" sldId="268"/>
        </pc:sldMkLst>
        <pc:spChg chg="mod">
          <ac:chgData name="Ameya" userId="98f10dd1b1a45b45" providerId="LiveId" clId="{47AADB2B-FB45-40FE-9ED2-F8E2178D196A}" dt="2021-12-28T15:12:11.343" v="88" actId="2711"/>
          <ac:spMkLst>
            <pc:docMk/>
            <pc:sldMk cId="3122539604" sldId="268"/>
            <ac:spMk id="2" creationId="{B18C5503-255E-445D-8429-C108EA152BE8}"/>
          </ac:spMkLst>
        </pc:spChg>
        <pc:spChg chg="add mod">
          <ac:chgData name="Ameya" userId="98f10dd1b1a45b45" providerId="LiveId" clId="{47AADB2B-FB45-40FE-9ED2-F8E2178D196A}" dt="2021-12-28T15:12:45.504" v="94" actId="113"/>
          <ac:spMkLst>
            <pc:docMk/>
            <pc:sldMk cId="3122539604" sldId="268"/>
            <ac:spMk id="4" creationId="{686F8D2C-35C3-4335-BCA5-44BB8C7634B8}"/>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C5E96D7-83D5-493B-93E8-1068C5F94853}" type="datetimeFigureOut">
              <a:rPr lang="en-IN" smtClean="0"/>
              <a:t>28-12-2021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8D5BEB5-9BB5-4A42-8E7C-2BB26316016B}"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380602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C5E96D7-83D5-493B-93E8-1068C5F94853}" type="datetimeFigureOut">
              <a:rPr lang="en-IN" smtClean="0"/>
              <a:t>28-12-2021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8D5BEB5-9BB5-4A42-8E7C-2BB26316016B}" type="slidenum">
              <a:rPr lang="en-IN" smtClean="0"/>
              <a:t>‹#›</a:t>
            </a:fld>
            <a:endParaRPr lang="en-IN"/>
          </a:p>
        </p:txBody>
      </p:sp>
    </p:spTree>
    <p:extLst>
      <p:ext uri="{BB962C8B-B14F-4D97-AF65-F5344CB8AC3E}">
        <p14:creationId xmlns:p14="http://schemas.microsoft.com/office/powerpoint/2010/main" val="35867923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C5E96D7-83D5-493B-93E8-1068C5F94853}" type="datetimeFigureOut">
              <a:rPr lang="en-IN" smtClean="0"/>
              <a:t>28-12-2021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8D5BEB5-9BB5-4A42-8E7C-2BB26316016B}" type="slidenum">
              <a:rPr lang="en-IN" smtClean="0"/>
              <a:t>‹#›</a:t>
            </a:fld>
            <a:endParaRPr lang="en-IN"/>
          </a:p>
        </p:txBody>
      </p:sp>
    </p:spTree>
    <p:extLst>
      <p:ext uri="{BB962C8B-B14F-4D97-AF65-F5344CB8AC3E}">
        <p14:creationId xmlns:p14="http://schemas.microsoft.com/office/powerpoint/2010/main" val="30031251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C5E96D7-83D5-493B-93E8-1068C5F94853}" type="datetimeFigureOut">
              <a:rPr lang="en-IN" smtClean="0"/>
              <a:t>28-12-2021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8D5BEB5-9BB5-4A42-8E7C-2BB26316016B}" type="slidenum">
              <a:rPr lang="en-IN" smtClean="0"/>
              <a:t>‹#›</a:t>
            </a:fld>
            <a:endParaRPr lang="en-IN"/>
          </a:p>
        </p:txBody>
      </p:sp>
    </p:spTree>
    <p:extLst>
      <p:ext uri="{BB962C8B-B14F-4D97-AF65-F5344CB8AC3E}">
        <p14:creationId xmlns:p14="http://schemas.microsoft.com/office/powerpoint/2010/main" val="11296562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C5E96D7-83D5-493B-93E8-1068C5F94853}" type="datetimeFigureOut">
              <a:rPr lang="en-IN" smtClean="0"/>
              <a:t>28-12-2021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8D5BEB5-9BB5-4A42-8E7C-2BB26316016B}"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640684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C5E96D7-83D5-493B-93E8-1068C5F94853}" type="datetimeFigureOut">
              <a:rPr lang="en-IN" smtClean="0"/>
              <a:t>28-12-2021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8D5BEB5-9BB5-4A42-8E7C-2BB26316016B}" type="slidenum">
              <a:rPr lang="en-IN" smtClean="0"/>
              <a:t>‹#›</a:t>
            </a:fld>
            <a:endParaRPr lang="en-IN"/>
          </a:p>
        </p:txBody>
      </p:sp>
    </p:spTree>
    <p:extLst>
      <p:ext uri="{BB962C8B-B14F-4D97-AF65-F5344CB8AC3E}">
        <p14:creationId xmlns:p14="http://schemas.microsoft.com/office/powerpoint/2010/main" val="2015791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C5E96D7-83D5-493B-93E8-1068C5F94853}" type="datetimeFigureOut">
              <a:rPr lang="en-IN" smtClean="0"/>
              <a:t>28-12-2021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8D5BEB5-9BB5-4A42-8E7C-2BB26316016B}" type="slidenum">
              <a:rPr lang="en-IN" smtClean="0"/>
              <a:t>‹#›</a:t>
            </a:fld>
            <a:endParaRPr lang="en-IN"/>
          </a:p>
        </p:txBody>
      </p:sp>
    </p:spTree>
    <p:extLst>
      <p:ext uri="{BB962C8B-B14F-4D97-AF65-F5344CB8AC3E}">
        <p14:creationId xmlns:p14="http://schemas.microsoft.com/office/powerpoint/2010/main" val="15566338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C5E96D7-83D5-493B-93E8-1068C5F94853}" type="datetimeFigureOut">
              <a:rPr lang="en-IN" smtClean="0"/>
              <a:t>28-12-2021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8D5BEB5-9BB5-4A42-8E7C-2BB26316016B}" type="slidenum">
              <a:rPr lang="en-IN" smtClean="0"/>
              <a:t>‹#›</a:t>
            </a:fld>
            <a:endParaRPr lang="en-IN"/>
          </a:p>
        </p:txBody>
      </p:sp>
    </p:spTree>
    <p:extLst>
      <p:ext uri="{BB962C8B-B14F-4D97-AF65-F5344CB8AC3E}">
        <p14:creationId xmlns:p14="http://schemas.microsoft.com/office/powerpoint/2010/main" val="2644200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FC5E96D7-83D5-493B-93E8-1068C5F94853}" type="datetimeFigureOut">
              <a:rPr lang="en-IN" smtClean="0"/>
              <a:t>28-12-2021</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58D5BEB5-9BB5-4A42-8E7C-2BB26316016B}" type="slidenum">
              <a:rPr lang="en-IN" smtClean="0"/>
              <a:t>‹#›</a:t>
            </a:fld>
            <a:endParaRPr lang="en-IN"/>
          </a:p>
        </p:txBody>
      </p:sp>
    </p:spTree>
    <p:extLst>
      <p:ext uri="{BB962C8B-B14F-4D97-AF65-F5344CB8AC3E}">
        <p14:creationId xmlns:p14="http://schemas.microsoft.com/office/powerpoint/2010/main" val="22732493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FC5E96D7-83D5-493B-93E8-1068C5F94853}" type="datetimeFigureOut">
              <a:rPr lang="en-IN" smtClean="0"/>
              <a:t>28-12-2021</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58D5BEB5-9BB5-4A42-8E7C-2BB26316016B}" type="slidenum">
              <a:rPr lang="en-IN" smtClean="0"/>
              <a:t>‹#›</a:t>
            </a:fld>
            <a:endParaRPr lang="en-IN"/>
          </a:p>
        </p:txBody>
      </p:sp>
    </p:spTree>
    <p:extLst>
      <p:ext uri="{BB962C8B-B14F-4D97-AF65-F5344CB8AC3E}">
        <p14:creationId xmlns:p14="http://schemas.microsoft.com/office/powerpoint/2010/main" val="40722736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C5E96D7-83D5-493B-93E8-1068C5F94853}" type="datetimeFigureOut">
              <a:rPr lang="en-IN" smtClean="0"/>
              <a:t>28-12-2021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8D5BEB5-9BB5-4A42-8E7C-2BB26316016B}" type="slidenum">
              <a:rPr lang="en-IN" smtClean="0"/>
              <a:t>‹#›</a:t>
            </a:fld>
            <a:endParaRPr lang="en-IN"/>
          </a:p>
        </p:txBody>
      </p:sp>
    </p:spTree>
    <p:extLst>
      <p:ext uri="{BB962C8B-B14F-4D97-AF65-F5344CB8AC3E}">
        <p14:creationId xmlns:p14="http://schemas.microsoft.com/office/powerpoint/2010/main" val="39302961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FC5E96D7-83D5-493B-93E8-1068C5F94853}" type="datetimeFigureOut">
              <a:rPr lang="en-IN" smtClean="0"/>
              <a:t>28-12-2021</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58D5BEB5-9BB5-4A42-8E7C-2BB26316016B}"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6410981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72C39C-E81B-460C-BA8E-0EB994E2B5EE}"/>
              </a:ext>
            </a:extLst>
          </p:cNvPr>
          <p:cNvSpPr>
            <a:spLocks noGrp="1"/>
          </p:cNvSpPr>
          <p:nvPr>
            <p:ph type="title"/>
          </p:nvPr>
        </p:nvSpPr>
        <p:spPr>
          <a:xfrm>
            <a:off x="993531" y="914399"/>
            <a:ext cx="10232488" cy="3437793"/>
          </a:xfrm>
          <a:ln>
            <a:solidFill>
              <a:schemeClr val="tx1"/>
            </a:solidFill>
          </a:ln>
        </p:spPr>
        <p:txBody>
          <a:bodyPr>
            <a:noAutofit/>
          </a:bodyPr>
          <a:lstStyle/>
          <a:p>
            <a:pPr algn="ctr"/>
            <a:r>
              <a:rPr lang="en-US" sz="6600" dirty="0"/>
              <a:t>Project ON Fake News Detection using</a:t>
            </a:r>
            <a:r>
              <a:rPr lang="en-US" sz="6600" dirty="0">
                <a:solidFill>
                  <a:schemeClr val="tx1"/>
                </a:solidFill>
              </a:rPr>
              <a:t> Machine Learning and Python</a:t>
            </a:r>
            <a:endParaRPr lang="en-IN" sz="6600" dirty="0">
              <a:solidFill>
                <a:schemeClr val="tx1"/>
              </a:solidFill>
            </a:endParaRPr>
          </a:p>
        </p:txBody>
      </p:sp>
    </p:spTree>
    <p:extLst>
      <p:ext uri="{BB962C8B-B14F-4D97-AF65-F5344CB8AC3E}">
        <p14:creationId xmlns:p14="http://schemas.microsoft.com/office/powerpoint/2010/main" val="42341051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F9CC41A-50E1-4388-BDAF-43FC0B322D54}"/>
              </a:ext>
            </a:extLst>
          </p:cNvPr>
          <p:cNvSpPr>
            <a:spLocks noGrp="1"/>
          </p:cNvSpPr>
          <p:nvPr>
            <p:ph type="ctrTitle"/>
          </p:nvPr>
        </p:nvSpPr>
        <p:spPr/>
        <p:txBody>
          <a:bodyPr/>
          <a:lstStyle/>
          <a:p>
            <a:r>
              <a:rPr lang="en-US" dirty="0"/>
              <a:t>          Thank You</a:t>
            </a:r>
            <a:endParaRPr lang="en-IN" dirty="0"/>
          </a:p>
        </p:txBody>
      </p:sp>
    </p:spTree>
    <p:extLst>
      <p:ext uri="{BB962C8B-B14F-4D97-AF65-F5344CB8AC3E}">
        <p14:creationId xmlns:p14="http://schemas.microsoft.com/office/powerpoint/2010/main" val="8755165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2160FC-7E4D-433E-B107-C25660FCDC6B}"/>
              </a:ext>
            </a:extLst>
          </p:cNvPr>
          <p:cNvSpPr>
            <a:spLocks noGrp="1"/>
          </p:cNvSpPr>
          <p:nvPr>
            <p:ph type="title"/>
          </p:nvPr>
        </p:nvSpPr>
        <p:spPr/>
        <p:txBody>
          <a:bodyPr/>
          <a:lstStyle/>
          <a:p>
            <a:r>
              <a:rPr lang="en-US" dirty="0"/>
              <a:t>Introduction -</a:t>
            </a:r>
            <a:endParaRPr lang="en-IN" dirty="0"/>
          </a:p>
        </p:txBody>
      </p:sp>
      <p:sp>
        <p:nvSpPr>
          <p:cNvPr id="3" name="Content Placeholder 2">
            <a:extLst>
              <a:ext uri="{FF2B5EF4-FFF2-40B4-BE49-F238E27FC236}">
                <a16:creationId xmlns:a16="http://schemas.microsoft.com/office/drawing/2014/main" id="{5F87132B-C593-4AC4-AAE1-FA284A0E6CB6}"/>
              </a:ext>
            </a:extLst>
          </p:cNvPr>
          <p:cNvSpPr>
            <a:spLocks noGrp="1"/>
          </p:cNvSpPr>
          <p:nvPr>
            <p:ph idx="1"/>
          </p:nvPr>
        </p:nvSpPr>
        <p:spPr/>
        <p:txBody>
          <a:bodyPr>
            <a:normAutofit/>
          </a:bodyPr>
          <a:lstStyle/>
          <a:p>
            <a:pPr algn="l"/>
            <a:r>
              <a:rPr lang="en-US" sz="2400" b="0" i="0" dirty="0">
                <a:solidFill>
                  <a:srgbClr val="475262"/>
                </a:solidFill>
                <a:effectLst/>
              </a:rPr>
              <a:t>Fake news has been around for decades and is not a new concept. However, the dawn of the social media age has aggravated the generation and circulation of fake news many folds. Fake news can be simply explained as a piece of article which is usually written for economic, personal or political gains.</a:t>
            </a:r>
          </a:p>
          <a:p>
            <a:pPr algn="l"/>
            <a:r>
              <a:rPr lang="en-US" sz="2400" b="0" i="0" dirty="0">
                <a:solidFill>
                  <a:srgbClr val="475262"/>
                </a:solidFill>
                <a:effectLst/>
              </a:rPr>
              <a:t>Many scientists believe that fake news issue may be addressed by means of machine learning and artificial intelligence . Detection of such unrealistic news articles is possible by using various NLP techniques, Machine learning, and Artificial intelligence.</a:t>
            </a:r>
          </a:p>
          <a:p>
            <a:pPr algn="l"/>
            <a:endParaRPr lang="en-US" sz="2400" b="0" i="0" dirty="0">
              <a:solidFill>
                <a:srgbClr val="475262"/>
              </a:solidFill>
              <a:effectLst/>
            </a:endParaRPr>
          </a:p>
        </p:txBody>
      </p:sp>
    </p:spTree>
    <p:extLst>
      <p:ext uri="{BB962C8B-B14F-4D97-AF65-F5344CB8AC3E}">
        <p14:creationId xmlns:p14="http://schemas.microsoft.com/office/powerpoint/2010/main" val="29034464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BA237D-D453-436F-AFFD-CABB94DC3C0D}"/>
              </a:ext>
            </a:extLst>
          </p:cNvPr>
          <p:cNvSpPr>
            <a:spLocks noGrp="1"/>
          </p:cNvSpPr>
          <p:nvPr>
            <p:ph type="title"/>
          </p:nvPr>
        </p:nvSpPr>
        <p:spPr>
          <a:xfrm>
            <a:off x="1097280" y="263527"/>
            <a:ext cx="10058400" cy="1450757"/>
          </a:xfrm>
        </p:spPr>
        <p:txBody>
          <a:bodyPr/>
          <a:lstStyle/>
          <a:p>
            <a:r>
              <a:rPr lang="en-US" dirty="0"/>
              <a:t>Requirement :-</a:t>
            </a:r>
          </a:p>
        </p:txBody>
      </p:sp>
      <p:sp>
        <p:nvSpPr>
          <p:cNvPr id="3" name="Content Placeholder 2">
            <a:extLst>
              <a:ext uri="{FF2B5EF4-FFF2-40B4-BE49-F238E27FC236}">
                <a16:creationId xmlns:a16="http://schemas.microsoft.com/office/drawing/2014/main" id="{13C5E9FD-6134-4806-BF33-3E435FBF6626}"/>
              </a:ext>
            </a:extLst>
          </p:cNvPr>
          <p:cNvSpPr>
            <a:spLocks noGrp="1"/>
          </p:cNvSpPr>
          <p:nvPr>
            <p:ph idx="1"/>
          </p:nvPr>
        </p:nvSpPr>
        <p:spPr/>
        <p:txBody>
          <a:bodyPr/>
          <a:lstStyle/>
          <a:p>
            <a:pPr algn="just" rtl="0" fontAlgn="base">
              <a:buFont typeface="Arial" panose="020B0604020202020204" pitchFamily="34" charset="0"/>
              <a:buChar char="•"/>
            </a:pPr>
            <a:r>
              <a:rPr lang="en-US" sz="2800" b="1" i="0" dirty="0">
                <a:solidFill>
                  <a:srgbClr val="070707"/>
                </a:solidFill>
                <a:effectLst/>
                <a:latin typeface="var(--ricos-custom-p-font-family, unset)"/>
              </a:rPr>
              <a:t>Dataset</a:t>
            </a:r>
          </a:p>
          <a:p>
            <a:pPr algn="just" rtl="0" fontAlgn="base">
              <a:buFont typeface="Arial" panose="020B0604020202020204" pitchFamily="34" charset="0"/>
              <a:buChar char="•"/>
            </a:pPr>
            <a:r>
              <a:rPr lang="en-US" sz="2800" b="1" i="0" dirty="0">
                <a:solidFill>
                  <a:srgbClr val="070707"/>
                </a:solidFill>
                <a:effectLst/>
                <a:latin typeface="var(--ricos-custom-p-font-family, unset)"/>
              </a:rPr>
              <a:t>HTML for Flask App</a:t>
            </a:r>
          </a:p>
          <a:p>
            <a:pPr algn="just" rtl="0" fontAlgn="base">
              <a:buFont typeface="Arial" panose="020B0604020202020204" pitchFamily="34" charset="0"/>
              <a:buChar char="•"/>
            </a:pPr>
            <a:r>
              <a:rPr lang="en-US" sz="2800" b="1" i="0" dirty="0" err="1">
                <a:solidFill>
                  <a:srgbClr val="070707"/>
                </a:solidFill>
                <a:effectLst/>
                <a:latin typeface="var(--ricos-custom-p-font-family, unset)"/>
              </a:rPr>
              <a:t>Sklearn</a:t>
            </a:r>
            <a:endParaRPr lang="en-US" sz="2800" b="1" i="0" dirty="0">
              <a:solidFill>
                <a:srgbClr val="070707"/>
              </a:solidFill>
              <a:effectLst/>
              <a:latin typeface="var(--ricos-custom-p-font-family, unset)"/>
            </a:endParaRPr>
          </a:p>
          <a:p>
            <a:pPr algn="just" rtl="0" fontAlgn="base">
              <a:buFont typeface="Arial" panose="020B0604020202020204" pitchFamily="34" charset="0"/>
              <a:buChar char="•"/>
            </a:pPr>
            <a:r>
              <a:rPr lang="en-US" sz="2800" b="1" i="0" dirty="0">
                <a:solidFill>
                  <a:srgbClr val="070707"/>
                </a:solidFill>
                <a:effectLst/>
                <a:latin typeface="var(--ricos-custom-p-font-family, unset)"/>
              </a:rPr>
              <a:t>Pandas</a:t>
            </a:r>
          </a:p>
          <a:p>
            <a:pPr algn="just" rtl="0" fontAlgn="base">
              <a:buFont typeface="Arial" panose="020B0604020202020204" pitchFamily="34" charset="0"/>
              <a:buChar char="•"/>
            </a:pPr>
            <a:r>
              <a:rPr lang="en-US" sz="2800" b="1" i="0" dirty="0" err="1">
                <a:solidFill>
                  <a:srgbClr val="070707"/>
                </a:solidFill>
                <a:effectLst/>
                <a:latin typeface="var(--ricos-custom-p-font-family, unset)"/>
              </a:rPr>
              <a:t>Jupyter</a:t>
            </a:r>
            <a:r>
              <a:rPr lang="en-US" sz="2800" b="1" i="0" dirty="0">
                <a:solidFill>
                  <a:srgbClr val="070707"/>
                </a:solidFill>
                <a:effectLst/>
                <a:latin typeface="var(--ricos-custom-p-font-family, unset)"/>
              </a:rPr>
              <a:t> Notebook</a:t>
            </a:r>
          </a:p>
          <a:p>
            <a:endParaRPr lang="en-US" dirty="0"/>
          </a:p>
        </p:txBody>
      </p:sp>
    </p:spTree>
    <p:extLst>
      <p:ext uri="{BB962C8B-B14F-4D97-AF65-F5344CB8AC3E}">
        <p14:creationId xmlns:p14="http://schemas.microsoft.com/office/powerpoint/2010/main" val="40014150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BCA527-8475-4DBF-9BEB-687F35CA3EC5}"/>
              </a:ext>
            </a:extLst>
          </p:cNvPr>
          <p:cNvSpPr>
            <a:spLocks noGrp="1"/>
          </p:cNvSpPr>
          <p:nvPr>
            <p:ph type="title"/>
          </p:nvPr>
        </p:nvSpPr>
        <p:spPr/>
        <p:txBody>
          <a:bodyPr/>
          <a:lstStyle/>
          <a:p>
            <a:r>
              <a:rPr lang="en-US" dirty="0"/>
              <a:t>Train / Test -</a:t>
            </a:r>
            <a:endParaRPr lang="en-IN" dirty="0"/>
          </a:p>
        </p:txBody>
      </p:sp>
      <p:sp>
        <p:nvSpPr>
          <p:cNvPr id="3" name="Content Placeholder 2">
            <a:extLst>
              <a:ext uri="{FF2B5EF4-FFF2-40B4-BE49-F238E27FC236}">
                <a16:creationId xmlns:a16="http://schemas.microsoft.com/office/drawing/2014/main" id="{19CB3131-C0A4-42C0-9B8A-A9C0EFBA00B2}"/>
              </a:ext>
            </a:extLst>
          </p:cNvPr>
          <p:cNvSpPr>
            <a:spLocks noGrp="1"/>
          </p:cNvSpPr>
          <p:nvPr>
            <p:ph idx="1"/>
          </p:nvPr>
        </p:nvSpPr>
        <p:spPr/>
        <p:txBody>
          <a:bodyPr/>
          <a:lstStyle/>
          <a:p>
            <a:pPr algn="l"/>
            <a:r>
              <a:rPr lang="en-US" b="0" i="0" dirty="0">
                <a:solidFill>
                  <a:srgbClr val="000000"/>
                </a:solidFill>
                <a:effectLst/>
                <a:latin typeface="Verdana" panose="020B0604030504040204" pitchFamily="34" charset="0"/>
              </a:rPr>
              <a:t>Train/Test is a method to measure the accuracy of your model.</a:t>
            </a:r>
          </a:p>
          <a:p>
            <a:pPr algn="l"/>
            <a:r>
              <a:rPr lang="en-US" b="0" i="0" dirty="0">
                <a:solidFill>
                  <a:srgbClr val="000000"/>
                </a:solidFill>
                <a:effectLst/>
                <a:latin typeface="Verdana" panose="020B0604030504040204" pitchFamily="34" charset="0"/>
              </a:rPr>
              <a:t>It is called Train/Test because you split the </a:t>
            </a:r>
            <a:r>
              <a:rPr lang="en-US" b="0" i="0" dirty="0" err="1">
                <a:solidFill>
                  <a:srgbClr val="000000"/>
                </a:solidFill>
                <a:effectLst/>
                <a:latin typeface="Verdana" panose="020B0604030504040204" pitchFamily="34" charset="0"/>
              </a:rPr>
              <a:t>the</a:t>
            </a:r>
            <a:r>
              <a:rPr lang="en-US" b="0" i="0" dirty="0">
                <a:solidFill>
                  <a:srgbClr val="000000"/>
                </a:solidFill>
                <a:effectLst/>
                <a:latin typeface="Verdana" panose="020B0604030504040204" pitchFamily="34" charset="0"/>
              </a:rPr>
              <a:t> data set into two sets: a training set and a testing set.</a:t>
            </a:r>
          </a:p>
          <a:p>
            <a:pPr algn="l"/>
            <a:r>
              <a:rPr lang="en-US" b="0" i="0" dirty="0">
                <a:solidFill>
                  <a:srgbClr val="000000"/>
                </a:solidFill>
                <a:effectLst/>
                <a:latin typeface="Verdana" panose="020B0604030504040204" pitchFamily="34" charset="0"/>
              </a:rPr>
              <a:t>80% for training, and 20% for testing.</a:t>
            </a:r>
          </a:p>
          <a:p>
            <a:pPr algn="l"/>
            <a:r>
              <a:rPr lang="en-US" b="0" i="0" dirty="0">
                <a:solidFill>
                  <a:srgbClr val="000000"/>
                </a:solidFill>
                <a:effectLst/>
                <a:latin typeface="Verdana" panose="020B0604030504040204" pitchFamily="34" charset="0"/>
              </a:rPr>
              <a:t>You </a:t>
            </a:r>
            <a:r>
              <a:rPr lang="en-US" b="0" i="1" dirty="0">
                <a:solidFill>
                  <a:srgbClr val="000000"/>
                </a:solidFill>
                <a:effectLst/>
                <a:latin typeface="Verdana" panose="020B0604030504040204" pitchFamily="34" charset="0"/>
              </a:rPr>
              <a:t>train</a:t>
            </a:r>
            <a:r>
              <a:rPr lang="en-US" b="0" i="0" dirty="0">
                <a:solidFill>
                  <a:srgbClr val="000000"/>
                </a:solidFill>
                <a:effectLst/>
                <a:latin typeface="Verdana" panose="020B0604030504040204" pitchFamily="34" charset="0"/>
              </a:rPr>
              <a:t> the model using the training set.</a:t>
            </a:r>
          </a:p>
          <a:p>
            <a:pPr algn="l"/>
            <a:r>
              <a:rPr lang="en-US" b="0" i="0" dirty="0">
                <a:solidFill>
                  <a:srgbClr val="000000"/>
                </a:solidFill>
                <a:effectLst/>
                <a:latin typeface="Verdana" panose="020B0604030504040204" pitchFamily="34" charset="0"/>
              </a:rPr>
              <a:t>You </a:t>
            </a:r>
            <a:r>
              <a:rPr lang="en-US" b="0" i="1" dirty="0">
                <a:solidFill>
                  <a:srgbClr val="000000"/>
                </a:solidFill>
                <a:effectLst/>
                <a:latin typeface="Verdana" panose="020B0604030504040204" pitchFamily="34" charset="0"/>
              </a:rPr>
              <a:t>test</a:t>
            </a:r>
            <a:r>
              <a:rPr lang="en-US" b="0" i="0" dirty="0">
                <a:solidFill>
                  <a:srgbClr val="000000"/>
                </a:solidFill>
                <a:effectLst/>
                <a:latin typeface="Verdana" panose="020B0604030504040204" pitchFamily="34" charset="0"/>
              </a:rPr>
              <a:t> the model using the testing set.</a:t>
            </a:r>
          </a:p>
          <a:p>
            <a:pPr algn="l"/>
            <a:r>
              <a:rPr lang="en-US" b="0" i="1" dirty="0">
                <a:solidFill>
                  <a:srgbClr val="000000"/>
                </a:solidFill>
                <a:effectLst/>
                <a:latin typeface="Verdana" panose="020B0604030504040204" pitchFamily="34" charset="0"/>
              </a:rPr>
              <a:t>Train</a:t>
            </a:r>
            <a:r>
              <a:rPr lang="en-US" b="0" i="0" dirty="0">
                <a:solidFill>
                  <a:srgbClr val="000000"/>
                </a:solidFill>
                <a:effectLst/>
                <a:latin typeface="Verdana" panose="020B0604030504040204" pitchFamily="34" charset="0"/>
              </a:rPr>
              <a:t> the model means </a:t>
            </a:r>
            <a:r>
              <a:rPr lang="en-US" b="0" i="1" dirty="0">
                <a:solidFill>
                  <a:srgbClr val="000000"/>
                </a:solidFill>
                <a:effectLst/>
                <a:latin typeface="Verdana" panose="020B0604030504040204" pitchFamily="34" charset="0"/>
              </a:rPr>
              <a:t>create</a:t>
            </a:r>
            <a:r>
              <a:rPr lang="en-US" b="0" i="0" dirty="0">
                <a:solidFill>
                  <a:srgbClr val="000000"/>
                </a:solidFill>
                <a:effectLst/>
                <a:latin typeface="Verdana" panose="020B0604030504040204" pitchFamily="34" charset="0"/>
              </a:rPr>
              <a:t> the model.</a:t>
            </a:r>
          </a:p>
          <a:p>
            <a:pPr algn="l"/>
            <a:r>
              <a:rPr lang="en-US" b="0" i="1" dirty="0">
                <a:solidFill>
                  <a:srgbClr val="000000"/>
                </a:solidFill>
                <a:effectLst/>
                <a:latin typeface="Verdana" panose="020B0604030504040204" pitchFamily="34" charset="0"/>
              </a:rPr>
              <a:t>Test</a:t>
            </a:r>
            <a:r>
              <a:rPr lang="en-US" b="0" i="0" dirty="0">
                <a:solidFill>
                  <a:srgbClr val="000000"/>
                </a:solidFill>
                <a:effectLst/>
                <a:latin typeface="Verdana" panose="020B0604030504040204" pitchFamily="34" charset="0"/>
              </a:rPr>
              <a:t> the model means test the accuracy of the model.</a:t>
            </a:r>
          </a:p>
          <a:p>
            <a:endParaRPr lang="en-IN" dirty="0"/>
          </a:p>
        </p:txBody>
      </p:sp>
    </p:spTree>
    <p:extLst>
      <p:ext uri="{BB962C8B-B14F-4D97-AF65-F5344CB8AC3E}">
        <p14:creationId xmlns:p14="http://schemas.microsoft.com/office/powerpoint/2010/main" val="33082106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object 5">
            <a:extLst>
              <a:ext uri="{FF2B5EF4-FFF2-40B4-BE49-F238E27FC236}">
                <a16:creationId xmlns:a16="http://schemas.microsoft.com/office/drawing/2014/main" id="{7BEC0926-E9FE-4D9B-B806-9A4FEA2B83C4}"/>
              </a:ext>
            </a:extLst>
          </p:cNvPr>
          <p:cNvSpPr/>
          <p:nvPr/>
        </p:nvSpPr>
        <p:spPr>
          <a:xfrm>
            <a:off x="1147482" y="860611"/>
            <a:ext cx="10067365" cy="4796117"/>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37633419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6">
            <a:extLst>
              <a:ext uri="{FF2B5EF4-FFF2-40B4-BE49-F238E27FC236}">
                <a16:creationId xmlns:a16="http://schemas.microsoft.com/office/drawing/2014/main" id="{147ECA27-6629-41E2-9D79-71AB410955BF}"/>
              </a:ext>
            </a:extLst>
          </p:cNvPr>
          <p:cNvSpPr/>
          <p:nvPr/>
        </p:nvSpPr>
        <p:spPr>
          <a:xfrm>
            <a:off x="553856" y="609601"/>
            <a:ext cx="11127155" cy="4796118"/>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15862013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7692D0-6026-44E9-9039-1D0BA7CCA146}"/>
              </a:ext>
            </a:extLst>
          </p:cNvPr>
          <p:cNvSpPr>
            <a:spLocks noGrp="1"/>
          </p:cNvSpPr>
          <p:nvPr>
            <p:ph type="title"/>
          </p:nvPr>
        </p:nvSpPr>
        <p:spPr/>
        <p:txBody>
          <a:bodyPr>
            <a:normAutofit/>
          </a:bodyPr>
          <a:lstStyle/>
          <a:p>
            <a:pPr fontAlgn="base"/>
            <a:r>
              <a:rPr lang="en-US" sz="4400" b="0" i="0" dirty="0" err="1">
                <a:solidFill>
                  <a:srgbClr val="444444"/>
                </a:solidFill>
                <a:effectLst/>
                <a:latin typeface="Georgia" panose="02040502050405020303" pitchFamily="18" charset="0"/>
              </a:rPr>
              <a:t>TfidfVectorizer</a:t>
            </a:r>
            <a:r>
              <a:rPr lang="en-US" sz="4400" b="0" i="0" dirty="0">
                <a:solidFill>
                  <a:srgbClr val="444444"/>
                </a:solidFill>
                <a:effectLst/>
                <a:latin typeface="Georgia" panose="02040502050405020303" pitchFamily="18" charset="0"/>
              </a:rPr>
              <a:t> &amp; </a:t>
            </a:r>
            <a:r>
              <a:rPr lang="en-US" dirty="0">
                <a:latin typeface="Georgia" panose="02040502050405020303" pitchFamily="18" charset="0"/>
              </a:rPr>
              <a:t>Logistic Regression</a:t>
            </a:r>
            <a:br>
              <a:rPr lang="en-US" b="0" i="0" dirty="0">
                <a:solidFill>
                  <a:srgbClr val="444444"/>
                </a:solidFill>
                <a:effectLst/>
                <a:latin typeface="Georgia" panose="02040502050405020303" pitchFamily="18" charset="0"/>
              </a:rPr>
            </a:br>
            <a:endParaRPr lang="en-US" b="0" i="0" dirty="0">
              <a:solidFill>
                <a:srgbClr val="444444"/>
              </a:solidFill>
              <a:effectLst/>
              <a:latin typeface="Georgia" panose="02040502050405020303" pitchFamily="18" charset="0"/>
            </a:endParaRPr>
          </a:p>
        </p:txBody>
      </p:sp>
      <p:sp>
        <p:nvSpPr>
          <p:cNvPr id="3" name="Content Placeholder 2">
            <a:extLst>
              <a:ext uri="{FF2B5EF4-FFF2-40B4-BE49-F238E27FC236}">
                <a16:creationId xmlns:a16="http://schemas.microsoft.com/office/drawing/2014/main" id="{9D8FA752-A9B2-4E69-A0CD-B701C186BD53}"/>
              </a:ext>
            </a:extLst>
          </p:cNvPr>
          <p:cNvSpPr>
            <a:spLocks noGrp="1"/>
          </p:cNvSpPr>
          <p:nvPr>
            <p:ph idx="1"/>
          </p:nvPr>
        </p:nvSpPr>
        <p:spPr/>
        <p:txBody>
          <a:bodyPr>
            <a:normAutofit/>
          </a:bodyPr>
          <a:lstStyle/>
          <a:p>
            <a:r>
              <a:rPr lang="en-US" sz="2000" b="1" i="0" dirty="0">
                <a:solidFill>
                  <a:srgbClr val="444444"/>
                </a:solidFill>
                <a:effectLst/>
                <a:latin typeface="Georgia" panose="02040502050405020303" pitchFamily="18" charset="0"/>
              </a:rPr>
              <a:t>TF (Term Frequency):</a:t>
            </a:r>
            <a:r>
              <a:rPr lang="en-US" sz="2000" b="0" i="0" dirty="0">
                <a:solidFill>
                  <a:srgbClr val="444444"/>
                </a:solidFill>
                <a:effectLst/>
                <a:latin typeface="Georgia" panose="02040502050405020303" pitchFamily="18" charset="0"/>
              </a:rPr>
              <a:t> </a:t>
            </a:r>
            <a:r>
              <a:rPr lang="en-US" sz="1800" b="0" i="0" dirty="0">
                <a:solidFill>
                  <a:srgbClr val="444444"/>
                </a:solidFill>
                <a:effectLst/>
                <a:latin typeface="Georgia" panose="02040502050405020303" pitchFamily="18" charset="0"/>
              </a:rPr>
              <a:t>The number of times a word appears in a document is its Term Frequency. A higher value means a term appears more often than others, and so, the document is a good match when the term is part of the search terms.</a:t>
            </a:r>
          </a:p>
          <a:p>
            <a:pPr algn="l" fontAlgn="base"/>
            <a:r>
              <a:rPr lang="en-US" sz="2000" b="1" i="0" dirty="0">
                <a:solidFill>
                  <a:srgbClr val="444444"/>
                </a:solidFill>
                <a:effectLst/>
                <a:latin typeface="inherit"/>
              </a:rPr>
              <a:t>IDF (Inverse Document Frequency):</a:t>
            </a:r>
            <a:r>
              <a:rPr lang="en-US" sz="2000" b="0" i="0" dirty="0">
                <a:solidFill>
                  <a:srgbClr val="444444"/>
                </a:solidFill>
                <a:effectLst/>
                <a:latin typeface="Georgia" panose="02040502050405020303" pitchFamily="18" charset="0"/>
              </a:rPr>
              <a:t> </a:t>
            </a:r>
            <a:r>
              <a:rPr lang="en-US" sz="1800" b="0" i="0" dirty="0">
                <a:solidFill>
                  <a:srgbClr val="444444"/>
                </a:solidFill>
                <a:effectLst/>
                <a:latin typeface="Georgia" panose="02040502050405020303" pitchFamily="18" charset="0"/>
              </a:rPr>
              <a:t>Words that occur many times a document, but also occur many times in many others, may be irrelevant. IDF is a measure of how significant a term is in the entire </a:t>
            </a:r>
            <a:r>
              <a:rPr lang="en-US" sz="1800" b="0" i="0" dirty="0" err="1">
                <a:solidFill>
                  <a:srgbClr val="444444"/>
                </a:solidFill>
                <a:effectLst/>
                <a:latin typeface="Georgia" panose="02040502050405020303" pitchFamily="18" charset="0"/>
              </a:rPr>
              <a:t>corpus.The</a:t>
            </a:r>
            <a:r>
              <a:rPr lang="en-US" sz="1800" b="0" i="0" dirty="0">
                <a:solidFill>
                  <a:srgbClr val="444444"/>
                </a:solidFill>
                <a:effectLst/>
                <a:latin typeface="Georgia" panose="02040502050405020303" pitchFamily="18" charset="0"/>
              </a:rPr>
              <a:t> </a:t>
            </a:r>
            <a:r>
              <a:rPr lang="en-US" sz="1800" b="0" i="0" dirty="0" err="1">
                <a:solidFill>
                  <a:srgbClr val="444444"/>
                </a:solidFill>
                <a:effectLst/>
                <a:latin typeface="Georgia" panose="02040502050405020303" pitchFamily="18" charset="0"/>
              </a:rPr>
              <a:t>TfidfVectorizer</a:t>
            </a:r>
            <a:r>
              <a:rPr lang="en-US" sz="1800" b="0" i="0" dirty="0">
                <a:solidFill>
                  <a:srgbClr val="444444"/>
                </a:solidFill>
                <a:effectLst/>
                <a:latin typeface="Georgia" panose="02040502050405020303" pitchFamily="18" charset="0"/>
              </a:rPr>
              <a:t> converts a collection of raw documents into a matrix of TF-IDF features.</a:t>
            </a:r>
          </a:p>
        </p:txBody>
      </p:sp>
      <p:sp>
        <p:nvSpPr>
          <p:cNvPr id="5" name="TextBox 4">
            <a:extLst>
              <a:ext uri="{FF2B5EF4-FFF2-40B4-BE49-F238E27FC236}">
                <a16:creationId xmlns:a16="http://schemas.microsoft.com/office/drawing/2014/main" id="{8235FE4A-695B-48C4-B3F4-12587250C9C1}"/>
              </a:ext>
            </a:extLst>
          </p:cNvPr>
          <p:cNvSpPr txBox="1"/>
          <p:nvPr/>
        </p:nvSpPr>
        <p:spPr>
          <a:xfrm>
            <a:off x="1097280" y="3995154"/>
            <a:ext cx="10189285" cy="1200329"/>
          </a:xfrm>
          <a:prstGeom prst="rect">
            <a:avLst/>
          </a:prstGeom>
          <a:noFill/>
        </p:spPr>
        <p:txBody>
          <a:bodyPr wrap="square">
            <a:spAutoFit/>
          </a:bodyPr>
          <a:lstStyle/>
          <a:p>
            <a:r>
              <a:rPr lang="en-US" b="1" dirty="0"/>
              <a:t>The logistic function</a:t>
            </a:r>
            <a:r>
              <a:rPr lang="en-US" dirty="0"/>
              <a:t>, also called the sigmoid function was developed by statisticians to describe properties of population growth in ecology, rising quickly and maxing out at the carrying capacity of the environment. It’s an S-shaped curve that can take any real-valued number and map it into a value between 0 and 1, but never exactly at those limits. </a:t>
            </a:r>
          </a:p>
        </p:txBody>
      </p:sp>
    </p:spTree>
    <p:extLst>
      <p:ext uri="{BB962C8B-B14F-4D97-AF65-F5344CB8AC3E}">
        <p14:creationId xmlns:p14="http://schemas.microsoft.com/office/powerpoint/2010/main" val="30944876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E9958F-3590-4654-B973-49C2992A9CFA}"/>
              </a:ext>
            </a:extLst>
          </p:cNvPr>
          <p:cNvSpPr>
            <a:spLocks noGrp="1"/>
          </p:cNvSpPr>
          <p:nvPr>
            <p:ph type="title"/>
          </p:nvPr>
        </p:nvSpPr>
        <p:spPr>
          <a:xfrm>
            <a:off x="1097280" y="286603"/>
            <a:ext cx="10058400" cy="1461515"/>
          </a:xfrm>
        </p:spPr>
        <p:txBody>
          <a:bodyPr/>
          <a:lstStyle/>
          <a:p>
            <a:r>
              <a:rPr lang="en-US" dirty="0">
                <a:latin typeface="Georgia" panose="02040502050405020303" pitchFamily="18" charset="0"/>
              </a:rPr>
              <a:t>Decision Tree Classification &amp;Gradient Boosting Classifier</a:t>
            </a:r>
          </a:p>
        </p:txBody>
      </p:sp>
      <p:sp>
        <p:nvSpPr>
          <p:cNvPr id="6" name="TextBox 5">
            <a:extLst>
              <a:ext uri="{FF2B5EF4-FFF2-40B4-BE49-F238E27FC236}">
                <a16:creationId xmlns:a16="http://schemas.microsoft.com/office/drawing/2014/main" id="{B7C4570A-A38D-4711-A502-BB4922150D7D}"/>
              </a:ext>
            </a:extLst>
          </p:cNvPr>
          <p:cNvSpPr txBox="1"/>
          <p:nvPr/>
        </p:nvSpPr>
        <p:spPr>
          <a:xfrm>
            <a:off x="1174376" y="1828800"/>
            <a:ext cx="10058400" cy="1200329"/>
          </a:xfrm>
          <a:prstGeom prst="rect">
            <a:avLst/>
          </a:prstGeom>
          <a:noFill/>
        </p:spPr>
        <p:txBody>
          <a:bodyPr wrap="square">
            <a:spAutoFit/>
          </a:bodyPr>
          <a:lstStyle/>
          <a:p>
            <a:r>
              <a:rPr lang="en-US" b="1" dirty="0">
                <a:latin typeface="Georgia" panose="02040502050405020303" pitchFamily="18" charset="0"/>
              </a:rPr>
              <a:t>Decision Tree </a:t>
            </a:r>
            <a:r>
              <a:rPr lang="en-US" dirty="0">
                <a:latin typeface="Georgia" panose="02040502050405020303" pitchFamily="18" charset="0"/>
              </a:rPr>
              <a:t>is a Supervised learning technique that can be used for both classification and Regression problems, but mostly it is preferred for solving Classification problems. It is a tree-structured classifier, where internal nodes represent the features of a dataset, branches represent the decision rules and each leaf node represents the outcome.</a:t>
            </a:r>
          </a:p>
        </p:txBody>
      </p:sp>
      <p:sp>
        <p:nvSpPr>
          <p:cNvPr id="8" name="TextBox 7">
            <a:extLst>
              <a:ext uri="{FF2B5EF4-FFF2-40B4-BE49-F238E27FC236}">
                <a16:creationId xmlns:a16="http://schemas.microsoft.com/office/drawing/2014/main" id="{7D71E0DF-F0ED-4F90-8A9F-98AF2BF9C557}"/>
              </a:ext>
            </a:extLst>
          </p:cNvPr>
          <p:cNvSpPr txBox="1"/>
          <p:nvPr/>
        </p:nvSpPr>
        <p:spPr>
          <a:xfrm>
            <a:off x="1097279" y="3255113"/>
            <a:ext cx="10058399" cy="923330"/>
          </a:xfrm>
          <a:prstGeom prst="rect">
            <a:avLst/>
          </a:prstGeom>
          <a:noFill/>
        </p:spPr>
        <p:txBody>
          <a:bodyPr wrap="square">
            <a:spAutoFit/>
          </a:bodyPr>
          <a:lstStyle/>
          <a:p>
            <a:r>
              <a:rPr lang="en-US" b="1" dirty="0">
                <a:latin typeface="Georgia" panose="02040502050405020303" pitchFamily="18" charset="0"/>
              </a:rPr>
              <a:t>Gradient Boosting </a:t>
            </a:r>
            <a:r>
              <a:rPr lang="en-US" dirty="0">
                <a:latin typeface="Georgia" panose="02040502050405020303" pitchFamily="18" charset="0"/>
              </a:rPr>
              <a:t>is a popular boosting algorithm. In gradient boosting, each predictor corrects its predecessor’s error. In contrast to </a:t>
            </a:r>
            <a:r>
              <a:rPr lang="en-US" dirty="0" err="1">
                <a:latin typeface="Georgia" panose="02040502050405020303" pitchFamily="18" charset="0"/>
              </a:rPr>
              <a:t>Adaboost</a:t>
            </a:r>
            <a:r>
              <a:rPr lang="en-US" dirty="0">
                <a:latin typeface="Georgia" panose="02040502050405020303" pitchFamily="18" charset="0"/>
              </a:rPr>
              <a:t>, the weights of the training instances are not tweaked, instead, each predictor is trained using the residual errors of predecessor as labels</a:t>
            </a:r>
          </a:p>
        </p:txBody>
      </p:sp>
    </p:spTree>
    <p:extLst>
      <p:ext uri="{BB962C8B-B14F-4D97-AF65-F5344CB8AC3E}">
        <p14:creationId xmlns:p14="http://schemas.microsoft.com/office/powerpoint/2010/main" val="23104214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8C5503-255E-445D-8429-C108EA152BE8}"/>
              </a:ext>
            </a:extLst>
          </p:cNvPr>
          <p:cNvSpPr>
            <a:spLocks noGrp="1"/>
          </p:cNvSpPr>
          <p:nvPr>
            <p:ph type="title"/>
          </p:nvPr>
        </p:nvSpPr>
        <p:spPr/>
        <p:txBody>
          <a:bodyPr/>
          <a:lstStyle/>
          <a:p>
            <a:r>
              <a:rPr lang="en-US" dirty="0">
                <a:latin typeface="Georgia" panose="02040502050405020303" pitchFamily="18" charset="0"/>
              </a:rPr>
              <a:t>Random Forest Classifier</a:t>
            </a:r>
          </a:p>
        </p:txBody>
      </p:sp>
      <p:sp>
        <p:nvSpPr>
          <p:cNvPr id="4" name="TextBox 3">
            <a:extLst>
              <a:ext uri="{FF2B5EF4-FFF2-40B4-BE49-F238E27FC236}">
                <a16:creationId xmlns:a16="http://schemas.microsoft.com/office/drawing/2014/main" id="{686F8D2C-35C3-4335-BCA5-44BB8C7634B8}"/>
              </a:ext>
            </a:extLst>
          </p:cNvPr>
          <p:cNvSpPr txBox="1"/>
          <p:nvPr/>
        </p:nvSpPr>
        <p:spPr>
          <a:xfrm>
            <a:off x="1097280" y="1859339"/>
            <a:ext cx="10632141" cy="3139321"/>
          </a:xfrm>
          <a:prstGeom prst="rect">
            <a:avLst/>
          </a:prstGeom>
          <a:noFill/>
        </p:spPr>
        <p:txBody>
          <a:bodyPr wrap="square">
            <a:spAutoFit/>
          </a:bodyPr>
          <a:lstStyle/>
          <a:p>
            <a:r>
              <a:rPr lang="en-US" b="1" dirty="0">
                <a:latin typeface="Georgia" panose="02040502050405020303" pitchFamily="18" charset="0"/>
              </a:rPr>
              <a:t>Random Forest </a:t>
            </a:r>
            <a:r>
              <a:rPr lang="en-US" dirty="0">
                <a:latin typeface="Georgia" panose="02040502050405020303" pitchFamily="18" charset="0"/>
              </a:rPr>
              <a:t>is a trademark term for an ensemble of decision trees. In Random Forest, we’ve collection of decision trees (so known as “Forest”). To classify a new object based on attributes, each tree gives a classification and we say the tree “votes” for that class. The forest chooses the classification having the most votes (over all the trees in the forest). The random forest is a classification algorithm consisting of many decisions trees. It uses bagging and feature randomness when building each individual tree to try to create an uncorrelated forest of trees whose prediction by committee is more accurate than that of any individual tree. Random forest, like its name implies, consists of a large number of individual decision trees that operate as an ensemble. Each individual tree in the random forest spits out a class prediction and the class with the most votes becomes our model’s prediction. The reason that the random forest model works so well is: A large number of relatively uncorrelated models (trees) operating as a committee will outperform any of the individual constituent models.</a:t>
            </a:r>
          </a:p>
        </p:txBody>
      </p:sp>
    </p:spTree>
    <p:extLst>
      <p:ext uri="{BB962C8B-B14F-4D97-AF65-F5344CB8AC3E}">
        <p14:creationId xmlns:p14="http://schemas.microsoft.com/office/powerpoint/2010/main" val="3122539604"/>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179</TotalTime>
  <Words>708</Words>
  <Application>Microsoft Office PowerPoint</Application>
  <PresentationFormat>Widescreen</PresentationFormat>
  <Paragraphs>28</Paragraphs>
  <Slides>10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Arial</vt:lpstr>
      <vt:lpstr>Calibri</vt:lpstr>
      <vt:lpstr>Calibri Light</vt:lpstr>
      <vt:lpstr>Georgia</vt:lpstr>
      <vt:lpstr>inherit</vt:lpstr>
      <vt:lpstr>var(--ricos-custom-p-font-family, unset)</vt:lpstr>
      <vt:lpstr>Verdana</vt:lpstr>
      <vt:lpstr>Retrospect</vt:lpstr>
      <vt:lpstr>Project ON Fake News Detection using Machine Learning and Python</vt:lpstr>
      <vt:lpstr>Introduction -</vt:lpstr>
      <vt:lpstr>Requirement :-</vt:lpstr>
      <vt:lpstr>Train / Test -</vt:lpstr>
      <vt:lpstr>PowerPoint Presentation</vt:lpstr>
      <vt:lpstr>PowerPoint Presentation</vt:lpstr>
      <vt:lpstr>TfidfVectorizer &amp; Logistic Regression </vt:lpstr>
      <vt:lpstr>Decision Tree Classification &amp;Gradient Boosting Classifier</vt:lpstr>
      <vt:lpstr>Random Forest Classifier</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Stock Price Prediction using Machine Learning and Python</dc:title>
  <dc:creator>Abhishek Thakare</dc:creator>
  <cp:lastModifiedBy>Ameya</cp:lastModifiedBy>
  <cp:revision>7</cp:revision>
  <dcterms:created xsi:type="dcterms:W3CDTF">2021-10-22T14:42:34Z</dcterms:created>
  <dcterms:modified xsi:type="dcterms:W3CDTF">2021-12-28T15:27:55Z</dcterms:modified>
</cp:coreProperties>
</file>