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08" autoAdjust="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BAEFD-ADA3-4932-B827-DF1F54F783FF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476FA-FA4D-4873-B99D-B701177F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476FA-FA4D-4873-B99D-B701177F15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3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 is encountered inside a loop, the loop is immediately terminated and the program control resumes at the next statement following the loop.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476FA-FA4D-4873-B99D-B701177F15F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8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3A96-9588-4F31-8100-BA405E2CB67E}" type="datetime1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ECE3-4C92-4762-B304-F155A3DE448F}" type="datetime1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D3BE-DB08-4AFC-84EA-D421EAE1A9E1}" type="datetime1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8D2-F2BA-4F48-A69B-0D6678925CEE}" type="datetime1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9B83-176E-425B-BBD7-E0F185B8C845}" type="datetime1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880C-06FD-42EE-AEEE-FF285399CC9A}" type="datetime1">
              <a:rPr lang="en-US" smtClean="0"/>
              <a:pPr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093-6053-41FB-B2C5-5C38CE006A87}" type="datetime1">
              <a:rPr lang="en-US" smtClean="0"/>
              <a:pPr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715C-026B-4E2F-BD74-3BC903BEE663}" type="datetime1">
              <a:rPr lang="en-US" smtClean="0"/>
              <a:pPr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4F42-EBDB-4012-A7A3-58647AA5D378}" type="datetime1">
              <a:rPr lang="en-US" smtClean="0"/>
              <a:pPr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5909-784A-478A-A364-4749CEE519EF}" type="datetime1">
              <a:rPr lang="en-US" smtClean="0"/>
              <a:pPr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5A0-3B77-4FCD-81EC-35F65F8E639D}" type="datetime1">
              <a:rPr lang="en-US" smtClean="0"/>
              <a:pPr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002E-2DB1-4711-8B12-9EB2B7684B31}" type="datetime1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continue statement  in  C  programming  language  works  somewhat  like the break statement. Instead  of  forcing  termination,  however,  continue  forces  the  next iteration of the loop to take place, skipping any code in between.</a:t>
            </a:r>
          </a:p>
          <a:p>
            <a:endParaRPr lang="en-US" sz="2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096047"/>
            <a:ext cx="9144000" cy="372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 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33068"/>
            <a:ext cx="2819400" cy="344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statement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</a:t>
            </a:r>
            <a:r>
              <a:rPr lang="en-US" sz="2200" dirty="0" err="1"/>
              <a:t>goto</a:t>
            </a:r>
            <a:r>
              <a:rPr lang="en-US" sz="2200" dirty="0"/>
              <a:t> statement  in  C  programming  language  provides  an  unconditional  jump  from  the </a:t>
            </a:r>
            <a:r>
              <a:rPr lang="en-US" sz="2200" dirty="0" err="1"/>
              <a:t>goto</a:t>
            </a:r>
            <a:r>
              <a:rPr lang="en-US" sz="2200" dirty="0"/>
              <a:t> to a labeled statement in the same function.</a:t>
            </a:r>
          </a:p>
          <a:p>
            <a:pPr>
              <a:buNone/>
            </a:pPr>
            <a:r>
              <a:rPr lang="en-US" sz="2200" dirty="0"/>
              <a:t>Syntax</a:t>
            </a:r>
          </a:p>
          <a:p>
            <a:pPr>
              <a:buNone/>
            </a:pPr>
            <a:endParaRPr lang="en-US" sz="2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657600"/>
            <a:ext cx="32194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 </a:t>
            </a:r>
            <a:r>
              <a:rPr lang="en-US" dirty="0" err="1"/>
              <a:t>goto</a:t>
            </a:r>
            <a:r>
              <a:rPr lang="en-US" dirty="0"/>
              <a:t> statement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71906"/>
            <a:ext cx="9144000" cy="486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</a:t>
            </a:r>
            <a:r>
              <a:rPr lang="en-US" dirty="0" err="1"/>
              <a:t>goto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33068"/>
            <a:ext cx="2819400" cy="344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944562"/>
          </a:xfrm>
        </p:spPr>
        <p:txBody>
          <a:bodyPr/>
          <a:lstStyle/>
          <a:p>
            <a:r>
              <a:rPr lang="en-US" dirty="0"/>
              <a:t>The Infinite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906963"/>
          </a:xfrm>
        </p:spPr>
        <p:txBody>
          <a:bodyPr/>
          <a:lstStyle/>
          <a:p>
            <a:r>
              <a:rPr lang="en-US" dirty="0"/>
              <a:t>A  loop  becomes  infinite  loop  if  a  condition  never  becomes  false.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2209800"/>
            <a:ext cx="8953500" cy="132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505200"/>
            <a:ext cx="8915400" cy="182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825" y="5486400"/>
            <a:ext cx="90201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Syntax</a:t>
            </a:r>
          </a:p>
          <a:p>
            <a:r>
              <a:rPr lang="en-US" dirty="0"/>
              <a:t>The syntax of a while loop in C programming language is:</a:t>
            </a:r>
          </a:p>
          <a:p>
            <a:pPr>
              <a:buNone/>
            </a:pPr>
            <a:r>
              <a:rPr lang="en-US" dirty="0"/>
              <a:t>while(condition)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   statement(s);</a:t>
            </a:r>
          </a:p>
          <a:p>
            <a:pPr>
              <a:buNone/>
            </a:pPr>
            <a:r>
              <a:rPr lang="en-US" dirty="0"/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430548"/>
            <a:ext cx="9144000" cy="395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>
              <a:buNone/>
            </a:pPr>
            <a:r>
              <a:rPr lang="en-US" dirty="0"/>
              <a:t>The syntax of a for loop in C programming language is:</a:t>
            </a:r>
          </a:p>
          <a:p>
            <a:pPr>
              <a:buNone/>
            </a:pPr>
            <a:r>
              <a:rPr lang="en-US" dirty="0"/>
              <a:t>for ( init; condition; increment 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  statement(s);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51618"/>
            <a:ext cx="8763000" cy="8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09800"/>
            <a:ext cx="87439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do...while loop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 Unlike for and while loops,  which  test  the  loop  condition  at  the  top  of  the  loop, the do...while loop  in  C  programming  language  checks  its  condition  at  the  bottom  of  the loop.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 do...while loop is similar to a while loop, except that a do...while loop is guaranteed to execute at least one time.</a:t>
            </a:r>
          </a:p>
          <a:p>
            <a:pPr>
              <a:buNone/>
            </a:pPr>
            <a:r>
              <a:rPr lang="en-US" sz="2400" dirty="0"/>
              <a:t>Syntax</a:t>
            </a:r>
          </a:p>
          <a:p>
            <a:r>
              <a:rPr lang="en-US" sz="2400" dirty="0"/>
              <a:t>The syntax of a do...while loop in C programming language is:</a:t>
            </a:r>
          </a:p>
          <a:p>
            <a:pPr>
              <a:buNone/>
            </a:pPr>
            <a:r>
              <a:rPr lang="en-US" sz="2400" dirty="0"/>
              <a:t>do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    statement(s);</a:t>
            </a:r>
          </a:p>
          <a:p>
            <a:pPr>
              <a:buNone/>
            </a:pPr>
            <a:r>
              <a:rPr lang="en-US" sz="2400" dirty="0"/>
              <a:t> } while( condition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34612"/>
            <a:ext cx="9144000" cy="401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in C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59923"/>
            <a:ext cx="9144000" cy="2038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3886200"/>
            <a:ext cx="9143999" cy="205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break statement in C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9075" y="881379"/>
            <a:ext cx="9144000" cy="3462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343400"/>
            <a:ext cx="23526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4489450"/>
            <a:ext cx="990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292</Words>
  <Application>Microsoft Office PowerPoint</Application>
  <PresentationFormat>On-screen Show (4:3)</PresentationFormat>
  <Paragraphs>59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C Loops</vt:lpstr>
      <vt:lpstr>while loop in C</vt:lpstr>
      <vt:lpstr>Example</vt:lpstr>
      <vt:lpstr>for loop in C</vt:lpstr>
      <vt:lpstr>Example</vt:lpstr>
      <vt:lpstr>do...while loop in C</vt:lpstr>
      <vt:lpstr>Example</vt:lpstr>
      <vt:lpstr>nested loops in C</vt:lpstr>
      <vt:lpstr>break statement in C</vt:lpstr>
      <vt:lpstr>continue statement in C</vt:lpstr>
      <vt:lpstr>continue statement in C</vt:lpstr>
      <vt:lpstr>goto statement in C</vt:lpstr>
      <vt:lpstr>Example- goto statement</vt:lpstr>
      <vt:lpstr>Example-goto statement</vt:lpstr>
      <vt:lpstr>The Infinite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Loops</dc:title>
  <dc:creator>vitlaptop</dc:creator>
  <cp:lastModifiedBy>Brijendra Singh</cp:lastModifiedBy>
  <cp:revision>7</cp:revision>
  <dcterms:created xsi:type="dcterms:W3CDTF">2006-08-16T00:00:00Z</dcterms:created>
  <dcterms:modified xsi:type="dcterms:W3CDTF">2020-12-26T14:44:54Z</dcterms:modified>
</cp:coreProperties>
</file>