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D2A23-A236-4B85-936B-E6637AA7661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003EF-DE4A-4253-8428-08AF2DD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library-function/string.h/strcp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fabs()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computes the absolute value of a floating-point number x.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fabsf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single-precision version of fabs().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</a:t>
            </a:r>
            <a:r>
              <a:rPr lang="en-US" dirty="0" err="1"/>
              <a:t>acc_Details</a:t>
            </a:r>
            <a:r>
              <a:rPr lang="en-US" dirty="0"/>
              <a:t>[20],total=0;</a:t>
            </a:r>
          </a:p>
          <a:p>
            <a:r>
              <a:rPr lang="en-US" dirty="0"/>
              <a:t>   int </a:t>
            </a:r>
            <a:r>
              <a:rPr lang="en-US" dirty="0" err="1"/>
              <a:t>num_Of_Days,counter</a:t>
            </a:r>
            <a:r>
              <a:rPr lang="en-US" dirty="0"/>
              <a:t>;</a:t>
            </a:r>
          </a:p>
          <a:p>
            <a:r>
              <a:rPr lang="en-US" dirty="0"/>
              <a:t>   float mean;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num_Of_Days</a:t>
            </a:r>
            <a:r>
              <a:rPr lang="en-US" dirty="0"/>
              <a:t>);</a:t>
            </a:r>
          </a:p>
          <a:p>
            <a:r>
              <a:rPr lang="en-US" dirty="0"/>
              <a:t>   for(counter=0;counter&lt;</a:t>
            </a:r>
            <a:r>
              <a:rPr lang="en-US" dirty="0" err="1"/>
              <a:t>num_Of_Days;counter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acc_Details</a:t>
            </a:r>
            <a:r>
              <a:rPr lang="en-US" dirty="0"/>
              <a:t>[counter]);</a:t>
            </a:r>
          </a:p>
          <a:p>
            <a:r>
              <a:rPr lang="en-US" dirty="0"/>
              <a:t>   	total+=</a:t>
            </a:r>
            <a:r>
              <a:rPr lang="en-US" dirty="0" err="1"/>
              <a:t>acc_Details</a:t>
            </a:r>
            <a:r>
              <a:rPr lang="en-US" dirty="0"/>
              <a:t>[counter];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mean=total/(float)</a:t>
            </a:r>
            <a:r>
              <a:rPr lang="en-US" dirty="0" err="1"/>
              <a:t>num_Of_Days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("%.2f\</a:t>
            </a:r>
            <a:r>
              <a:rPr lang="en-US" dirty="0" err="1"/>
              <a:t>n",mean</a:t>
            </a:r>
            <a:r>
              <a:rPr lang="en-US" dirty="0"/>
              <a:t>);</a:t>
            </a:r>
          </a:p>
          <a:p>
            <a:r>
              <a:rPr lang="en-US" dirty="0"/>
              <a:t>   for(counter=0;counter&lt;</a:t>
            </a:r>
            <a:r>
              <a:rPr lang="en-US" dirty="0" err="1"/>
              <a:t>num_Of_Days;counter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	</a:t>
            </a:r>
            <a:r>
              <a:rPr lang="en-US" dirty="0" err="1"/>
              <a:t>printf</a:t>
            </a:r>
            <a:r>
              <a:rPr lang="en-US" dirty="0"/>
              <a:t>("%.2f\</a:t>
            </a:r>
            <a:r>
              <a:rPr lang="en-US" dirty="0" err="1"/>
              <a:t>n",fabs</a:t>
            </a:r>
            <a:r>
              <a:rPr lang="en-US" dirty="0"/>
              <a:t>(mean-</a:t>
            </a:r>
            <a:r>
              <a:rPr lang="en-US" dirty="0" err="1"/>
              <a:t>acc_Details</a:t>
            </a:r>
            <a:r>
              <a:rPr lang="en-US" dirty="0"/>
              <a:t>[counter]));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03EF-DE4A-4253-8428-08AF2DD5F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strcpy"/>
              </a:rPr>
              <a:t>strcpy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strcpy"/>
              </a:rPr>
              <a:t>()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copy the string instead.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03EF-DE4A-4253-8428-08AF2DD5F8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 </a:t>
            </a:r>
            <a:r>
              <a:rPr lang="en-US" dirty="0" err="1"/>
              <a:t>Sanajy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03EF-DE4A-4253-8428-08AF2DD5F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name: bobby Singh</a:t>
            </a:r>
          </a:p>
          <a:p>
            <a:r>
              <a:rPr lang="en-US" dirty="0"/>
              <a:t>Your name is bobby.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 bobby Singh was entered in the above program, only “bobby" was stored in the name string. It's because there was a space after bobby.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03EF-DE4A-4253-8428-08AF2DD5F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name: Tom Hanks </a:t>
            </a:r>
          </a:p>
          <a:p>
            <a:r>
              <a:rPr lang="en-US" dirty="0"/>
              <a:t>Name: Tom 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03EF-DE4A-4253-8428-08AF2DD5F8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105D-E4C3-4660-B40F-7D716861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2B1F1-3F77-4758-ABC7-48966829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8E3D-7DF0-4562-8063-7DE4BF3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8559-4B33-491F-A8BA-C6FED7D8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6D21-2CF7-45C8-96B6-34996CA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A0E0-432C-46F3-B6FF-D94E30F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DD465-E5FA-4CE2-9F58-AFB0739A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6603-B9F2-48F0-891C-63B2CA35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153B-4756-49D3-A82D-DD8AACB7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BFC3-2BBF-47F4-969D-4FAFD6A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3193-D5EA-426C-A441-365142E5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FD9E1-4436-431A-A33D-EB3656B19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F976-52AE-4099-8F10-2406CCF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3F3A-DFAC-4203-848F-E8B71169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BF53-DB7C-406D-8DC1-8FFFE7CC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E744-A1AF-4950-A69A-4573791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8A64-B9CE-4985-B604-39365D9C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68A4-3E26-4418-990C-A7DAF583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1F04-F07B-4252-BE87-247AB853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2545-3B37-4FC8-B231-51D91E7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3FF-2DD6-4297-AE58-8DB43C9D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5DD1-1FB2-4B5F-BB47-2B11B1C1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AB5A-BA9E-4572-B952-50A4B288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9CDD-ABA7-4B2D-A9E1-66315042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E9FF-3FF1-410F-888B-15369617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FF8-70D2-4DF6-B2B0-18577534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89D-42C1-4321-B3E1-B06DF3E2D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94F60-569E-4263-9D4B-0A83F83E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C0AD-34F6-4720-BF76-7822810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882B-9532-44FD-A33A-339F0989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70AB9-8770-47C1-923E-650CEB54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49A-B215-45A3-9817-D4B4E1D2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69BA-4F4E-4560-B045-BEE874A8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526A-7CD9-4F80-970C-BC9E8A54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D906-F2C2-4344-854B-29B9CD12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2053-CD9C-4313-87A7-CBCE8CB2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016CB-B412-44D7-9AA4-E9A6927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5AE5C-CB05-4802-B75A-8A2FB3F3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06AA6-C927-4C4B-A716-33477FD7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01FF-706A-4EF4-8B7A-1EB2EBB2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3C222-EBA6-40A0-9DEE-D8E61438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7E041-7DD4-4C98-B919-BDA9CABB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4370-0B6D-4551-A609-E0E564DA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DB536-69D2-4E59-B713-F201579B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B6404-D618-4607-B53D-1183DC45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B6BAB-5D71-4038-AF58-8E31116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2092-3703-4A7B-9805-B17CF90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14BA-0B7C-426E-9654-613DCCB3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656F-7FFB-46F3-8EF0-859FD8EA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0079-5948-4F60-9727-C5408612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88DD-D744-4241-A11B-DD5CF5A6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0FF46-40F9-4DCF-9106-FEEA3B0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3F68-D90C-47CD-9422-364FB4F6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F9248-282C-46AD-8993-1DCD623C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FC6F-9D78-48EC-A99C-C162F1FD4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2696-7D2C-44EF-9409-3831634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E1F8-6110-430C-BA67-8BA0EB5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EB2F-28AA-48AB-B004-4362B50D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47690-24DE-4F63-8C66-19DE39F2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3551-49C1-4122-9D7A-789B39D0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8603-4B8D-4A15-A58C-8E267D6E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40BE-6FF3-4677-BCAD-12E33D4584A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B2BD-B05D-4A70-BA2F-B6067C48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FFA6-4C80-49FD-BA23-B8D4CB04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A632-06F0-4E1A-B202-7D28FD6D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3786-67E9-4FB5-AECB-5FC877FA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and Strings</a:t>
            </a:r>
          </a:p>
        </p:txBody>
      </p:sp>
    </p:spTree>
    <p:extLst>
      <p:ext uri="{BB962C8B-B14F-4D97-AF65-F5344CB8AC3E}">
        <p14:creationId xmlns:p14="http://schemas.microsoft.com/office/powerpoint/2010/main" val="128757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B9A-E67E-4F91-A774-4F84CDAD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List and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69660-BAD1-49A3-BA8C-216C863C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6445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5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64AA-FD72-48DE-AC70-2005ED48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13711-49C5-47E3-8AE8-09EA89A32104}"/>
              </a:ext>
            </a:extLst>
          </p:cNvPr>
          <p:cNvSpPr/>
          <p:nvPr/>
        </p:nvSpPr>
        <p:spPr>
          <a:xfrm>
            <a:off x="1083212" y="1659623"/>
            <a:ext cx="92846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latin typeface="euclid_circular_a"/>
              </a:rPr>
              <a:t>In C programming, a string is a sequence of characters terminated with a null character </a:t>
            </a:r>
            <a:r>
              <a:rPr lang="en-US" altLang="en-US" sz="3600" dirty="0">
                <a:latin typeface="Droid Sans Mono"/>
              </a:rPr>
              <a:t>\0</a:t>
            </a:r>
            <a:r>
              <a:rPr lang="en-US" altLang="en-US" sz="3600" dirty="0">
                <a:latin typeface="euclid_circular_a"/>
              </a:rPr>
              <a:t>. For example:</a:t>
            </a:r>
            <a:r>
              <a:rPr lang="en-US" altLang="en-US" sz="36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282819-70F7-4820-8382-9836A0924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350" y="2766944"/>
            <a:ext cx="5640968" cy="67710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c[10]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"c string"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601971A-3552-40FC-8D64-61735AB1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02076"/>
            <a:ext cx="10515600" cy="22159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When the compiler encounters a sequence of characters enclosed in the double quotation marks, it appends a null character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 the end by default.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Memory diagram of strings in C programming">
            <a:extLst>
              <a:ext uri="{FF2B5EF4-FFF2-40B4-BE49-F238E27FC236}">
                <a16:creationId xmlns:a16="http://schemas.microsoft.com/office/drawing/2014/main" id="{EA491D17-F7D8-43B3-BAB6-F31CE8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75" y="5655440"/>
            <a:ext cx="4095750" cy="10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8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6513-519B-4B43-B18A-CCBA283F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String Declaration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8D341B-7D6D-4AC0-B40C-B57670E54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20267"/>
            <a:ext cx="10553723" cy="15388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s[</a:t>
            </a: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];        String with 5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string declaration in C programming">
            <a:extLst>
              <a:ext uri="{FF2B5EF4-FFF2-40B4-BE49-F238E27FC236}">
                <a16:creationId xmlns:a16="http://schemas.microsoft.com/office/drawing/2014/main" id="{7E77AC5F-DAE7-4AF6-A2E1-D5CD8DF6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3429001"/>
            <a:ext cx="8782050" cy="20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9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7A5A-B069-45EA-86D5-645E3790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Values to Strings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3045C-D761-4564-8D4E-06C4198F9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1742741"/>
            <a:ext cx="8896350" cy="161582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100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 =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"C programming"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// Error! array type is not assignable.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2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3AE-1680-46D7-A063-A5C6A101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Copy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B116-FCC2-414A-8377-5AE1FF5C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name[30]="</a:t>
            </a:r>
            <a:r>
              <a:rPr lang="en-US" dirty="0" err="1"/>
              <a:t>Brijendra</a:t>
            </a:r>
            <a:r>
              <a:rPr lang="en-US" dirty="0"/>
              <a:t>", name1[30]="Sanjay";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(name,name1);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60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C574-2608-4A9A-A232-5A3B38AD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</a:t>
            </a:r>
            <a:r>
              <a:rPr lang="en-US" b="1" dirty="0" err="1"/>
              <a:t>scanf</a:t>
            </a:r>
            <a:r>
              <a:rPr lang="en-US" b="1" dirty="0"/>
              <a:t>() to read a string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3844-CFA4-4838-89A9-472BDA6E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char name[20];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scanf</a:t>
            </a:r>
            <a:r>
              <a:rPr lang="en-US" dirty="0"/>
              <a:t>("%s", name);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("Your name is %s.", name);</a:t>
            </a:r>
          </a:p>
          <a:p>
            <a:pPr marL="0" indent="0">
              <a:buNone/>
            </a:pPr>
            <a:r>
              <a:rPr lang="en-US" dirty="0"/>
              <a:t> 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43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DA0-13B1-4586-B956-5A87D04F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1595133"/>
            <a:ext cx="10860314" cy="4886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euclid_circular_a"/>
              </a:rPr>
              <a:t>You can use the </a:t>
            </a:r>
            <a:r>
              <a:rPr lang="en-US" altLang="en-US" b="1" dirty="0" err="1">
                <a:latin typeface="Droid Sans Mono"/>
              </a:rPr>
              <a:t>fgets</a:t>
            </a:r>
            <a:r>
              <a:rPr lang="en-US" altLang="en-US" b="1" dirty="0">
                <a:latin typeface="Droid Sans Mono"/>
              </a:rPr>
              <a:t>()</a:t>
            </a:r>
            <a:r>
              <a:rPr lang="en-US" altLang="en-US" b="1" dirty="0">
                <a:latin typeface="euclid_circular_a"/>
              </a:rPr>
              <a:t> function to read a line of string. And, you can use </a:t>
            </a:r>
            <a:r>
              <a:rPr lang="en-US" altLang="en-US" b="1" dirty="0">
                <a:latin typeface="Droid Sans Mono"/>
              </a:rPr>
              <a:t>puts()</a:t>
            </a:r>
            <a:r>
              <a:rPr lang="en-US" altLang="en-US" b="1" dirty="0">
                <a:latin typeface="euclid_circular_a"/>
              </a:rPr>
              <a:t> to display the string.</a:t>
            </a:r>
          </a:p>
          <a:p>
            <a:pPr marL="0" indent="0">
              <a:buNone/>
            </a:pPr>
            <a:endParaRPr lang="en-US" altLang="en-US" b="1" dirty="0">
              <a:latin typeface="euclid_circular_a"/>
            </a:endParaRP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name[30];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gets(name);  // read string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("Name: ");</a:t>
            </a:r>
          </a:p>
          <a:p>
            <a:pPr marL="0" indent="0">
              <a:buNone/>
            </a:pPr>
            <a:r>
              <a:rPr lang="en-US" dirty="0"/>
              <a:t>    puts(name);    // display string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48D5A8-2649-4B5F-A44A-DE15860F5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339"/>
            <a:ext cx="10860314" cy="12187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Example 2: gets() and puts()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909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BFE-E757-46C4-8C19-EAA7B328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5483C-D5BC-4D6C-8574-06898413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7108"/>
            <a:ext cx="10626969" cy="46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E20D-4580-49D7-9CFC-2C5E5A18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27697-2C3C-4D4F-8532-19446625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513"/>
            <a:ext cx="10247142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F7B9-A79D-41C9-9CE4-733B914F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8E0AF1-3806-4A32-BC39-06400F71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5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A205-7B80-47A9-A3F9-1D91B9A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Stuff..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AED97-6317-4646-ABB4-33EEF0F3B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637"/>
            <a:ext cx="10331547" cy="42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F3B8-AEBF-401C-9F80-211486A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94F1F-B6C9-4D7D-84A9-8F219179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1690688"/>
            <a:ext cx="1017094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64C2-7A1A-48D9-A64D-356E02B7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in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D4C16-D53F-43F8-B663-6A0554223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0837"/>
            <a:ext cx="1021900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6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8010-3BD0-4699-B9D1-444BE5D6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assign one array to other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82A53-242A-45E1-B784-FAF6DB242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2014497"/>
            <a:ext cx="9678573" cy="42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9C4C-0035-474D-A662-AF5CC3E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6BA26-CF82-4316-836D-970BC5B12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894" y="697832"/>
            <a:ext cx="10631905" cy="5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264</Words>
  <Application>Microsoft Office PowerPoint</Application>
  <PresentationFormat>Widescreen</PresentationFormat>
  <Paragraphs>89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Droid Sans Mono</vt:lpstr>
      <vt:lpstr>euclid_circular_a</vt:lpstr>
      <vt:lpstr>Office Theme</vt:lpstr>
      <vt:lpstr>Array and Strings</vt:lpstr>
      <vt:lpstr>Accident Problem</vt:lpstr>
      <vt:lpstr>Accident Problem</vt:lpstr>
      <vt:lpstr>Algorithm</vt:lpstr>
      <vt:lpstr>New Stuff..</vt:lpstr>
      <vt:lpstr>Arrays in C</vt:lpstr>
      <vt:lpstr>Declaration in C</vt:lpstr>
      <vt:lpstr>Cannot assign one array to other</vt:lpstr>
      <vt:lpstr>PowerPoint Presentation</vt:lpstr>
      <vt:lpstr>Compare List and Array</vt:lpstr>
      <vt:lpstr>String</vt:lpstr>
      <vt:lpstr>String Declaration</vt:lpstr>
      <vt:lpstr>Assigning Values to Strings </vt:lpstr>
      <vt:lpstr>Copy the string</vt:lpstr>
      <vt:lpstr>Example 1: scanf() to read a string </vt:lpstr>
      <vt:lpstr>Example 2: gets() and puts()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Brijendra Singh</dc:creator>
  <cp:lastModifiedBy>Brijendra Singh</cp:lastModifiedBy>
  <cp:revision>15</cp:revision>
  <dcterms:created xsi:type="dcterms:W3CDTF">2021-01-02T15:50:26Z</dcterms:created>
  <dcterms:modified xsi:type="dcterms:W3CDTF">2021-01-05T07:41:24Z</dcterms:modified>
</cp:coreProperties>
</file>