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204F-B53D-494E-9535-1A9096DC13E7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D011-9C89-4C74-AD95-B15AF7297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</a:p>
          <a:p>
            <a:pPr lvl="1"/>
            <a:r>
              <a:rPr lang="en-US" dirty="0" smtClean="0"/>
              <a:t>With Arguments With Return Value</a:t>
            </a:r>
          </a:p>
          <a:p>
            <a:pPr lvl="1"/>
            <a:r>
              <a:rPr lang="en-US" dirty="0" smtClean="0"/>
              <a:t>Without Arguments With Return Value</a:t>
            </a:r>
          </a:p>
          <a:p>
            <a:pPr lvl="1"/>
            <a:r>
              <a:rPr lang="en-US" dirty="0" smtClean="0"/>
              <a:t>With Arguments Without Return Value</a:t>
            </a:r>
          </a:p>
          <a:p>
            <a:pPr lvl="1"/>
            <a:r>
              <a:rPr lang="en-US" dirty="0" smtClean="0"/>
              <a:t>Without Arguments Without Return Value</a:t>
            </a:r>
          </a:p>
          <a:p>
            <a:r>
              <a:rPr lang="en-US" dirty="0" smtClean="0"/>
              <a:t>Built-in Functions</a:t>
            </a:r>
          </a:p>
          <a:p>
            <a:pPr lvl="1"/>
            <a:r>
              <a:rPr lang="en-US" dirty="0" smtClean="0"/>
              <a:t>String Functions</a:t>
            </a:r>
          </a:p>
          <a:p>
            <a:pPr lvl="1"/>
            <a:r>
              <a:rPr lang="en-US" dirty="0" smtClean="0"/>
              <a:t>Mathematical Functions etc.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components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Prototype / Function Declaration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Function Call / Function Invoke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(datatype1,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datatype2, datatype3…..)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(data_type1 arg1,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data _type2 arg2, ……)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local declaration;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executable statements;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return statement;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variable = </a:t>
            </a:r>
            <a:r>
              <a:rPr lang="en-US" dirty="0" err="1" smtClean="0"/>
              <a:t>function_name</a:t>
            </a:r>
            <a:r>
              <a:rPr lang="en-US" dirty="0" smtClean="0"/>
              <a:t>(para1, para2,……);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Functions</vt:lpstr>
      <vt:lpstr>Types</vt:lpstr>
      <vt:lpstr>Three components of Functions</vt:lpstr>
      <vt:lpstr>Function Prototype</vt:lpstr>
      <vt:lpstr>Function Definition</vt:lpstr>
      <vt:lpstr>Function Call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bbs</dc:creator>
  <cp:lastModifiedBy>vitlaptop</cp:lastModifiedBy>
  <cp:revision>2</cp:revision>
  <dcterms:created xsi:type="dcterms:W3CDTF">2015-03-27T06:58:16Z</dcterms:created>
  <dcterms:modified xsi:type="dcterms:W3CDTF">2015-06-29T07:56:32Z</dcterms:modified>
</cp:coreProperties>
</file>