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93" r:id="rId2"/>
    <p:sldId id="592" r:id="rId3"/>
    <p:sldId id="591" r:id="rId4"/>
    <p:sldId id="594" r:id="rId5"/>
    <p:sldId id="589" r:id="rId6"/>
    <p:sldId id="590" r:id="rId7"/>
    <p:sldId id="525" r:id="rId8"/>
    <p:sldId id="526" r:id="rId9"/>
    <p:sldId id="597" r:id="rId10"/>
    <p:sldId id="528" r:id="rId11"/>
    <p:sldId id="574" r:id="rId12"/>
    <p:sldId id="598" r:id="rId13"/>
    <p:sldId id="606" r:id="rId14"/>
    <p:sldId id="604" r:id="rId15"/>
    <p:sldId id="605" r:id="rId16"/>
    <p:sldId id="530" r:id="rId17"/>
    <p:sldId id="609" r:id="rId18"/>
    <p:sldId id="610" r:id="rId19"/>
    <p:sldId id="611" r:id="rId20"/>
    <p:sldId id="612" r:id="rId21"/>
    <p:sldId id="613" r:id="rId22"/>
    <p:sldId id="575" r:id="rId23"/>
    <p:sldId id="533" r:id="rId24"/>
    <p:sldId id="534" r:id="rId25"/>
    <p:sldId id="581" r:id="rId26"/>
    <p:sldId id="608" r:id="rId27"/>
    <p:sldId id="537" r:id="rId28"/>
    <p:sldId id="538" r:id="rId29"/>
    <p:sldId id="540" r:id="rId30"/>
    <p:sldId id="582" r:id="rId31"/>
    <p:sldId id="61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7" autoAdjust="0"/>
  </p:normalViewPr>
  <p:slideViewPr>
    <p:cSldViewPr>
      <p:cViewPr varScale="1">
        <p:scale>
          <a:sx n="72" d="100"/>
          <a:sy n="72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marks secured in CSE1001 by the students in a class, design an algorithm and write a Python code to determine the class average. Print only two decimal digits in average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850900"/>
            <a:ext cx="2505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544513"/>
            <a:ext cx="4041775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  use</a:t>
            </a:r>
          </a:p>
          <a:p>
            <a:r>
              <a:rPr lang="en-US" b="0" dirty="0"/>
              <a:t>Sum of first ‘n’ numbers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158875"/>
            <a:ext cx="4041775" cy="3951288"/>
          </a:xfrm>
        </p:spPr>
        <p:txBody>
          <a:bodyPr/>
          <a:lstStyle/>
          <a:p>
            <a:pPr>
              <a:buNone/>
            </a:pPr>
            <a:r>
              <a:rPr lang="en-US" dirty="0"/>
              <a:t>sum =0</a:t>
            </a:r>
          </a:p>
          <a:p>
            <a:pPr>
              <a:buNone/>
            </a:pPr>
            <a:r>
              <a:rPr lang="en-US" dirty="0"/>
              <a:t>current =1</a:t>
            </a:r>
          </a:p>
          <a:p>
            <a:pPr>
              <a:buNone/>
            </a:pPr>
            <a:r>
              <a:rPr lang="en-US" dirty="0"/>
              <a:t>n=3</a:t>
            </a:r>
          </a:p>
          <a:p>
            <a:pPr>
              <a:buNone/>
            </a:pPr>
            <a:r>
              <a:rPr lang="en-US" dirty="0"/>
              <a:t>while  current  &lt;= n: </a:t>
            </a:r>
          </a:p>
          <a:p>
            <a:pPr>
              <a:buNone/>
            </a:pPr>
            <a:r>
              <a:rPr lang="en-US" dirty="0"/>
              <a:t>	sum=sum + current</a:t>
            </a:r>
          </a:p>
          <a:p>
            <a:pPr>
              <a:buNone/>
            </a:pPr>
            <a:r>
              <a:rPr lang="en-US" dirty="0"/>
              <a:t>	current = current + 1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13300"/>
            <a:ext cx="830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Print values from 0 to 9 in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/>
              <a:t>a=0; b=10 </a:t>
            </a:r>
          </a:p>
          <a:p>
            <a:pPr>
              <a:buNone/>
            </a:pPr>
            <a:r>
              <a:rPr lang="en-GB" sz="2800" dirty="0"/>
              <a:t>while a &lt; b:              # One way to code counter loops 	print(a, end=' ') </a:t>
            </a:r>
          </a:p>
          <a:p>
            <a:pPr>
              <a:buNone/>
            </a:pPr>
            <a:r>
              <a:rPr lang="en-GB" sz="2800" dirty="0"/>
              <a:t>		a += 1                	# Or, a = a + 1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Output:</a:t>
            </a:r>
          </a:p>
          <a:p>
            <a:pPr>
              <a:buNone/>
            </a:pPr>
            <a:r>
              <a:rPr lang="en-GB" sz="2800" dirty="0"/>
              <a:t>0 1 2 3 4 5 6 7 8 9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Include end=‘ ‘ in print statement to suppress default move to new line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Break, continue, pass, and the Loop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Jumps out of the closest enclosing loop </a:t>
            </a:r>
          </a:p>
          <a:p>
            <a:r>
              <a:rPr lang="en-GB" dirty="0"/>
              <a:t>continue Jumps to the top of the closest enclosing loop</a:t>
            </a:r>
          </a:p>
          <a:p>
            <a:r>
              <a:rPr lang="en-GB" dirty="0"/>
              <a:t>pass Does nothing at all: it’s an empty statement placeholder </a:t>
            </a:r>
          </a:p>
          <a:p>
            <a:r>
              <a:rPr lang="en-GB" dirty="0"/>
              <a:t>Loop else block Runs </a:t>
            </a:r>
          </a:p>
          <a:p>
            <a:r>
              <a:rPr lang="en-GB" dirty="0"/>
              <a:t>if and only if the loop is exited normally (i.e., without hitting a break)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while True:</a:t>
            </a:r>
          </a:p>
          <a:p>
            <a:pPr>
              <a:buNone/>
            </a:pPr>
            <a:r>
              <a:rPr lang="en-GB" dirty="0"/>
              <a:t>		name = input('Enter name:')           </a:t>
            </a:r>
          </a:p>
          <a:p>
            <a:pPr>
              <a:buNone/>
            </a:pPr>
            <a:r>
              <a:rPr lang="en-GB" dirty="0"/>
              <a:t>		if name == 'stop': break </a:t>
            </a:r>
          </a:p>
          <a:p>
            <a:pPr>
              <a:buNone/>
            </a:pPr>
            <a:r>
              <a:rPr lang="en-GB" dirty="0"/>
              <a:t>	     age  = input('Enter age: ') </a:t>
            </a:r>
          </a:p>
          <a:p>
            <a:pPr>
              <a:buNone/>
            </a:pPr>
            <a:r>
              <a:rPr lang="en-GB" dirty="0"/>
              <a:t>		print('Hello', name, '=&gt;', </a:t>
            </a:r>
            <a:r>
              <a:rPr lang="en-GB" dirty="0" err="1"/>
              <a:t>int</a:t>
            </a:r>
            <a:r>
              <a:rPr lang="en-GB" dirty="0"/>
              <a:t>(age) ** 2)</a:t>
            </a:r>
          </a:p>
          <a:p>
            <a:pPr>
              <a:buNone/>
            </a:pPr>
            <a:r>
              <a:rPr lang="en-GB" dirty="0"/>
              <a:t>Output:</a:t>
            </a:r>
          </a:p>
          <a:p>
            <a:pPr>
              <a:buNone/>
            </a:pPr>
            <a:r>
              <a:rPr lang="en-GB" dirty="0"/>
              <a:t> Enter </a:t>
            </a:r>
            <a:r>
              <a:rPr lang="en-GB" dirty="0" err="1"/>
              <a:t>name:bob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Enter age: 40 </a:t>
            </a:r>
          </a:p>
          <a:p>
            <a:pPr>
              <a:buNone/>
            </a:pPr>
            <a:r>
              <a:rPr lang="en-GB" dirty="0"/>
              <a:t>Hello bob =&gt; 1600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Infinite loop</a:t>
            </a:r>
          </a:p>
          <a:p>
            <a:r>
              <a:rPr lang="en-GB" dirty="0"/>
              <a:t>while True: pass                   </a:t>
            </a:r>
          </a:p>
          <a:p>
            <a:pPr>
              <a:buNone/>
            </a:pPr>
            <a:r>
              <a:rPr lang="en-GB" dirty="0"/>
              <a:t>	# Type Ctrl-C to stop me!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Print all even numbers less than 10 and greater than or equal to 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8010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7" y="1066800"/>
            <a:ext cx="880274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Class Average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Pattern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10200"/>
          </a:xfrm>
        </p:spPr>
        <p:txBody>
          <a:bodyPr>
            <a:noAutofit/>
          </a:bodyPr>
          <a:lstStyle/>
          <a:p>
            <a:r>
              <a:rPr lang="en-IN" sz="2400" dirty="0"/>
              <a:t>Your teacher has given you the task to draw the structure of a staircase. Being an expert programmer, you decided to make a program for the same. You are given the height of the staircase. Given the height of the staircase, write a program to print a staircase as shown in the example. For example, Staircase of height 6: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##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###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####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#####</a:t>
            </a:r>
            <a:endParaRPr lang="en-GB" sz="2400" dirty="0"/>
          </a:p>
          <a:p>
            <a:pPr>
              <a:buNone/>
            </a:pPr>
            <a:r>
              <a:rPr lang="en-IN" sz="2400" dirty="0"/>
              <a:t>	 ######</a:t>
            </a:r>
          </a:p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</a:rPr>
              <a:t>Boundary Conditions: </a:t>
            </a:r>
            <a:r>
              <a:rPr lang="en-IN" sz="2400" dirty="0"/>
              <a:t>height &gt;0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483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Pattern Generation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4572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Staircase 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Create steps one by one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 create a step print character equal to length of 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/>
              <a:t>READ </a:t>
            </a:r>
            <a:r>
              <a:rPr lang="en-GB" sz="2000" dirty="0" err="1"/>
              <a:t>staircase_height</a:t>
            </a:r>
            <a:endParaRPr lang="en-GB" sz="2000" dirty="0"/>
          </a:p>
          <a:p>
            <a:pPr>
              <a:buNone/>
            </a:pPr>
            <a:r>
              <a:rPr lang="en-GB" sz="2000" dirty="0"/>
              <a:t>if </a:t>
            </a:r>
            <a:r>
              <a:rPr lang="en-GB" sz="2000" dirty="0" err="1"/>
              <a:t>staircase_height</a:t>
            </a:r>
            <a:r>
              <a:rPr lang="en-GB" sz="2000" dirty="0"/>
              <a:t> &gt; 0</a:t>
            </a:r>
          </a:p>
          <a:p>
            <a:pPr>
              <a:buNone/>
            </a:pPr>
            <a:r>
              <a:rPr lang="en-GB" sz="2000" dirty="0"/>
              <a:t>x = 1</a:t>
            </a:r>
          </a:p>
          <a:p>
            <a:pPr>
              <a:buNone/>
            </a:pPr>
            <a:r>
              <a:rPr lang="en-GB" sz="2000" dirty="0"/>
              <a:t>Repeat </a:t>
            </a:r>
          </a:p>
          <a:p>
            <a:pPr>
              <a:buNone/>
            </a:pPr>
            <a:r>
              <a:rPr lang="en-GB" sz="2000" dirty="0"/>
              <a:t>y = 1</a:t>
            </a:r>
          </a:p>
          <a:p>
            <a:pPr>
              <a:buNone/>
            </a:pPr>
            <a:r>
              <a:rPr lang="en-GB" sz="2000" dirty="0"/>
              <a:t>Repeat</a:t>
            </a:r>
          </a:p>
          <a:p>
            <a:pPr>
              <a:buNone/>
            </a:pPr>
            <a:r>
              <a:rPr lang="en-GB" sz="2000" dirty="0"/>
              <a:t>	print #</a:t>
            </a:r>
          </a:p>
          <a:p>
            <a:pPr>
              <a:buNone/>
            </a:pPr>
            <a:r>
              <a:rPr lang="en-GB" sz="2000" dirty="0"/>
              <a:t>	y = y + 1</a:t>
            </a:r>
          </a:p>
          <a:p>
            <a:pPr>
              <a:buNone/>
            </a:pPr>
            <a:r>
              <a:rPr lang="en-GB" sz="2000" dirty="0"/>
              <a:t>Until y &lt;= x</a:t>
            </a:r>
          </a:p>
          <a:p>
            <a:pPr>
              <a:buNone/>
            </a:pPr>
            <a:r>
              <a:rPr lang="en-GB" sz="2000" dirty="0"/>
              <a:t>x = x + 1</a:t>
            </a:r>
          </a:p>
          <a:p>
            <a:pPr>
              <a:buNone/>
            </a:pPr>
            <a:r>
              <a:rPr lang="en-GB" sz="2000" dirty="0"/>
              <a:t>Until x &lt;= </a:t>
            </a:r>
            <a:r>
              <a:rPr lang="en-GB" sz="2000" dirty="0" err="1"/>
              <a:t>staircase_height</a:t>
            </a:r>
            <a:endParaRPr lang="en-GB" sz="2000" dirty="0"/>
          </a:p>
          <a:p>
            <a:pPr>
              <a:buNone/>
            </a:pPr>
            <a:r>
              <a:rPr lang="en-GB" sz="2000" dirty="0"/>
              <a:t>End if</a:t>
            </a:r>
          </a:p>
          <a:p>
            <a:pPr>
              <a:buNone/>
            </a:pPr>
            <a:r>
              <a:rPr lang="en-GB" sz="2000" dirty="0"/>
              <a:t>Else</a:t>
            </a:r>
          </a:p>
          <a:p>
            <a:pPr>
              <a:buNone/>
            </a:pPr>
            <a:r>
              <a:rPr lang="en-GB" sz="2000" dirty="0"/>
              <a:t>Print “Invalid input”</a:t>
            </a:r>
          </a:p>
        </p:txBody>
      </p:sp>
    </p:spTree>
    <p:extLst>
      <p:ext uri="{BB962C8B-B14F-4D97-AF65-F5344CB8AC3E}">
        <p14:creationId xmlns:p14="http://schemas.microsoft.com/office/powerpoint/2010/main" val="7948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Class Average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2286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students in class, mark scored by each 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Determine total of marks secured by students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 average of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 average of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Input</a:t>
            </a:r>
          </a:p>
          <a:p>
            <a:pPr>
              <a:buNone/>
            </a:pPr>
            <a:r>
              <a:rPr lang="en-GB" dirty="0"/>
              <a:t>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/>
              <a:t>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/>
              <a:t># 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/>
              <a:t># # 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33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/>
              <a:t>Print step by step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Input</a:t>
            </a:r>
          </a:p>
          <a:p>
            <a:pPr>
              <a:buNone/>
            </a:pPr>
            <a:r>
              <a:rPr lang="en-GB" dirty="0"/>
              <a:t>-1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/>
              <a:t>Invalid input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33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/>
              <a:t>Boundary condition check fails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while loop, we cannot predict how many times the loop will repeat</a:t>
            </a:r>
          </a:p>
          <a:p>
            <a:r>
              <a:rPr lang="en-US" dirty="0"/>
              <a:t> The number of iterations depends on the input  or until the conditional expression remains true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of for statement</a:t>
            </a:r>
          </a:p>
        </p:txBody>
      </p:sp>
      <p:pic>
        <p:nvPicPr>
          <p:cNvPr id="7170" name="Picture 2" descr="for loop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4343400" cy="3929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for target in object:                 </a:t>
            </a:r>
          </a:p>
          <a:p>
            <a:pPr>
              <a:buNone/>
            </a:pPr>
            <a:r>
              <a:rPr lang="en-GB" dirty="0"/>
              <a:t>	# Assign object items to target    </a:t>
            </a:r>
          </a:p>
          <a:p>
            <a:pPr>
              <a:buNone/>
            </a:pPr>
            <a:r>
              <a:rPr lang="en-GB" dirty="0"/>
              <a:t>	statements    </a:t>
            </a:r>
          </a:p>
          <a:p>
            <a:pPr>
              <a:buNone/>
            </a:pPr>
            <a:r>
              <a:rPr lang="en-GB" dirty="0"/>
              <a:t>	if test: break                # Exit loop now, skip else    if test: continue          # Go to top of loop now</a:t>
            </a:r>
          </a:p>
          <a:p>
            <a:pPr>
              <a:buNone/>
            </a:pPr>
            <a:r>
              <a:rPr lang="en-GB" dirty="0"/>
              <a:t>else:    statements         # If we didn't hit a 'break’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iterating_var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sequence or range:</a:t>
            </a:r>
          </a:p>
          <a:p>
            <a:pPr>
              <a:buNone/>
            </a:pPr>
            <a:r>
              <a:rPr lang="en-US" dirty="0"/>
              <a:t>		statement(s)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800" dirty="0"/>
              <a:t>for letter in </a:t>
            </a:r>
            <a:r>
              <a:rPr lang="en-US" sz="2800" b="1" dirty="0"/>
              <a:t>'Python':</a:t>
            </a: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/>
              <a:t>print ('Current </a:t>
            </a:r>
            <a:r>
              <a:rPr lang="en-US" sz="2800" dirty="0"/>
              <a:t>Letter </a:t>
            </a:r>
            <a:r>
              <a:rPr lang="en-US" sz="2800"/>
              <a:t>:', letter)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When the above code is executed: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P</a:t>
            </a:r>
          </a:p>
          <a:p>
            <a:pPr>
              <a:buNone/>
            </a:pP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y</a:t>
            </a:r>
          </a:p>
          <a:p>
            <a:pPr>
              <a:buNone/>
            </a:pP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t</a:t>
            </a:r>
          </a:p>
          <a:p>
            <a:pPr>
              <a:buNone/>
            </a:pP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h</a:t>
            </a:r>
          </a:p>
          <a:p>
            <a:pPr>
              <a:buNone/>
            </a:pP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o</a:t>
            </a:r>
          </a:p>
          <a:p>
            <a:pPr>
              <a:buNone/>
            </a:pP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Letter</a:t>
            </a:r>
            <a:r>
              <a:rPr lang="fr-FR" sz="2400" dirty="0"/>
              <a:t> : n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for n in range(1, 6):</a:t>
            </a:r>
          </a:p>
          <a:p>
            <a:pPr>
              <a:buNone/>
            </a:pPr>
            <a:r>
              <a:rPr lang="en-US" dirty="0"/>
              <a:t>	print(n)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When the above code is executed: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3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 </a:t>
            </a:r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Syntax - </a:t>
            </a:r>
            <a:r>
              <a:rPr lang="en-US" sz="2800" dirty="0">
                <a:solidFill>
                  <a:srgbClr val="FF0000"/>
                </a:solidFill>
              </a:rPr>
              <a:t>range( </a:t>
            </a:r>
            <a:r>
              <a:rPr lang="en-US" sz="2800" dirty="0" err="1">
                <a:solidFill>
                  <a:srgbClr val="FF0000"/>
                </a:solidFill>
              </a:rPr>
              <a:t>begin,end,step</a:t>
            </a:r>
            <a:r>
              <a:rPr lang="en-US" sz="2800" dirty="0">
                <a:solidFill>
                  <a:srgbClr val="FF0000"/>
                </a:solidFill>
              </a:rPr>
              <a:t> )</a:t>
            </a:r>
          </a:p>
          <a:p>
            <a:pPr>
              <a:buNone/>
            </a:pPr>
            <a:r>
              <a:rPr lang="en-US" sz="2800" dirty="0"/>
              <a:t>where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Begin -</a:t>
            </a:r>
            <a:r>
              <a:rPr lang="en-US" sz="2800" dirty="0"/>
              <a:t> first value in the range; if omitted, then default value is 0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end -</a:t>
            </a:r>
            <a:r>
              <a:rPr lang="en-US" sz="2800" dirty="0"/>
              <a:t> one past the last value in the range;  end value may not be omitted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Step </a:t>
            </a:r>
            <a:r>
              <a:rPr lang="en-US" sz="2800" dirty="0"/>
              <a:t> - amount to increment or decrement; if this parameter is omitted, it defaults to 1 and counts up by ones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800" dirty="0"/>
              <a:t>begin, end, and step must all be </a:t>
            </a:r>
            <a:r>
              <a:rPr lang="en-US" sz="2800" dirty="0">
                <a:solidFill>
                  <a:srgbClr val="FF0000"/>
                </a:solidFill>
              </a:rPr>
              <a:t>integer values</a:t>
            </a:r>
            <a:r>
              <a:rPr lang="en-US" sz="2800" dirty="0"/>
              <a:t>; </a:t>
            </a:r>
          </a:p>
          <a:p>
            <a:pPr>
              <a:buNone/>
            </a:pPr>
            <a:r>
              <a:rPr lang="en-US" sz="2800" dirty="0"/>
              <a:t>floating-point values  and other types are not allowed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Example for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4000"/>
              </a:lnSpc>
              <a:buNone/>
            </a:pPr>
            <a:r>
              <a:rPr lang="en-US" dirty="0"/>
              <a:t>range(10)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0,1,2,3,4,5,6,7,8,9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range(1, 10)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1,2,3,4,5,6,7,8,9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range(1, 10, 2)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1,3,5,7,9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range(10, 0, -1)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10,9,8,7,6,5,4,3,2,1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range(10, 0, -2)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10,8,6,4,2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range(2, 11, 2)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2,4,6,8,10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range(-5, 5)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−5,−4,−3,−2,−1,0,1,2,3,4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range(1, 2)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(empty)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range(1, -1)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(empty)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range(1, -1, -1)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1,0</a:t>
            </a:r>
          </a:p>
          <a:p>
            <a:pPr>
              <a:lnSpc>
                <a:spcPct val="134000"/>
              </a:lnSpc>
              <a:buNone/>
            </a:pPr>
            <a:r>
              <a:rPr lang="en-US" dirty="0"/>
              <a:t> range(0)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(empty)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marks scored by ‘N’ number of Students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Step 1:  Start</a:t>
            </a:r>
            <a:br>
              <a:rPr lang="en-US" sz="2400" dirty="0"/>
            </a:br>
            <a:r>
              <a:rPr lang="en-US" sz="2400" dirty="0"/>
              <a:t>Step 2 : Read Number Of Students </a:t>
            </a:r>
            <a:br>
              <a:rPr lang="en-US" sz="2400" dirty="0"/>
            </a:br>
            <a:r>
              <a:rPr lang="en-US" sz="2400" dirty="0"/>
              <a:t>Step 3 : Initialize  counter as 0</a:t>
            </a:r>
            <a:br>
              <a:rPr lang="en-US" sz="2400" dirty="0"/>
            </a:br>
            <a:r>
              <a:rPr lang="en-US" sz="2400" dirty="0"/>
              <a:t>Step 4 : Input  mark</a:t>
            </a:r>
            <a:br>
              <a:rPr lang="en-US" sz="2400" dirty="0"/>
            </a:br>
            <a:r>
              <a:rPr lang="en-US" sz="2400" dirty="0"/>
              <a:t>Step 5 : Add the mark with total </a:t>
            </a:r>
            <a:br>
              <a:rPr lang="en-US" sz="2400" dirty="0"/>
            </a:br>
            <a:r>
              <a:rPr lang="en-US" sz="2400" dirty="0"/>
              <a:t>Step 6 : Increment  the counter by 1</a:t>
            </a:r>
          </a:p>
          <a:p>
            <a:pPr>
              <a:buNone/>
            </a:pPr>
            <a:r>
              <a:rPr lang="en-US" sz="2400" dirty="0"/>
              <a:t>	Step 7: repeat Step 4 to Step 6 until counter  less than number of  students</a:t>
            </a:r>
          </a:p>
          <a:p>
            <a:pPr>
              <a:buNone/>
            </a:pPr>
            <a:r>
              <a:rPr lang="en-US" sz="2400" dirty="0"/>
              <a:t>      Step 7: Divide the total by number of students and store it in average</a:t>
            </a:r>
          </a:p>
          <a:p>
            <a:pPr>
              <a:buNone/>
            </a:pPr>
            <a:r>
              <a:rPr lang="en-US" sz="2400" dirty="0"/>
              <a:t>	Step 8: Display the average </a:t>
            </a:r>
          </a:p>
          <a:p>
            <a:pPr>
              <a:buNone/>
            </a:pPr>
            <a:r>
              <a:rPr lang="en-US" sz="2400" dirty="0"/>
              <a:t>	Step 9: Stop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Even Numbers </a:t>
            </a:r>
            <a:r>
              <a:rPr lang="en-US"/>
              <a:t>Using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range(2,10,2):</a:t>
            </a:r>
          </a:p>
          <a:p>
            <a:pPr>
              <a:buNone/>
            </a:pPr>
            <a:r>
              <a:rPr lang="en-US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6</a:t>
            </a:r>
          </a:p>
          <a:p>
            <a:pPr>
              <a:buNone/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6913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Input</a:t>
            </a:r>
          </a:p>
          <a:p>
            <a:pPr>
              <a:buNone/>
            </a:pPr>
            <a:r>
              <a:rPr lang="en-GB" dirty="0"/>
              <a:t>5</a:t>
            </a:r>
          </a:p>
          <a:p>
            <a:pPr>
              <a:buNone/>
            </a:pPr>
            <a:r>
              <a:rPr lang="en-GB" dirty="0"/>
              <a:t>90	85	70	50	60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6670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/>
              <a:t>71.00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Already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read values from user </a:t>
            </a:r>
          </a:p>
          <a:p>
            <a:r>
              <a:rPr lang="en-GB" dirty="0"/>
              <a:t>To check if a condition is satisfied</a:t>
            </a:r>
          </a:p>
          <a:p>
            <a:r>
              <a:rPr lang="en-GB" dirty="0"/>
              <a:t>Print characters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a set of statements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 of iterative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Repeated execution of   set of statements</a:t>
            </a:r>
          </a:p>
          <a:p>
            <a:r>
              <a:rPr lang="en-US" dirty="0"/>
              <a:t>An </a:t>
            </a:r>
            <a:r>
              <a:rPr lang="en-US" b="1" dirty="0"/>
              <a:t>iterative control statement </a:t>
            </a:r>
            <a:r>
              <a:rPr lang="en-US" dirty="0"/>
              <a:t>is a control statement providing repeated execution of a set of instructions</a:t>
            </a:r>
          </a:p>
          <a:p>
            <a:r>
              <a:rPr lang="en-US" dirty="0"/>
              <a:t>Because of their repeated execution, iterative control structures are commonly referred to as “loops.”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3687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Repeatedly executes a set of statements based on a provided Boolean expression (condition). </a:t>
            </a:r>
          </a:p>
          <a:p>
            <a:pPr>
              <a:lnSpc>
                <a:spcPct val="150000"/>
              </a:lnSpc>
            </a:pPr>
            <a:r>
              <a:rPr lang="en-US" dirty="0"/>
              <a:t>All iterative control needed in a program can</a:t>
            </a:r>
            <a:br>
              <a:rPr lang="en-US" dirty="0"/>
            </a:br>
            <a:r>
              <a:rPr lang="en-US" dirty="0"/>
              <a:t>be achieved by use of the while statement.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While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/>
              <a:t>while test: 				# Loop test     </a:t>
            </a:r>
          </a:p>
          <a:p>
            <a:pPr>
              <a:buNone/>
            </a:pPr>
            <a:r>
              <a:rPr lang="en-GB" sz="2800" dirty="0"/>
              <a:t>	statements                 		# Loop body </a:t>
            </a:r>
          </a:p>
          <a:p>
            <a:pPr>
              <a:buNone/>
            </a:pPr>
            <a:r>
              <a:rPr lang="en-GB" sz="2800" dirty="0"/>
              <a:t>else:                           		# Optional else    </a:t>
            </a:r>
          </a:p>
          <a:p>
            <a:pPr>
              <a:buNone/>
            </a:pPr>
            <a:r>
              <a:rPr lang="en-GB" sz="2800" dirty="0"/>
              <a:t>	statements                  		</a:t>
            </a:r>
          </a:p>
          <a:p>
            <a:pPr>
              <a:buNone/>
            </a:pPr>
            <a:r>
              <a:rPr lang="en-GB" sz="2800" dirty="0"/>
              <a:t># Run if didn't exit loop with break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824</Words>
  <Application>Microsoft Office PowerPoint</Application>
  <PresentationFormat>On-screen Show (4:3)</PresentationFormat>
  <Paragraphs>198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Class Average</vt:lpstr>
      <vt:lpstr>Class Average</vt:lpstr>
      <vt:lpstr>Average marks scored by ‘N’ number of Students </vt:lpstr>
      <vt:lpstr>Test Cases</vt:lpstr>
      <vt:lpstr>Already Know</vt:lpstr>
      <vt:lpstr>Yet to learn</vt:lpstr>
      <vt:lpstr>Need of iterative control</vt:lpstr>
      <vt:lpstr>While statement</vt:lpstr>
      <vt:lpstr>Syntax of While in Python</vt:lpstr>
      <vt:lpstr>PowerPoint Presentation</vt:lpstr>
      <vt:lpstr>Print values from 0 to 9 in a line</vt:lpstr>
      <vt:lpstr>Break, continue, pass, and the Loop else</vt:lpstr>
      <vt:lpstr>Break statement</vt:lpstr>
      <vt:lpstr>Pass statement</vt:lpstr>
      <vt:lpstr>Print all even numbers less than 10 and greater than or equal to 0</vt:lpstr>
      <vt:lpstr>Class Average</vt:lpstr>
      <vt:lpstr>Pattern Generation</vt:lpstr>
      <vt:lpstr>Pattern Generation</vt:lpstr>
      <vt:lpstr>Pseudocode</vt:lpstr>
      <vt:lpstr>Test Cases</vt:lpstr>
      <vt:lpstr>Test Cases</vt:lpstr>
      <vt:lpstr>For iteration</vt:lpstr>
      <vt:lpstr>Control flow of for statement</vt:lpstr>
      <vt:lpstr>Syntax of for Statement</vt:lpstr>
      <vt:lpstr>For and Strings</vt:lpstr>
      <vt:lpstr>For and Strings</vt:lpstr>
      <vt:lpstr>For and Range</vt:lpstr>
      <vt:lpstr>range function call</vt:lpstr>
      <vt:lpstr>Example for Range</vt:lpstr>
      <vt:lpstr>Print Even Numbers Using Range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Brijendra Singh</cp:lastModifiedBy>
  <cp:revision>544</cp:revision>
  <dcterms:created xsi:type="dcterms:W3CDTF">2006-08-16T00:00:00Z</dcterms:created>
  <dcterms:modified xsi:type="dcterms:W3CDTF">2020-10-19T03:51:21Z</dcterms:modified>
</cp:coreProperties>
</file>